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8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9" r:id="rId13"/>
    <p:sldId id="270" r:id="rId14"/>
    <p:sldId id="268" r:id="rId15"/>
    <p:sldId id="271" r:id="rId16"/>
    <p:sldId id="272" r:id="rId17"/>
    <p:sldId id="267" r:id="rId18"/>
    <p:sldId id="273" r:id="rId19"/>
    <p:sldId id="276" r:id="rId20"/>
    <p:sldId id="275" r:id="rId21"/>
    <p:sldId id="277" r:id="rId22"/>
    <p:sldId id="278" r:id="rId23"/>
    <p:sldId id="279" r:id="rId24"/>
  </p:sldIdLst>
  <p:sldSz cx="12192000" cy="6858000"/>
  <p:notesSz cx="6858000" cy="9144000"/>
  <p:defaultText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B40B38B-CA3E-4135-B765-102E7117A194}" v="1368" dt="2023-02-13T03:34:17.924"/>
    <p1510:client id="{C72EFB3F-F252-41FD-BE17-422765B3763D}" v="772" dt="2023-02-13T04:15:58.37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2" autoAdjust="0"/>
    <p:restoredTop sz="94660"/>
  </p:normalViewPr>
  <p:slideViewPr>
    <p:cSldViewPr snapToGrid="0">
      <p:cViewPr varScale="1">
        <p:scale>
          <a:sx n="86" d="100"/>
          <a:sy n="86" d="100"/>
        </p:scale>
        <p:origin x="96" y="8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395C89-2E28-4777-95B0-BA7EECAE3BA4}"/>
              </a:ext>
            </a:extLst>
          </p:cNvPr>
          <p:cNvSpPr>
            <a:spLocks noGrp="1"/>
          </p:cNvSpPr>
          <p:nvPr>
            <p:ph type="ctrTitle"/>
          </p:nvPr>
        </p:nvSpPr>
        <p:spPr>
          <a:xfrm>
            <a:off x="1709928" y="987552"/>
            <a:ext cx="8385048" cy="3081528"/>
          </a:xfrm>
        </p:spPr>
        <p:txBody>
          <a:bodyPr anchor="b">
            <a:normAutofit/>
          </a:bodyPr>
          <a:lstStyle>
            <a:lvl1pPr algn="ctr">
              <a:defRPr sz="5400"/>
            </a:lvl1pPr>
          </a:lstStyle>
          <a:p>
            <a:r>
              <a:rPr lang="en-US" dirty="0"/>
              <a:t>Click to edit Master title style</a:t>
            </a:r>
          </a:p>
        </p:txBody>
      </p:sp>
      <p:sp>
        <p:nvSpPr>
          <p:cNvPr id="3" name="Subtitle 2">
            <a:extLst>
              <a:ext uri="{FF2B5EF4-FFF2-40B4-BE49-F238E27FC236}">
                <a16:creationId xmlns:a16="http://schemas.microsoft.com/office/drawing/2014/main" id="{59052321-4D71-4DA8-BD2C-DC22FC1525CB}"/>
              </a:ext>
            </a:extLst>
          </p:cNvPr>
          <p:cNvSpPr>
            <a:spLocks noGrp="1"/>
          </p:cNvSpPr>
          <p:nvPr>
            <p:ph type="subTitle" idx="1"/>
          </p:nvPr>
        </p:nvSpPr>
        <p:spPr>
          <a:xfrm>
            <a:off x="2905506" y="4480561"/>
            <a:ext cx="5993892" cy="1166495"/>
          </a:xfrm>
        </p:spPr>
        <p:txBody>
          <a:bodyPr>
            <a:normAutofit/>
          </a:bodyPr>
          <a:lstStyle>
            <a:lvl1pPr marL="0" indent="0" algn="ctr">
              <a:buNone/>
              <a:defRPr sz="1400" cap="all" spc="6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B1D37183-71EA-4A92-8609-41ECB53F447E}"/>
              </a:ext>
            </a:extLst>
          </p:cNvPr>
          <p:cNvSpPr>
            <a:spLocks noGrp="1"/>
          </p:cNvSpPr>
          <p:nvPr>
            <p:ph type="dt" sz="half" idx="10"/>
          </p:nvPr>
        </p:nvSpPr>
        <p:spPr/>
        <p:txBody>
          <a:bodyPr/>
          <a:lstStyle/>
          <a:p>
            <a:fld id="{B5898F52-2787-4BA2-BBBC-9395E9F86D50}" type="datetimeFigureOut">
              <a:rPr lang="en-US" smtClean="0"/>
              <a:t>2/12/2023</a:t>
            </a:fld>
            <a:endParaRPr lang="en-US"/>
          </a:p>
        </p:txBody>
      </p:sp>
      <p:sp>
        <p:nvSpPr>
          <p:cNvPr id="5" name="Footer Placeholder 4">
            <a:extLst>
              <a:ext uri="{FF2B5EF4-FFF2-40B4-BE49-F238E27FC236}">
                <a16:creationId xmlns:a16="http://schemas.microsoft.com/office/drawing/2014/main" id="{CA09F2E6-1ECC-4081-8EBF-C80C6C94A10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1C3FA67-CD72-4503-BA25-FEC880107BC4}"/>
              </a:ext>
            </a:extLst>
          </p:cNvPr>
          <p:cNvSpPr>
            <a:spLocks noGrp="1"/>
          </p:cNvSpPr>
          <p:nvPr>
            <p:ph type="sldNum" sz="quarter" idx="12"/>
          </p:nvPr>
        </p:nvSpPr>
        <p:spPr/>
        <p:txBody>
          <a:bodyPr/>
          <a:lstStyle/>
          <a:p>
            <a:fld id="{4C8B8A27-DF03-4546-BA93-21C967D57E5C}" type="slidenum">
              <a:rPr lang="en-US" smtClean="0"/>
              <a:t>‹#›</a:t>
            </a:fld>
            <a:endParaRPr lang="en-US"/>
          </a:p>
        </p:txBody>
      </p:sp>
    </p:spTree>
    <p:extLst>
      <p:ext uri="{BB962C8B-B14F-4D97-AF65-F5344CB8AC3E}">
        <p14:creationId xmlns:p14="http://schemas.microsoft.com/office/powerpoint/2010/main" val="4103767277"/>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71AFD227-869A-489C-A9B5-3F0498DF3C0C}"/>
              </a:ext>
            </a:extLst>
          </p:cNvPr>
          <p:cNvGrpSpPr/>
          <p:nvPr/>
        </p:nvGrpSpPr>
        <p:grpSpPr>
          <a:xfrm>
            <a:off x="11096450" y="13394"/>
            <a:ext cx="494218" cy="6814823"/>
            <a:chOff x="11096450" y="13394"/>
            <a:chExt cx="494218" cy="6814823"/>
          </a:xfrm>
          <a:solidFill>
            <a:schemeClr val="bg2">
              <a:lumMod val="90000"/>
            </a:schemeClr>
          </a:solidFill>
        </p:grpSpPr>
        <p:sp>
          <p:nvSpPr>
            <p:cNvPr id="8" name="Freeform 8">
              <a:extLst>
                <a:ext uri="{FF2B5EF4-FFF2-40B4-BE49-F238E27FC236}">
                  <a16:creationId xmlns:a16="http://schemas.microsoft.com/office/drawing/2014/main" id="{62704B34-199B-4964-9C78-3AB9735915AA}"/>
                </a:ext>
              </a:extLst>
            </p:cNvPr>
            <p:cNvSpPr>
              <a:spLocks/>
            </p:cNvSpPr>
            <p:nvPr/>
          </p:nvSpPr>
          <p:spPr bwMode="auto">
            <a:xfrm rot="5400000">
              <a:off x="11108009" y="6718576"/>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9" name="Freeform 10">
              <a:extLst>
                <a:ext uri="{FF2B5EF4-FFF2-40B4-BE49-F238E27FC236}">
                  <a16:creationId xmlns:a16="http://schemas.microsoft.com/office/drawing/2014/main" id="{8B1E8DB8-017D-454E-849F-EE5742849FD4}"/>
                </a:ext>
              </a:extLst>
            </p:cNvPr>
            <p:cNvSpPr>
              <a:spLocks/>
            </p:cNvSpPr>
            <p:nvPr/>
          </p:nvSpPr>
          <p:spPr bwMode="auto">
            <a:xfrm rot="5400000">
              <a:off x="11475034" y="77813"/>
              <a:ext cx="138242" cy="88130"/>
            </a:xfrm>
            <a:custGeom>
              <a:avLst/>
              <a:gdLst>
                <a:gd name="T0" fmla="*/ 22 w 42"/>
                <a:gd name="T1" fmla="*/ 0 h 29"/>
                <a:gd name="T2" fmla="*/ 14 w 42"/>
                <a:gd name="T3" fmla="*/ 25 h 29"/>
                <a:gd name="T4" fmla="*/ 22 w 42"/>
                <a:gd name="T5" fmla="*/ 0 h 29"/>
              </a:gdLst>
              <a:ahLst/>
              <a:cxnLst>
                <a:cxn ang="0">
                  <a:pos x="T0" y="T1"/>
                </a:cxn>
                <a:cxn ang="0">
                  <a:pos x="T2" y="T3"/>
                </a:cxn>
                <a:cxn ang="0">
                  <a:pos x="T4" y="T5"/>
                </a:cxn>
              </a:cxnLst>
              <a:rect l="0" t="0" r="r" b="b"/>
              <a:pathLst>
                <a:path w="42" h="29">
                  <a:moveTo>
                    <a:pt x="22" y="0"/>
                  </a:moveTo>
                  <a:cubicBezTo>
                    <a:pt x="42" y="7"/>
                    <a:pt x="28" y="29"/>
                    <a:pt x="14" y="25"/>
                  </a:cubicBezTo>
                  <a:cubicBezTo>
                    <a:pt x="0" y="18"/>
                    <a:pt x="8" y="1"/>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0" name="Freeform 15">
              <a:extLst>
                <a:ext uri="{FF2B5EF4-FFF2-40B4-BE49-F238E27FC236}">
                  <a16:creationId xmlns:a16="http://schemas.microsoft.com/office/drawing/2014/main" id="{16D80E5D-5099-41C4-A80A-1B1538C382FC}"/>
                </a:ext>
              </a:extLst>
            </p:cNvPr>
            <p:cNvSpPr>
              <a:spLocks/>
            </p:cNvSpPr>
            <p:nvPr/>
          </p:nvSpPr>
          <p:spPr bwMode="auto">
            <a:xfrm rot="5400000">
              <a:off x="11478964" y="592010"/>
              <a:ext cx="121406" cy="72626"/>
            </a:xfrm>
            <a:custGeom>
              <a:avLst/>
              <a:gdLst>
                <a:gd name="T0" fmla="*/ 16 w 37"/>
                <a:gd name="T1" fmla="*/ 0 h 24"/>
                <a:gd name="T2" fmla="*/ 11 w 37"/>
                <a:gd name="T3" fmla="*/ 24 h 24"/>
                <a:gd name="T4" fmla="*/ 16 w 37"/>
                <a:gd name="T5" fmla="*/ 0 h 24"/>
              </a:gdLst>
              <a:ahLst/>
              <a:cxnLst>
                <a:cxn ang="0">
                  <a:pos x="T0" y="T1"/>
                </a:cxn>
                <a:cxn ang="0">
                  <a:pos x="T2" y="T3"/>
                </a:cxn>
                <a:cxn ang="0">
                  <a:pos x="T4" y="T5"/>
                </a:cxn>
              </a:cxnLst>
              <a:rect l="0" t="0" r="r" b="b"/>
              <a:pathLst>
                <a:path w="37" h="24">
                  <a:moveTo>
                    <a:pt x="16" y="0"/>
                  </a:moveTo>
                  <a:cubicBezTo>
                    <a:pt x="37" y="6"/>
                    <a:pt x="30" y="20"/>
                    <a:pt x="11" y="24"/>
                  </a:cubicBezTo>
                  <a:cubicBezTo>
                    <a:pt x="0" y="17"/>
                    <a:pt x="5" y="3"/>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1" name="Freeform 18">
              <a:extLst>
                <a:ext uri="{FF2B5EF4-FFF2-40B4-BE49-F238E27FC236}">
                  <a16:creationId xmlns:a16="http://schemas.microsoft.com/office/drawing/2014/main" id="{947751E1-E2F4-467E-B547-3BD4BAB7F560}"/>
                </a:ext>
              </a:extLst>
            </p:cNvPr>
            <p:cNvSpPr>
              <a:spLocks/>
            </p:cNvSpPr>
            <p:nvPr/>
          </p:nvSpPr>
          <p:spPr bwMode="auto">
            <a:xfrm rot="5400000">
              <a:off x="11482378" y="335267"/>
              <a:ext cx="138242" cy="78339"/>
            </a:xfrm>
            <a:custGeom>
              <a:avLst/>
              <a:gdLst>
                <a:gd name="T0" fmla="*/ 6 w 42"/>
                <a:gd name="T1" fmla="*/ 6 h 26"/>
                <a:gd name="T2" fmla="*/ 21 w 42"/>
                <a:gd name="T3" fmla="*/ 26 h 26"/>
                <a:gd name="T4" fmla="*/ 6 w 42"/>
                <a:gd name="T5" fmla="*/ 6 h 26"/>
              </a:gdLst>
              <a:ahLst/>
              <a:cxnLst>
                <a:cxn ang="0">
                  <a:pos x="T0" y="T1"/>
                </a:cxn>
                <a:cxn ang="0">
                  <a:pos x="T2" y="T3"/>
                </a:cxn>
                <a:cxn ang="0">
                  <a:pos x="T4" y="T5"/>
                </a:cxn>
              </a:cxnLst>
              <a:rect l="0" t="0" r="r" b="b"/>
              <a:pathLst>
                <a:path w="42" h="26">
                  <a:moveTo>
                    <a:pt x="6" y="6"/>
                  </a:moveTo>
                  <a:cubicBezTo>
                    <a:pt x="25" y="0"/>
                    <a:pt x="42" y="17"/>
                    <a:pt x="21" y="26"/>
                  </a:cubicBezTo>
                  <a:cubicBezTo>
                    <a:pt x="9" y="26"/>
                    <a:pt x="0" y="16"/>
                    <a:pt x="6" y="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2" name="Freeform 19">
              <a:extLst>
                <a:ext uri="{FF2B5EF4-FFF2-40B4-BE49-F238E27FC236}">
                  <a16:creationId xmlns:a16="http://schemas.microsoft.com/office/drawing/2014/main" id="{55D8869B-B701-4268-9856-876345C8AE3F}"/>
                </a:ext>
              </a:extLst>
            </p:cNvPr>
            <p:cNvSpPr>
              <a:spLocks/>
            </p:cNvSpPr>
            <p:nvPr/>
          </p:nvSpPr>
          <p:spPr bwMode="auto">
            <a:xfrm rot="5400000">
              <a:off x="11407714" y="2021691"/>
              <a:ext cx="124951" cy="69362"/>
            </a:xfrm>
            <a:custGeom>
              <a:avLst/>
              <a:gdLst>
                <a:gd name="T0" fmla="*/ 16 w 38"/>
                <a:gd name="T1" fmla="*/ 0 h 23"/>
                <a:gd name="T2" fmla="*/ 10 w 38"/>
                <a:gd name="T3" fmla="*/ 23 h 23"/>
                <a:gd name="T4" fmla="*/ 16 w 38"/>
                <a:gd name="T5" fmla="*/ 0 h 23"/>
              </a:gdLst>
              <a:ahLst/>
              <a:cxnLst>
                <a:cxn ang="0">
                  <a:pos x="T0" y="T1"/>
                </a:cxn>
                <a:cxn ang="0">
                  <a:pos x="T2" y="T3"/>
                </a:cxn>
                <a:cxn ang="0">
                  <a:pos x="T4" y="T5"/>
                </a:cxn>
              </a:cxnLst>
              <a:rect l="0" t="0" r="r" b="b"/>
              <a:pathLst>
                <a:path w="38" h="23">
                  <a:moveTo>
                    <a:pt x="16" y="0"/>
                  </a:moveTo>
                  <a:cubicBezTo>
                    <a:pt x="38" y="8"/>
                    <a:pt x="31" y="18"/>
                    <a:pt x="10" y="23"/>
                  </a:cubicBezTo>
                  <a:cubicBezTo>
                    <a:pt x="0" y="16"/>
                    <a:pt x="4" y="3"/>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3" name="Freeform 20">
              <a:extLst>
                <a:ext uri="{FF2B5EF4-FFF2-40B4-BE49-F238E27FC236}">
                  <a16:creationId xmlns:a16="http://schemas.microsoft.com/office/drawing/2014/main" id="{A25CA59C-849F-4CE4-A9B0-293F98DE2C7C}"/>
                </a:ext>
              </a:extLst>
            </p:cNvPr>
            <p:cNvSpPr>
              <a:spLocks/>
            </p:cNvSpPr>
            <p:nvPr/>
          </p:nvSpPr>
          <p:spPr bwMode="auto">
            <a:xfrm rot="5400000">
              <a:off x="11414629" y="2272420"/>
              <a:ext cx="128495" cy="78339"/>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4" name="Freeform 22">
              <a:extLst>
                <a:ext uri="{FF2B5EF4-FFF2-40B4-BE49-F238E27FC236}">
                  <a16:creationId xmlns:a16="http://schemas.microsoft.com/office/drawing/2014/main" id="{FE000DB1-AAA1-4BFF-8F14-53624C2F9E0B}"/>
                </a:ext>
              </a:extLst>
            </p:cNvPr>
            <p:cNvSpPr>
              <a:spLocks/>
            </p:cNvSpPr>
            <p:nvPr/>
          </p:nvSpPr>
          <p:spPr bwMode="auto">
            <a:xfrm rot="5400000">
              <a:off x="11426398" y="1049544"/>
              <a:ext cx="150648" cy="99554"/>
            </a:xfrm>
            <a:custGeom>
              <a:avLst/>
              <a:gdLst>
                <a:gd name="T0" fmla="*/ 26 w 46"/>
                <a:gd name="T1" fmla="*/ 0 h 33"/>
                <a:gd name="T2" fmla="*/ 38 w 46"/>
                <a:gd name="T3" fmla="*/ 22 h 33"/>
                <a:gd name="T4" fmla="*/ 26 w 46"/>
                <a:gd name="T5" fmla="*/ 0 h 33"/>
              </a:gdLst>
              <a:ahLst/>
              <a:cxnLst>
                <a:cxn ang="0">
                  <a:pos x="T0" y="T1"/>
                </a:cxn>
                <a:cxn ang="0">
                  <a:pos x="T2" y="T3"/>
                </a:cxn>
                <a:cxn ang="0">
                  <a:pos x="T4" y="T5"/>
                </a:cxn>
              </a:cxnLst>
              <a:rect l="0" t="0" r="r" b="b"/>
              <a:pathLst>
                <a:path w="46" h="33">
                  <a:moveTo>
                    <a:pt x="26" y="0"/>
                  </a:moveTo>
                  <a:cubicBezTo>
                    <a:pt x="29" y="0"/>
                    <a:pt x="46" y="16"/>
                    <a:pt x="38" y="22"/>
                  </a:cubicBezTo>
                  <a:cubicBezTo>
                    <a:pt x="16" y="33"/>
                    <a:pt x="0" y="5"/>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5" name="Freeform 23">
              <a:extLst>
                <a:ext uri="{FF2B5EF4-FFF2-40B4-BE49-F238E27FC236}">
                  <a16:creationId xmlns:a16="http://schemas.microsoft.com/office/drawing/2014/main" id="{5EEFBC14-7E5B-47B2-B5E3-E90991F89191}"/>
                </a:ext>
              </a:extLst>
            </p:cNvPr>
            <p:cNvSpPr>
              <a:spLocks/>
            </p:cNvSpPr>
            <p:nvPr/>
          </p:nvSpPr>
          <p:spPr bwMode="auto">
            <a:xfrm rot="5400000">
              <a:off x="11440085" y="836978"/>
              <a:ext cx="134697" cy="81603"/>
            </a:xfrm>
            <a:custGeom>
              <a:avLst/>
              <a:gdLst>
                <a:gd name="T0" fmla="*/ 19 w 41"/>
                <a:gd name="T1" fmla="*/ 0 h 27"/>
                <a:gd name="T2" fmla="*/ 8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10"/>
                    <a:pt x="28" y="27"/>
                    <a:pt x="8" y="20"/>
                  </a:cubicBezTo>
                  <a:cubicBezTo>
                    <a:pt x="0" y="8"/>
                    <a:pt x="7" y="2"/>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6" name="Freeform 26">
              <a:extLst>
                <a:ext uri="{FF2B5EF4-FFF2-40B4-BE49-F238E27FC236}">
                  <a16:creationId xmlns:a16="http://schemas.microsoft.com/office/drawing/2014/main" id="{00AFF6E4-A34A-4FD3-8C57-BB96114822D1}"/>
                </a:ext>
              </a:extLst>
            </p:cNvPr>
            <p:cNvSpPr>
              <a:spLocks/>
            </p:cNvSpPr>
            <p:nvPr/>
          </p:nvSpPr>
          <p:spPr bwMode="auto">
            <a:xfrm rot="5400000">
              <a:off x="11427309" y="1320685"/>
              <a:ext cx="127608" cy="78339"/>
            </a:xfrm>
            <a:custGeom>
              <a:avLst/>
              <a:gdLst>
                <a:gd name="T0" fmla="*/ 24 w 39"/>
                <a:gd name="T1" fmla="*/ 0 h 26"/>
                <a:gd name="T2" fmla="*/ 20 w 39"/>
                <a:gd name="T3" fmla="*/ 25 h 26"/>
                <a:gd name="T4" fmla="*/ 24 w 39"/>
                <a:gd name="T5" fmla="*/ 0 h 26"/>
              </a:gdLst>
              <a:ahLst/>
              <a:cxnLst>
                <a:cxn ang="0">
                  <a:pos x="T0" y="T1"/>
                </a:cxn>
                <a:cxn ang="0">
                  <a:pos x="T2" y="T3"/>
                </a:cxn>
                <a:cxn ang="0">
                  <a:pos x="T4" y="T5"/>
                </a:cxn>
              </a:cxnLst>
              <a:rect l="0" t="0" r="r" b="b"/>
              <a:pathLst>
                <a:path w="39" h="26">
                  <a:moveTo>
                    <a:pt x="24" y="0"/>
                  </a:moveTo>
                  <a:cubicBezTo>
                    <a:pt x="39" y="2"/>
                    <a:pt x="36" y="26"/>
                    <a:pt x="20" y="25"/>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7" name="Freeform 27">
              <a:extLst>
                <a:ext uri="{FF2B5EF4-FFF2-40B4-BE49-F238E27FC236}">
                  <a16:creationId xmlns:a16="http://schemas.microsoft.com/office/drawing/2014/main" id="{C63A8474-C075-4441-A0B3-52286EA50093}"/>
                </a:ext>
              </a:extLst>
            </p:cNvPr>
            <p:cNvSpPr>
              <a:spLocks/>
            </p:cNvSpPr>
            <p:nvPr/>
          </p:nvSpPr>
          <p:spPr bwMode="auto">
            <a:xfrm rot="5400000">
              <a:off x="11407470" y="1778440"/>
              <a:ext cx="131153" cy="93843"/>
            </a:xfrm>
            <a:custGeom>
              <a:avLst/>
              <a:gdLst>
                <a:gd name="T0" fmla="*/ 22 w 40"/>
                <a:gd name="T1" fmla="*/ 0 h 31"/>
                <a:gd name="T2" fmla="*/ 16 w 40"/>
                <a:gd name="T3" fmla="*/ 25 h 31"/>
                <a:gd name="T4" fmla="*/ 22 w 40"/>
                <a:gd name="T5" fmla="*/ 0 h 31"/>
              </a:gdLst>
              <a:ahLst/>
              <a:cxnLst>
                <a:cxn ang="0">
                  <a:pos x="T0" y="T1"/>
                </a:cxn>
                <a:cxn ang="0">
                  <a:pos x="T2" y="T3"/>
                </a:cxn>
                <a:cxn ang="0">
                  <a:pos x="T4" y="T5"/>
                </a:cxn>
              </a:cxnLst>
              <a:rect l="0" t="0" r="r" b="b"/>
              <a:pathLst>
                <a:path w="40" h="31">
                  <a:moveTo>
                    <a:pt x="22" y="0"/>
                  </a:moveTo>
                  <a:cubicBezTo>
                    <a:pt x="39" y="3"/>
                    <a:pt x="40" y="31"/>
                    <a:pt x="16" y="25"/>
                  </a:cubicBezTo>
                  <a:cubicBezTo>
                    <a:pt x="0" y="7"/>
                    <a:pt x="13" y="4"/>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8" name="Freeform 28">
              <a:extLst>
                <a:ext uri="{FF2B5EF4-FFF2-40B4-BE49-F238E27FC236}">
                  <a16:creationId xmlns:a16="http://schemas.microsoft.com/office/drawing/2014/main" id="{35DA4698-A2ED-4512-8887-F12D3F14372A}"/>
                </a:ext>
              </a:extLst>
            </p:cNvPr>
            <p:cNvSpPr>
              <a:spLocks/>
            </p:cNvSpPr>
            <p:nvPr/>
          </p:nvSpPr>
          <p:spPr bwMode="auto">
            <a:xfrm rot="5400000">
              <a:off x="11404869" y="1535195"/>
              <a:ext cx="127608" cy="69362"/>
            </a:xfrm>
            <a:custGeom>
              <a:avLst/>
              <a:gdLst>
                <a:gd name="T0" fmla="*/ 16 w 39"/>
                <a:gd name="T1" fmla="*/ 0 h 23"/>
                <a:gd name="T2" fmla="*/ 11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7"/>
                    <a:pt x="31" y="17"/>
                    <a:pt x="11" y="23"/>
                  </a:cubicBezTo>
                  <a:cubicBezTo>
                    <a:pt x="0" y="16"/>
                    <a:pt x="4" y="2"/>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9" name="Freeform 30">
              <a:extLst>
                <a:ext uri="{FF2B5EF4-FFF2-40B4-BE49-F238E27FC236}">
                  <a16:creationId xmlns:a16="http://schemas.microsoft.com/office/drawing/2014/main" id="{3358E118-D590-4E50-B21C-6CDAA1CCAFCB}"/>
                </a:ext>
              </a:extLst>
            </p:cNvPr>
            <p:cNvSpPr>
              <a:spLocks/>
            </p:cNvSpPr>
            <p:nvPr/>
          </p:nvSpPr>
          <p:spPr bwMode="auto">
            <a:xfrm rot="5400000">
              <a:off x="11480119" y="1078297"/>
              <a:ext cx="9748" cy="5712"/>
            </a:xfrm>
            <a:custGeom>
              <a:avLst/>
              <a:gdLst>
                <a:gd name="T0" fmla="*/ 1 w 3"/>
                <a:gd name="T1" fmla="*/ 0 h 2"/>
                <a:gd name="T2" fmla="*/ 2 w 3"/>
                <a:gd name="T3" fmla="*/ 2 h 2"/>
                <a:gd name="T4" fmla="*/ 1 w 3"/>
                <a:gd name="T5" fmla="*/ 0 h 2"/>
              </a:gdLst>
              <a:ahLst/>
              <a:cxnLst>
                <a:cxn ang="0">
                  <a:pos x="T0" y="T1"/>
                </a:cxn>
                <a:cxn ang="0">
                  <a:pos x="T2" y="T3"/>
                </a:cxn>
                <a:cxn ang="0">
                  <a:pos x="T4" y="T5"/>
                </a:cxn>
              </a:cxnLst>
              <a:rect l="0" t="0" r="r" b="b"/>
              <a:pathLst>
                <a:path w="3" h="2">
                  <a:moveTo>
                    <a:pt x="1" y="0"/>
                  </a:moveTo>
                  <a:cubicBezTo>
                    <a:pt x="2" y="1"/>
                    <a:pt x="3" y="2"/>
                    <a:pt x="2" y="2"/>
                  </a:cubicBezTo>
                  <a:cubicBezTo>
                    <a:pt x="1" y="2"/>
                    <a:pt x="0" y="1"/>
                    <a:pt x="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0" name="Freeform 43">
              <a:extLst>
                <a:ext uri="{FF2B5EF4-FFF2-40B4-BE49-F238E27FC236}">
                  <a16:creationId xmlns:a16="http://schemas.microsoft.com/office/drawing/2014/main" id="{F1EE889E-60FF-423F-ADCB-6CBEE853A040}"/>
                </a:ext>
              </a:extLst>
            </p:cNvPr>
            <p:cNvSpPr>
              <a:spLocks/>
            </p:cNvSpPr>
            <p:nvPr/>
          </p:nvSpPr>
          <p:spPr bwMode="auto">
            <a:xfrm rot="5400000">
              <a:off x="11194111" y="860614"/>
              <a:ext cx="143559" cy="75075"/>
            </a:xfrm>
            <a:custGeom>
              <a:avLst/>
              <a:gdLst>
                <a:gd name="T0" fmla="*/ 28 w 44"/>
                <a:gd name="T1" fmla="*/ 0 h 25"/>
                <a:gd name="T2" fmla="*/ 25 w 44"/>
                <a:gd name="T3" fmla="*/ 25 h 25"/>
                <a:gd name="T4" fmla="*/ 28 w 44"/>
                <a:gd name="T5" fmla="*/ 0 h 25"/>
              </a:gdLst>
              <a:ahLst/>
              <a:cxnLst>
                <a:cxn ang="0">
                  <a:pos x="T0" y="T1"/>
                </a:cxn>
                <a:cxn ang="0">
                  <a:pos x="T2" y="T3"/>
                </a:cxn>
                <a:cxn ang="0">
                  <a:pos x="T4" y="T5"/>
                </a:cxn>
              </a:cxnLst>
              <a:rect l="0" t="0" r="r" b="b"/>
              <a:pathLst>
                <a:path w="44" h="25">
                  <a:moveTo>
                    <a:pt x="28" y="0"/>
                  </a:moveTo>
                  <a:cubicBezTo>
                    <a:pt x="44" y="2"/>
                    <a:pt x="38" y="22"/>
                    <a:pt x="25" y="25"/>
                  </a:cubicBezTo>
                  <a:cubicBezTo>
                    <a:pt x="0" y="25"/>
                    <a:pt x="9" y="5"/>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1" name="Freeform 51">
              <a:extLst>
                <a:ext uri="{FF2B5EF4-FFF2-40B4-BE49-F238E27FC236}">
                  <a16:creationId xmlns:a16="http://schemas.microsoft.com/office/drawing/2014/main" id="{A4AA0634-0A7C-4A35-8EB7-775200F129FD}"/>
                </a:ext>
              </a:extLst>
            </p:cNvPr>
            <p:cNvSpPr>
              <a:spLocks/>
            </p:cNvSpPr>
            <p:nvPr/>
          </p:nvSpPr>
          <p:spPr bwMode="auto">
            <a:xfrm rot="5400000">
              <a:off x="11167080" y="1015030"/>
              <a:ext cx="115202" cy="90579"/>
            </a:xfrm>
            <a:custGeom>
              <a:avLst/>
              <a:gdLst>
                <a:gd name="T0" fmla="*/ 19 w 35"/>
                <a:gd name="T1" fmla="*/ 0 h 30"/>
                <a:gd name="T2" fmla="*/ 33 w 35"/>
                <a:gd name="T3" fmla="*/ 15 h 30"/>
                <a:gd name="T4" fmla="*/ 25 w 35"/>
                <a:gd name="T5" fmla="*/ 19 h 30"/>
                <a:gd name="T6" fmla="*/ 19 w 35"/>
                <a:gd name="T7" fmla="*/ 0 h 30"/>
              </a:gdLst>
              <a:ahLst/>
              <a:cxnLst>
                <a:cxn ang="0">
                  <a:pos x="T0" y="T1"/>
                </a:cxn>
                <a:cxn ang="0">
                  <a:pos x="T2" y="T3"/>
                </a:cxn>
                <a:cxn ang="0">
                  <a:pos x="T4" y="T5"/>
                </a:cxn>
                <a:cxn ang="0">
                  <a:pos x="T6" y="T7"/>
                </a:cxn>
              </a:cxnLst>
              <a:rect l="0" t="0" r="r" b="b"/>
              <a:pathLst>
                <a:path w="35" h="30">
                  <a:moveTo>
                    <a:pt x="19" y="0"/>
                  </a:moveTo>
                  <a:cubicBezTo>
                    <a:pt x="26" y="0"/>
                    <a:pt x="35" y="8"/>
                    <a:pt x="33" y="15"/>
                  </a:cubicBezTo>
                  <a:cubicBezTo>
                    <a:pt x="30" y="12"/>
                    <a:pt x="27" y="17"/>
                    <a:pt x="25" y="19"/>
                  </a:cubicBezTo>
                  <a:cubicBezTo>
                    <a:pt x="7" y="30"/>
                    <a:pt x="0" y="5"/>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2" name="Freeform 52">
              <a:extLst>
                <a:ext uri="{FF2B5EF4-FFF2-40B4-BE49-F238E27FC236}">
                  <a16:creationId xmlns:a16="http://schemas.microsoft.com/office/drawing/2014/main" id="{EBA21558-CAC3-445C-8882-5D4A0C6D2A0E}"/>
                </a:ext>
              </a:extLst>
            </p:cNvPr>
            <p:cNvSpPr>
              <a:spLocks/>
            </p:cNvSpPr>
            <p:nvPr/>
          </p:nvSpPr>
          <p:spPr bwMode="auto">
            <a:xfrm rot="5400000">
              <a:off x="11164085" y="450599"/>
              <a:ext cx="118747" cy="81603"/>
            </a:xfrm>
            <a:custGeom>
              <a:avLst/>
              <a:gdLst>
                <a:gd name="T0" fmla="*/ 21 w 36"/>
                <a:gd name="T1" fmla="*/ 0 h 27"/>
                <a:gd name="T2" fmla="*/ 22 w 36"/>
                <a:gd name="T3" fmla="*/ 27 h 27"/>
                <a:gd name="T4" fmla="*/ 21 w 36"/>
                <a:gd name="T5" fmla="*/ 0 h 27"/>
              </a:gdLst>
              <a:ahLst/>
              <a:cxnLst>
                <a:cxn ang="0">
                  <a:pos x="T0" y="T1"/>
                </a:cxn>
                <a:cxn ang="0">
                  <a:pos x="T2" y="T3"/>
                </a:cxn>
                <a:cxn ang="0">
                  <a:pos x="T4" y="T5"/>
                </a:cxn>
              </a:cxnLst>
              <a:rect l="0" t="0" r="r" b="b"/>
              <a:pathLst>
                <a:path w="36" h="27">
                  <a:moveTo>
                    <a:pt x="21" y="0"/>
                  </a:moveTo>
                  <a:cubicBezTo>
                    <a:pt x="33" y="3"/>
                    <a:pt x="36" y="23"/>
                    <a:pt x="22" y="27"/>
                  </a:cubicBezTo>
                  <a:cubicBezTo>
                    <a:pt x="3" y="25"/>
                    <a:pt x="0" y="1"/>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3" name="Freeform 53">
              <a:extLst>
                <a:ext uri="{FF2B5EF4-FFF2-40B4-BE49-F238E27FC236}">
                  <a16:creationId xmlns:a16="http://schemas.microsoft.com/office/drawing/2014/main" id="{2E9415F1-5D31-4C25-9E26-203EEF500877}"/>
                </a:ext>
              </a:extLst>
            </p:cNvPr>
            <p:cNvSpPr>
              <a:spLocks/>
            </p:cNvSpPr>
            <p:nvPr/>
          </p:nvSpPr>
          <p:spPr bwMode="auto">
            <a:xfrm rot="5400000">
              <a:off x="11155166" y="1253803"/>
              <a:ext cx="127608" cy="79154"/>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4" name="Freeform 54">
              <a:extLst>
                <a:ext uri="{FF2B5EF4-FFF2-40B4-BE49-F238E27FC236}">
                  <a16:creationId xmlns:a16="http://schemas.microsoft.com/office/drawing/2014/main" id="{622FC1F6-879A-45BA-8752-08020C39CE29}"/>
                </a:ext>
              </a:extLst>
            </p:cNvPr>
            <p:cNvSpPr>
              <a:spLocks/>
            </p:cNvSpPr>
            <p:nvPr/>
          </p:nvSpPr>
          <p:spPr bwMode="auto">
            <a:xfrm rot="5400000">
              <a:off x="11141013" y="614227"/>
              <a:ext cx="134697" cy="105266"/>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5" name="Freeform 55">
              <a:extLst>
                <a:ext uri="{FF2B5EF4-FFF2-40B4-BE49-F238E27FC236}">
                  <a16:creationId xmlns:a16="http://schemas.microsoft.com/office/drawing/2014/main" id="{BA09826C-58E2-48C5-9666-333326C2CA44}"/>
                </a:ext>
              </a:extLst>
            </p:cNvPr>
            <p:cNvSpPr>
              <a:spLocks/>
            </p:cNvSpPr>
            <p:nvPr/>
          </p:nvSpPr>
          <p:spPr bwMode="auto">
            <a:xfrm rot="5400000">
              <a:off x="11155026" y="1463404"/>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6" name="Freeform 56">
              <a:extLst>
                <a:ext uri="{FF2B5EF4-FFF2-40B4-BE49-F238E27FC236}">
                  <a16:creationId xmlns:a16="http://schemas.microsoft.com/office/drawing/2014/main" id="{A6D3555F-4EA1-4EA7-9D08-2D75CE51927B}"/>
                </a:ext>
              </a:extLst>
            </p:cNvPr>
            <p:cNvSpPr>
              <a:spLocks/>
            </p:cNvSpPr>
            <p:nvPr/>
          </p:nvSpPr>
          <p:spPr bwMode="auto">
            <a:xfrm rot="5400000">
              <a:off x="11101585" y="2335317"/>
              <a:ext cx="128495" cy="72626"/>
            </a:xfrm>
            <a:custGeom>
              <a:avLst/>
              <a:gdLst>
                <a:gd name="T0" fmla="*/ 21 w 39"/>
                <a:gd name="T1" fmla="*/ 0 h 24"/>
                <a:gd name="T2" fmla="*/ 22 w 39"/>
                <a:gd name="T3" fmla="*/ 24 h 24"/>
                <a:gd name="T4" fmla="*/ 21 w 39"/>
                <a:gd name="T5" fmla="*/ 0 h 24"/>
              </a:gdLst>
              <a:ahLst/>
              <a:cxnLst>
                <a:cxn ang="0">
                  <a:pos x="T0" y="T1"/>
                </a:cxn>
                <a:cxn ang="0">
                  <a:pos x="T2" y="T3"/>
                </a:cxn>
                <a:cxn ang="0">
                  <a:pos x="T4" y="T5"/>
                </a:cxn>
              </a:cxnLst>
              <a:rect l="0" t="0" r="r" b="b"/>
              <a:pathLst>
                <a:path w="39" h="24">
                  <a:moveTo>
                    <a:pt x="21" y="0"/>
                  </a:moveTo>
                  <a:cubicBezTo>
                    <a:pt x="37" y="0"/>
                    <a:pt x="39" y="23"/>
                    <a:pt x="22" y="24"/>
                  </a:cubicBezTo>
                  <a:cubicBezTo>
                    <a:pt x="7" y="22"/>
                    <a:pt x="0" y="5"/>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7" name="Freeform 57">
              <a:extLst>
                <a:ext uri="{FF2B5EF4-FFF2-40B4-BE49-F238E27FC236}">
                  <a16:creationId xmlns:a16="http://schemas.microsoft.com/office/drawing/2014/main" id="{60FA20E8-EDAA-4310-B870-97807901AC18}"/>
                </a:ext>
              </a:extLst>
            </p:cNvPr>
            <p:cNvSpPr>
              <a:spLocks/>
            </p:cNvSpPr>
            <p:nvPr/>
          </p:nvSpPr>
          <p:spPr bwMode="auto">
            <a:xfrm rot="5400000">
              <a:off x="11141175" y="1673149"/>
              <a:ext cx="140901" cy="93843"/>
            </a:xfrm>
            <a:custGeom>
              <a:avLst/>
              <a:gdLst>
                <a:gd name="T0" fmla="*/ 27 w 43"/>
                <a:gd name="T1" fmla="*/ 3 h 31"/>
                <a:gd name="T2" fmla="*/ 40 w 43"/>
                <a:gd name="T3" fmla="*/ 23 h 31"/>
                <a:gd name="T4" fmla="*/ 27 w 43"/>
                <a:gd name="T5" fmla="*/ 3 h 31"/>
              </a:gdLst>
              <a:ahLst/>
              <a:cxnLst>
                <a:cxn ang="0">
                  <a:pos x="T0" y="T1"/>
                </a:cxn>
                <a:cxn ang="0">
                  <a:pos x="T2" y="T3"/>
                </a:cxn>
                <a:cxn ang="0">
                  <a:pos x="T4" y="T5"/>
                </a:cxn>
              </a:cxnLst>
              <a:rect l="0" t="0" r="r" b="b"/>
              <a:pathLst>
                <a:path w="43" h="31">
                  <a:moveTo>
                    <a:pt x="27" y="3"/>
                  </a:moveTo>
                  <a:cubicBezTo>
                    <a:pt x="35" y="0"/>
                    <a:pt x="43" y="17"/>
                    <a:pt x="40" y="23"/>
                  </a:cubicBezTo>
                  <a:cubicBezTo>
                    <a:pt x="21" y="31"/>
                    <a:pt x="0" y="15"/>
                    <a:pt x="27"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8" name="Freeform 59">
              <a:extLst>
                <a:ext uri="{FF2B5EF4-FFF2-40B4-BE49-F238E27FC236}">
                  <a16:creationId xmlns:a16="http://schemas.microsoft.com/office/drawing/2014/main" id="{F5552AA2-C2AB-4D59-B6EF-E8E5EE110E52}"/>
                </a:ext>
              </a:extLst>
            </p:cNvPr>
            <p:cNvSpPr>
              <a:spLocks/>
            </p:cNvSpPr>
            <p:nvPr/>
          </p:nvSpPr>
          <p:spPr bwMode="auto">
            <a:xfrm rot="5400000">
              <a:off x="11120625" y="255502"/>
              <a:ext cx="124063" cy="78339"/>
            </a:xfrm>
            <a:custGeom>
              <a:avLst/>
              <a:gdLst>
                <a:gd name="T0" fmla="*/ 22 w 38"/>
                <a:gd name="T1" fmla="*/ 0 h 26"/>
                <a:gd name="T2" fmla="*/ 18 w 38"/>
                <a:gd name="T3" fmla="*/ 26 h 26"/>
                <a:gd name="T4" fmla="*/ 22 w 38"/>
                <a:gd name="T5" fmla="*/ 0 h 26"/>
              </a:gdLst>
              <a:ahLst/>
              <a:cxnLst>
                <a:cxn ang="0">
                  <a:pos x="T0" y="T1"/>
                </a:cxn>
                <a:cxn ang="0">
                  <a:pos x="T2" y="T3"/>
                </a:cxn>
                <a:cxn ang="0">
                  <a:pos x="T4" y="T5"/>
                </a:cxn>
              </a:cxnLst>
              <a:rect l="0" t="0" r="r" b="b"/>
              <a:pathLst>
                <a:path w="38" h="26">
                  <a:moveTo>
                    <a:pt x="22" y="0"/>
                  </a:moveTo>
                  <a:cubicBezTo>
                    <a:pt x="38" y="3"/>
                    <a:pt x="33" y="25"/>
                    <a:pt x="18" y="26"/>
                  </a:cubicBezTo>
                  <a:cubicBezTo>
                    <a:pt x="0" y="20"/>
                    <a:pt x="6" y="3"/>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9" name="Freeform 60">
              <a:extLst>
                <a:ext uri="{FF2B5EF4-FFF2-40B4-BE49-F238E27FC236}">
                  <a16:creationId xmlns:a16="http://schemas.microsoft.com/office/drawing/2014/main" id="{0BA267D0-8F6B-4803-B948-70E29B4587EB}"/>
                </a:ext>
              </a:extLst>
            </p:cNvPr>
            <p:cNvSpPr>
              <a:spLocks/>
            </p:cNvSpPr>
            <p:nvPr/>
          </p:nvSpPr>
          <p:spPr bwMode="auto">
            <a:xfrm rot="5400000">
              <a:off x="11115856" y="1902943"/>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4"/>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0" name="Freeform 61">
              <a:extLst>
                <a:ext uri="{FF2B5EF4-FFF2-40B4-BE49-F238E27FC236}">
                  <a16:creationId xmlns:a16="http://schemas.microsoft.com/office/drawing/2014/main" id="{86E372A3-B9F4-4FEE-8B96-D9AD879E214E}"/>
                </a:ext>
              </a:extLst>
            </p:cNvPr>
            <p:cNvSpPr>
              <a:spLocks/>
            </p:cNvSpPr>
            <p:nvPr/>
          </p:nvSpPr>
          <p:spPr bwMode="auto">
            <a:xfrm rot="5400000">
              <a:off x="11082153" y="2137303"/>
              <a:ext cx="137356" cy="99554"/>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5"/>
                    <a:pt x="16"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1" name="Freeform 5">
              <a:extLst>
                <a:ext uri="{FF2B5EF4-FFF2-40B4-BE49-F238E27FC236}">
                  <a16:creationId xmlns:a16="http://schemas.microsoft.com/office/drawing/2014/main" id="{FF0C4564-5DA6-4224-A8B7-85CE1323DE8F}"/>
                </a:ext>
              </a:extLst>
            </p:cNvPr>
            <p:cNvSpPr>
              <a:spLocks/>
            </p:cNvSpPr>
            <p:nvPr/>
          </p:nvSpPr>
          <p:spPr bwMode="auto">
            <a:xfrm rot="5400000">
              <a:off x="11410824" y="2818299"/>
              <a:ext cx="121406" cy="81603"/>
            </a:xfrm>
            <a:custGeom>
              <a:avLst/>
              <a:gdLst>
                <a:gd name="T0" fmla="*/ 20 w 37"/>
                <a:gd name="T1" fmla="*/ 1 h 27"/>
                <a:gd name="T2" fmla="*/ 22 w 37"/>
                <a:gd name="T3" fmla="*/ 27 h 27"/>
                <a:gd name="T4" fmla="*/ 20 w 37"/>
                <a:gd name="T5" fmla="*/ 1 h 27"/>
              </a:gdLst>
              <a:ahLst/>
              <a:cxnLst>
                <a:cxn ang="0">
                  <a:pos x="T0" y="T1"/>
                </a:cxn>
                <a:cxn ang="0">
                  <a:pos x="T2" y="T3"/>
                </a:cxn>
                <a:cxn ang="0">
                  <a:pos x="T4" y="T5"/>
                </a:cxn>
              </a:cxnLst>
              <a:rect l="0" t="0" r="r" b="b"/>
              <a:pathLst>
                <a:path w="37" h="27">
                  <a:moveTo>
                    <a:pt x="20" y="1"/>
                  </a:moveTo>
                  <a:cubicBezTo>
                    <a:pt x="31" y="1"/>
                    <a:pt x="37" y="24"/>
                    <a:pt x="22" y="27"/>
                  </a:cubicBezTo>
                  <a:cubicBezTo>
                    <a:pt x="2" y="27"/>
                    <a:pt x="0" y="0"/>
                    <a:pt x="20"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2" name="Freeform 6">
              <a:extLst>
                <a:ext uri="{FF2B5EF4-FFF2-40B4-BE49-F238E27FC236}">
                  <a16:creationId xmlns:a16="http://schemas.microsoft.com/office/drawing/2014/main" id="{19F31D0D-C43D-4BB0-A13C-9524B84117D4}"/>
                </a:ext>
              </a:extLst>
            </p:cNvPr>
            <p:cNvSpPr>
              <a:spLocks/>
            </p:cNvSpPr>
            <p:nvPr/>
          </p:nvSpPr>
          <p:spPr bwMode="auto">
            <a:xfrm rot="5400000">
              <a:off x="11391700" y="5088176"/>
              <a:ext cx="124063" cy="87315"/>
            </a:xfrm>
            <a:custGeom>
              <a:avLst/>
              <a:gdLst>
                <a:gd name="T0" fmla="*/ 12 w 38"/>
                <a:gd name="T1" fmla="*/ 3 h 29"/>
                <a:gd name="T2" fmla="*/ 15 w 38"/>
                <a:gd name="T3" fmla="*/ 29 h 29"/>
                <a:gd name="T4" fmla="*/ 12 w 38"/>
                <a:gd name="T5" fmla="*/ 3 h 29"/>
              </a:gdLst>
              <a:ahLst/>
              <a:cxnLst>
                <a:cxn ang="0">
                  <a:pos x="T0" y="T1"/>
                </a:cxn>
                <a:cxn ang="0">
                  <a:pos x="T2" y="T3"/>
                </a:cxn>
                <a:cxn ang="0">
                  <a:pos x="T4" y="T5"/>
                </a:cxn>
              </a:cxnLst>
              <a:rect l="0" t="0" r="r" b="b"/>
              <a:pathLst>
                <a:path w="38" h="29">
                  <a:moveTo>
                    <a:pt x="12" y="3"/>
                  </a:moveTo>
                  <a:cubicBezTo>
                    <a:pt x="34" y="0"/>
                    <a:pt x="38" y="26"/>
                    <a:pt x="15" y="29"/>
                  </a:cubicBezTo>
                  <a:cubicBezTo>
                    <a:pt x="4" y="23"/>
                    <a:pt x="0" y="9"/>
                    <a:pt x="12"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3" name="Freeform 7">
              <a:extLst>
                <a:ext uri="{FF2B5EF4-FFF2-40B4-BE49-F238E27FC236}">
                  <a16:creationId xmlns:a16="http://schemas.microsoft.com/office/drawing/2014/main" id="{6B32FB03-B0FE-4731-BE41-C59AFB49FBF5}"/>
                </a:ext>
              </a:extLst>
            </p:cNvPr>
            <p:cNvSpPr>
              <a:spLocks/>
            </p:cNvSpPr>
            <p:nvPr/>
          </p:nvSpPr>
          <p:spPr bwMode="auto">
            <a:xfrm rot="5400000">
              <a:off x="11371127" y="2531128"/>
              <a:ext cx="138242" cy="100371"/>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4" name="Freeform 8">
              <a:extLst>
                <a:ext uri="{FF2B5EF4-FFF2-40B4-BE49-F238E27FC236}">
                  <a16:creationId xmlns:a16="http://schemas.microsoft.com/office/drawing/2014/main" id="{BDD5B6F0-1E17-4DCD-AE5F-ED8C48892FEF}"/>
                </a:ext>
              </a:extLst>
            </p:cNvPr>
            <p:cNvSpPr>
              <a:spLocks/>
            </p:cNvSpPr>
            <p:nvPr/>
          </p:nvSpPr>
          <p:spPr bwMode="auto">
            <a:xfrm rot="5400000">
              <a:off x="11401349" y="4735882"/>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5" name="Freeform 9">
              <a:extLst>
                <a:ext uri="{FF2B5EF4-FFF2-40B4-BE49-F238E27FC236}">
                  <a16:creationId xmlns:a16="http://schemas.microsoft.com/office/drawing/2014/main" id="{0290BE17-E89B-4AF9-B3F6-AF4884D52467}"/>
                </a:ext>
              </a:extLst>
            </p:cNvPr>
            <p:cNvSpPr>
              <a:spLocks/>
            </p:cNvSpPr>
            <p:nvPr/>
          </p:nvSpPr>
          <p:spPr bwMode="auto">
            <a:xfrm rot="5400000">
              <a:off x="11409487" y="4455410"/>
              <a:ext cx="121406" cy="88130"/>
            </a:xfrm>
            <a:custGeom>
              <a:avLst/>
              <a:gdLst>
                <a:gd name="T0" fmla="*/ 18 w 37"/>
                <a:gd name="T1" fmla="*/ 4 h 29"/>
                <a:gd name="T2" fmla="*/ 22 w 37"/>
                <a:gd name="T3" fmla="*/ 29 h 29"/>
                <a:gd name="T4" fmla="*/ 18 w 37"/>
                <a:gd name="T5" fmla="*/ 4 h 29"/>
              </a:gdLst>
              <a:ahLst/>
              <a:cxnLst>
                <a:cxn ang="0">
                  <a:pos x="T0" y="T1"/>
                </a:cxn>
                <a:cxn ang="0">
                  <a:pos x="T2" y="T3"/>
                </a:cxn>
                <a:cxn ang="0">
                  <a:pos x="T4" y="T5"/>
                </a:cxn>
              </a:cxnLst>
              <a:rect l="0" t="0" r="r" b="b"/>
              <a:pathLst>
                <a:path w="37" h="29">
                  <a:moveTo>
                    <a:pt x="18" y="4"/>
                  </a:moveTo>
                  <a:cubicBezTo>
                    <a:pt x="35" y="0"/>
                    <a:pt x="37" y="28"/>
                    <a:pt x="22" y="29"/>
                  </a:cubicBezTo>
                  <a:cubicBezTo>
                    <a:pt x="7" y="28"/>
                    <a:pt x="0" y="14"/>
                    <a:pt x="18"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6" name="Freeform 11">
              <a:extLst>
                <a:ext uri="{FF2B5EF4-FFF2-40B4-BE49-F238E27FC236}">
                  <a16:creationId xmlns:a16="http://schemas.microsoft.com/office/drawing/2014/main" id="{85F63089-F77F-4F02-8417-AAC1847FBCA7}"/>
                </a:ext>
              </a:extLst>
            </p:cNvPr>
            <p:cNvSpPr>
              <a:spLocks/>
            </p:cNvSpPr>
            <p:nvPr/>
          </p:nvSpPr>
          <p:spPr bwMode="auto">
            <a:xfrm rot="5400000">
              <a:off x="11369848" y="4194178"/>
              <a:ext cx="143559" cy="102819"/>
            </a:xfrm>
            <a:custGeom>
              <a:avLst/>
              <a:gdLst>
                <a:gd name="T0" fmla="*/ 31 w 44"/>
                <a:gd name="T1" fmla="*/ 1 h 34"/>
                <a:gd name="T2" fmla="*/ 42 w 44"/>
                <a:gd name="T3" fmla="*/ 19 h 34"/>
                <a:gd name="T4" fmla="*/ 31 w 44"/>
                <a:gd name="T5" fmla="*/ 1 h 34"/>
              </a:gdLst>
              <a:ahLst/>
              <a:cxnLst>
                <a:cxn ang="0">
                  <a:pos x="T0" y="T1"/>
                </a:cxn>
                <a:cxn ang="0">
                  <a:pos x="T2" y="T3"/>
                </a:cxn>
                <a:cxn ang="0">
                  <a:pos x="T4" y="T5"/>
                </a:cxn>
              </a:cxnLst>
              <a:rect l="0" t="0" r="r" b="b"/>
              <a:pathLst>
                <a:path w="44" h="34">
                  <a:moveTo>
                    <a:pt x="31" y="1"/>
                  </a:moveTo>
                  <a:cubicBezTo>
                    <a:pt x="39" y="0"/>
                    <a:pt x="44" y="12"/>
                    <a:pt x="42" y="19"/>
                  </a:cubicBezTo>
                  <a:cubicBezTo>
                    <a:pt x="25" y="34"/>
                    <a:pt x="0" y="8"/>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7" name="Freeform 12">
              <a:extLst>
                <a:ext uri="{FF2B5EF4-FFF2-40B4-BE49-F238E27FC236}">
                  <a16:creationId xmlns:a16="http://schemas.microsoft.com/office/drawing/2014/main" id="{7B01CD5E-570F-4CBF-9904-94F30D928C54}"/>
                </a:ext>
              </a:extLst>
            </p:cNvPr>
            <p:cNvSpPr>
              <a:spLocks/>
            </p:cNvSpPr>
            <p:nvPr/>
          </p:nvSpPr>
          <p:spPr bwMode="auto">
            <a:xfrm rot="5400000">
              <a:off x="11381624" y="3691697"/>
              <a:ext cx="134697" cy="81603"/>
            </a:xfrm>
            <a:custGeom>
              <a:avLst/>
              <a:gdLst>
                <a:gd name="T0" fmla="*/ 22 w 41"/>
                <a:gd name="T1" fmla="*/ 0 h 27"/>
                <a:gd name="T2" fmla="*/ 8 w 41"/>
                <a:gd name="T3" fmla="*/ 20 h 27"/>
                <a:gd name="T4" fmla="*/ 22 w 41"/>
                <a:gd name="T5" fmla="*/ 0 h 27"/>
              </a:gdLst>
              <a:ahLst/>
              <a:cxnLst>
                <a:cxn ang="0">
                  <a:pos x="T0" y="T1"/>
                </a:cxn>
                <a:cxn ang="0">
                  <a:pos x="T2" y="T3"/>
                </a:cxn>
                <a:cxn ang="0">
                  <a:pos x="T4" y="T5"/>
                </a:cxn>
              </a:cxnLst>
              <a:rect l="0" t="0" r="r" b="b"/>
              <a:pathLst>
                <a:path w="41" h="27">
                  <a:moveTo>
                    <a:pt x="22" y="0"/>
                  </a:moveTo>
                  <a:cubicBezTo>
                    <a:pt x="41" y="12"/>
                    <a:pt x="24" y="27"/>
                    <a:pt x="8" y="20"/>
                  </a:cubicBezTo>
                  <a:cubicBezTo>
                    <a:pt x="0" y="7"/>
                    <a:pt x="8" y="0"/>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8" name="Freeform 13">
              <a:extLst>
                <a:ext uri="{FF2B5EF4-FFF2-40B4-BE49-F238E27FC236}">
                  <a16:creationId xmlns:a16="http://schemas.microsoft.com/office/drawing/2014/main" id="{7EE6A672-2915-4B03-99A9-9364D5F1521E}"/>
                </a:ext>
              </a:extLst>
            </p:cNvPr>
            <p:cNvSpPr>
              <a:spLocks/>
            </p:cNvSpPr>
            <p:nvPr/>
          </p:nvSpPr>
          <p:spPr bwMode="auto">
            <a:xfrm rot="5400000">
              <a:off x="11417787" y="3075050"/>
              <a:ext cx="124951" cy="69362"/>
            </a:xfrm>
            <a:custGeom>
              <a:avLst/>
              <a:gdLst>
                <a:gd name="T0" fmla="*/ 26 w 38"/>
                <a:gd name="T1" fmla="*/ 0 h 23"/>
                <a:gd name="T2" fmla="*/ 25 w 38"/>
                <a:gd name="T3" fmla="*/ 23 h 23"/>
                <a:gd name="T4" fmla="*/ 26 w 38"/>
                <a:gd name="T5" fmla="*/ 0 h 23"/>
              </a:gdLst>
              <a:ahLst/>
              <a:cxnLst>
                <a:cxn ang="0">
                  <a:pos x="T0" y="T1"/>
                </a:cxn>
                <a:cxn ang="0">
                  <a:pos x="T2" y="T3"/>
                </a:cxn>
                <a:cxn ang="0">
                  <a:pos x="T4" y="T5"/>
                </a:cxn>
              </a:cxnLst>
              <a:rect l="0" t="0" r="r" b="b"/>
              <a:pathLst>
                <a:path w="38" h="23">
                  <a:moveTo>
                    <a:pt x="26" y="0"/>
                  </a:moveTo>
                  <a:cubicBezTo>
                    <a:pt x="38" y="0"/>
                    <a:pt x="37" y="20"/>
                    <a:pt x="25" y="23"/>
                  </a:cubicBezTo>
                  <a:cubicBezTo>
                    <a:pt x="0" y="23"/>
                    <a:pt x="5" y="1"/>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9" name="Freeform 14">
              <a:extLst>
                <a:ext uri="{FF2B5EF4-FFF2-40B4-BE49-F238E27FC236}">
                  <a16:creationId xmlns:a16="http://schemas.microsoft.com/office/drawing/2014/main" id="{2136B643-14E1-443A-BC1C-06ADAE65C30F}"/>
                </a:ext>
              </a:extLst>
            </p:cNvPr>
            <p:cNvSpPr>
              <a:spLocks/>
            </p:cNvSpPr>
            <p:nvPr/>
          </p:nvSpPr>
          <p:spPr bwMode="auto">
            <a:xfrm rot="5400000">
              <a:off x="11376729" y="3335597"/>
              <a:ext cx="134697" cy="84866"/>
            </a:xfrm>
            <a:custGeom>
              <a:avLst/>
              <a:gdLst>
                <a:gd name="T0" fmla="*/ 26 w 41"/>
                <a:gd name="T1" fmla="*/ 1 h 28"/>
                <a:gd name="T2" fmla="*/ 39 w 41"/>
                <a:gd name="T3" fmla="*/ 20 h 28"/>
                <a:gd name="T4" fmla="*/ 26 w 41"/>
                <a:gd name="T5" fmla="*/ 1 h 28"/>
              </a:gdLst>
              <a:ahLst/>
              <a:cxnLst>
                <a:cxn ang="0">
                  <a:pos x="T0" y="T1"/>
                </a:cxn>
                <a:cxn ang="0">
                  <a:pos x="T2" y="T3"/>
                </a:cxn>
                <a:cxn ang="0">
                  <a:pos x="T4" y="T5"/>
                </a:cxn>
              </a:cxnLst>
              <a:rect l="0" t="0" r="r" b="b"/>
              <a:pathLst>
                <a:path w="41" h="28">
                  <a:moveTo>
                    <a:pt x="26" y="1"/>
                  </a:moveTo>
                  <a:cubicBezTo>
                    <a:pt x="34" y="0"/>
                    <a:pt x="41" y="12"/>
                    <a:pt x="39" y="20"/>
                  </a:cubicBezTo>
                  <a:cubicBezTo>
                    <a:pt x="17" y="28"/>
                    <a:pt x="0" y="12"/>
                    <a:pt x="26"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0" name="Freeform 16">
              <a:extLst>
                <a:ext uri="{FF2B5EF4-FFF2-40B4-BE49-F238E27FC236}">
                  <a16:creationId xmlns:a16="http://schemas.microsoft.com/office/drawing/2014/main" id="{867FA393-4F37-4E1A-870B-F96775FAB7E8}"/>
                </a:ext>
              </a:extLst>
            </p:cNvPr>
            <p:cNvSpPr>
              <a:spLocks/>
            </p:cNvSpPr>
            <p:nvPr/>
          </p:nvSpPr>
          <p:spPr bwMode="auto">
            <a:xfrm rot="5400000">
              <a:off x="11360464" y="3934729"/>
              <a:ext cx="143559" cy="97107"/>
            </a:xfrm>
            <a:custGeom>
              <a:avLst/>
              <a:gdLst>
                <a:gd name="T0" fmla="*/ 31 w 44"/>
                <a:gd name="T1" fmla="*/ 1 h 32"/>
                <a:gd name="T2" fmla="*/ 43 w 44"/>
                <a:gd name="T3" fmla="*/ 15 h 32"/>
                <a:gd name="T4" fmla="*/ 31 w 44"/>
                <a:gd name="T5" fmla="*/ 1 h 32"/>
              </a:gdLst>
              <a:ahLst/>
              <a:cxnLst>
                <a:cxn ang="0">
                  <a:pos x="T0" y="T1"/>
                </a:cxn>
                <a:cxn ang="0">
                  <a:pos x="T2" y="T3"/>
                </a:cxn>
                <a:cxn ang="0">
                  <a:pos x="T4" y="T5"/>
                </a:cxn>
              </a:cxnLst>
              <a:rect l="0" t="0" r="r" b="b"/>
              <a:pathLst>
                <a:path w="44" h="32">
                  <a:moveTo>
                    <a:pt x="31" y="1"/>
                  </a:moveTo>
                  <a:cubicBezTo>
                    <a:pt x="40" y="0"/>
                    <a:pt x="44" y="8"/>
                    <a:pt x="43" y="15"/>
                  </a:cubicBezTo>
                  <a:cubicBezTo>
                    <a:pt x="29" y="32"/>
                    <a:pt x="0" y="6"/>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1" name="Freeform 17">
              <a:extLst>
                <a:ext uri="{FF2B5EF4-FFF2-40B4-BE49-F238E27FC236}">
                  <a16:creationId xmlns:a16="http://schemas.microsoft.com/office/drawing/2014/main" id="{E225A1BE-FAD2-4764-A7E4-A6DA07D0573B}"/>
                </a:ext>
              </a:extLst>
            </p:cNvPr>
            <p:cNvSpPr>
              <a:spLocks/>
            </p:cNvSpPr>
            <p:nvPr/>
          </p:nvSpPr>
          <p:spPr bwMode="auto">
            <a:xfrm rot="5400000">
              <a:off x="11395443" y="5347417"/>
              <a:ext cx="94821" cy="69362"/>
            </a:xfrm>
            <a:custGeom>
              <a:avLst/>
              <a:gdLst>
                <a:gd name="T0" fmla="*/ 13 w 29"/>
                <a:gd name="T1" fmla="*/ 0 h 23"/>
                <a:gd name="T2" fmla="*/ 13 w 29"/>
                <a:gd name="T3" fmla="*/ 23 h 23"/>
                <a:gd name="T4" fmla="*/ 13 w 29"/>
                <a:gd name="T5" fmla="*/ 0 h 23"/>
              </a:gdLst>
              <a:ahLst/>
              <a:cxnLst>
                <a:cxn ang="0">
                  <a:pos x="T0" y="T1"/>
                </a:cxn>
                <a:cxn ang="0">
                  <a:pos x="T2" y="T3"/>
                </a:cxn>
                <a:cxn ang="0">
                  <a:pos x="T4" y="T5"/>
                </a:cxn>
              </a:cxnLst>
              <a:rect l="0" t="0" r="r" b="b"/>
              <a:pathLst>
                <a:path w="29" h="23">
                  <a:moveTo>
                    <a:pt x="13" y="0"/>
                  </a:moveTo>
                  <a:cubicBezTo>
                    <a:pt x="27" y="0"/>
                    <a:pt x="29" y="22"/>
                    <a:pt x="13" y="23"/>
                  </a:cubicBezTo>
                  <a:cubicBezTo>
                    <a:pt x="2" y="22"/>
                    <a:pt x="0" y="2"/>
                    <a:pt x="1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2" name="Freeform 21">
              <a:extLst>
                <a:ext uri="{FF2B5EF4-FFF2-40B4-BE49-F238E27FC236}">
                  <a16:creationId xmlns:a16="http://schemas.microsoft.com/office/drawing/2014/main" id="{25D65388-C7E0-4C07-822A-03C5009C6D1E}"/>
                </a:ext>
              </a:extLst>
            </p:cNvPr>
            <p:cNvSpPr>
              <a:spLocks/>
            </p:cNvSpPr>
            <p:nvPr/>
          </p:nvSpPr>
          <p:spPr bwMode="auto">
            <a:xfrm rot="5400000">
              <a:off x="11343434" y="5658571"/>
              <a:ext cx="140901" cy="102819"/>
            </a:xfrm>
            <a:custGeom>
              <a:avLst/>
              <a:gdLst>
                <a:gd name="T0" fmla="*/ 24 w 43"/>
                <a:gd name="T1" fmla="*/ 0 h 34"/>
                <a:gd name="T2" fmla="*/ 14 w 43"/>
                <a:gd name="T3" fmla="*/ 23 h 34"/>
                <a:gd name="T4" fmla="*/ 24 w 43"/>
                <a:gd name="T5" fmla="*/ 0 h 34"/>
              </a:gdLst>
              <a:ahLst/>
              <a:cxnLst>
                <a:cxn ang="0">
                  <a:pos x="T0" y="T1"/>
                </a:cxn>
                <a:cxn ang="0">
                  <a:pos x="T2" y="T3"/>
                </a:cxn>
                <a:cxn ang="0">
                  <a:pos x="T4" y="T5"/>
                </a:cxn>
              </a:cxnLst>
              <a:rect l="0" t="0" r="r" b="b"/>
              <a:pathLst>
                <a:path w="43" h="34">
                  <a:moveTo>
                    <a:pt x="24" y="0"/>
                  </a:moveTo>
                  <a:cubicBezTo>
                    <a:pt x="43" y="3"/>
                    <a:pt x="28" y="34"/>
                    <a:pt x="14" y="23"/>
                  </a:cubicBezTo>
                  <a:cubicBezTo>
                    <a:pt x="0" y="28"/>
                    <a:pt x="4" y="5"/>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3" name="Freeform 25">
              <a:extLst>
                <a:ext uri="{FF2B5EF4-FFF2-40B4-BE49-F238E27FC236}">
                  <a16:creationId xmlns:a16="http://schemas.microsoft.com/office/drawing/2014/main" id="{E1D79822-C494-449C-B439-F437DAD4F218}"/>
                </a:ext>
              </a:extLst>
            </p:cNvPr>
            <p:cNvSpPr>
              <a:spLocks/>
            </p:cNvSpPr>
            <p:nvPr/>
          </p:nvSpPr>
          <p:spPr bwMode="auto">
            <a:xfrm rot="5400000">
              <a:off x="11324095" y="6423833"/>
              <a:ext cx="134697" cy="93843"/>
            </a:xfrm>
            <a:custGeom>
              <a:avLst/>
              <a:gdLst>
                <a:gd name="T0" fmla="*/ 23 w 41"/>
                <a:gd name="T1" fmla="*/ 0 h 31"/>
                <a:gd name="T2" fmla="*/ 17 w 41"/>
                <a:gd name="T3" fmla="*/ 25 h 31"/>
                <a:gd name="T4" fmla="*/ 23 w 41"/>
                <a:gd name="T5" fmla="*/ 0 h 31"/>
              </a:gdLst>
              <a:ahLst/>
              <a:cxnLst>
                <a:cxn ang="0">
                  <a:pos x="T0" y="T1"/>
                </a:cxn>
                <a:cxn ang="0">
                  <a:pos x="T2" y="T3"/>
                </a:cxn>
                <a:cxn ang="0">
                  <a:pos x="T4" y="T5"/>
                </a:cxn>
              </a:cxnLst>
              <a:rect l="0" t="0" r="r" b="b"/>
              <a:pathLst>
                <a:path w="41" h="31">
                  <a:moveTo>
                    <a:pt x="23" y="0"/>
                  </a:moveTo>
                  <a:cubicBezTo>
                    <a:pt x="40" y="1"/>
                    <a:pt x="41" y="31"/>
                    <a:pt x="17" y="25"/>
                  </a:cubicBezTo>
                  <a:cubicBezTo>
                    <a:pt x="0" y="7"/>
                    <a:pt x="17" y="4"/>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4" name="Freeform 29">
              <a:extLst>
                <a:ext uri="{FF2B5EF4-FFF2-40B4-BE49-F238E27FC236}">
                  <a16:creationId xmlns:a16="http://schemas.microsoft.com/office/drawing/2014/main" id="{CDB324E5-E8D9-40E3-BAB4-1F87E67E4F46}"/>
                </a:ext>
              </a:extLst>
            </p:cNvPr>
            <p:cNvSpPr>
              <a:spLocks/>
            </p:cNvSpPr>
            <p:nvPr/>
          </p:nvSpPr>
          <p:spPr bwMode="auto">
            <a:xfrm rot="5400000">
              <a:off x="11324317" y="5897278"/>
              <a:ext cx="118747" cy="120771"/>
            </a:xfrm>
            <a:custGeom>
              <a:avLst/>
              <a:gdLst>
                <a:gd name="T0" fmla="*/ 16 w 36"/>
                <a:gd name="T1" fmla="*/ 4 h 40"/>
                <a:gd name="T2" fmla="*/ 34 w 36"/>
                <a:gd name="T3" fmla="*/ 15 h 40"/>
                <a:gd name="T4" fmla="*/ 16 w 36"/>
                <a:gd name="T5" fmla="*/ 4 h 40"/>
              </a:gdLst>
              <a:ahLst/>
              <a:cxnLst>
                <a:cxn ang="0">
                  <a:pos x="T0" y="T1"/>
                </a:cxn>
                <a:cxn ang="0">
                  <a:pos x="T2" y="T3"/>
                </a:cxn>
                <a:cxn ang="0">
                  <a:pos x="T4" y="T5"/>
                </a:cxn>
              </a:cxnLst>
              <a:rect l="0" t="0" r="r" b="b"/>
              <a:pathLst>
                <a:path w="36" h="40">
                  <a:moveTo>
                    <a:pt x="16" y="4"/>
                  </a:moveTo>
                  <a:cubicBezTo>
                    <a:pt x="36" y="5"/>
                    <a:pt x="33" y="0"/>
                    <a:pt x="34" y="15"/>
                  </a:cubicBezTo>
                  <a:cubicBezTo>
                    <a:pt x="34" y="40"/>
                    <a:pt x="0" y="22"/>
                    <a:pt x="16"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5" name="Freeform 31">
              <a:extLst>
                <a:ext uri="{FF2B5EF4-FFF2-40B4-BE49-F238E27FC236}">
                  <a16:creationId xmlns:a16="http://schemas.microsoft.com/office/drawing/2014/main" id="{15404AB3-12EB-462E-85A2-AF4A7E91D729}"/>
                </a:ext>
              </a:extLst>
            </p:cNvPr>
            <p:cNvSpPr>
              <a:spLocks/>
            </p:cNvSpPr>
            <p:nvPr/>
          </p:nvSpPr>
          <p:spPr bwMode="auto">
            <a:xfrm rot="5400000">
              <a:off x="11356013" y="6183127"/>
              <a:ext cx="131153" cy="72626"/>
            </a:xfrm>
            <a:custGeom>
              <a:avLst/>
              <a:gdLst>
                <a:gd name="T0" fmla="*/ 24 w 40"/>
                <a:gd name="T1" fmla="*/ 0 h 24"/>
                <a:gd name="T2" fmla="*/ 25 w 40"/>
                <a:gd name="T3" fmla="*/ 24 h 24"/>
                <a:gd name="T4" fmla="*/ 24 w 40"/>
                <a:gd name="T5" fmla="*/ 0 h 24"/>
              </a:gdLst>
              <a:ahLst/>
              <a:cxnLst>
                <a:cxn ang="0">
                  <a:pos x="T0" y="T1"/>
                </a:cxn>
                <a:cxn ang="0">
                  <a:pos x="T2" y="T3"/>
                </a:cxn>
                <a:cxn ang="0">
                  <a:pos x="T4" y="T5"/>
                </a:cxn>
              </a:cxnLst>
              <a:rect l="0" t="0" r="r" b="b"/>
              <a:pathLst>
                <a:path w="40" h="24">
                  <a:moveTo>
                    <a:pt x="24" y="0"/>
                  </a:moveTo>
                  <a:cubicBezTo>
                    <a:pt x="40" y="0"/>
                    <a:pt x="38" y="20"/>
                    <a:pt x="25" y="24"/>
                  </a:cubicBezTo>
                  <a:cubicBezTo>
                    <a:pt x="0" y="22"/>
                    <a:pt x="6" y="4"/>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6" name="Freeform 32">
              <a:extLst>
                <a:ext uri="{FF2B5EF4-FFF2-40B4-BE49-F238E27FC236}">
                  <a16:creationId xmlns:a16="http://schemas.microsoft.com/office/drawing/2014/main" id="{228021CB-53B3-4BCC-A14C-0B6951FC971F}"/>
                </a:ext>
              </a:extLst>
            </p:cNvPr>
            <p:cNvSpPr>
              <a:spLocks/>
            </p:cNvSpPr>
            <p:nvPr/>
          </p:nvSpPr>
          <p:spPr bwMode="auto">
            <a:xfrm rot="5400000">
              <a:off x="11104198" y="3296179"/>
              <a:ext cx="144445" cy="106083"/>
            </a:xfrm>
            <a:custGeom>
              <a:avLst/>
              <a:gdLst>
                <a:gd name="T0" fmla="*/ 28 w 44"/>
                <a:gd name="T1" fmla="*/ 0 h 35"/>
                <a:gd name="T2" fmla="*/ 42 w 44"/>
                <a:gd name="T3" fmla="*/ 21 h 35"/>
                <a:gd name="T4" fmla="*/ 28 w 44"/>
                <a:gd name="T5" fmla="*/ 0 h 35"/>
              </a:gdLst>
              <a:ahLst/>
              <a:cxnLst>
                <a:cxn ang="0">
                  <a:pos x="T0" y="T1"/>
                </a:cxn>
                <a:cxn ang="0">
                  <a:pos x="T2" y="T3"/>
                </a:cxn>
                <a:cxn ang="0">
                  <a:pos x="T4" y="T5"/>
                </a:cxn>
              </a:cxnLst>
              <a:rect l="0" t="0" r="r" b="b"/>
              <a:pathLst>
                <a:path w="44" h="35">
                  <a:moveTo>
                    <a:pt x="28" y="0"/>
                  </a:moveTo>
                  <a:cubicBezTo>
                    <a:pt x="36" y="1"/>
                    <a:pt x="44" y="12"/>
                    <a:pt x="42" y="21"/>
                  </a:cubicBezTo>
                  <a:cubicBezTo>
                    <a:pt x="23" y="35"/>
                    <a:pt x="0" y="7"/>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7" name="Freeform 33">
              <a:extLst>
                <a:ext uri="{FF2B5EF4-FFF2-40B4-BE49-F238E27FC236}">
                  <a16:creationId xmlns:a16="http://schemas.microsoft.com/office/drawing/2014/main" id="{B353D0BC-00A6-4EA4-9311-9FCB88CC2021}"/>
                </a:ext>
              </a:extLst>
            </p:cNvPr>
            <p:cNvSpPr>
              <a:spLocks/>
            </p:cNvSpPr>
            <p:nvPr/>
          </p:nvSpPr>
          <p:spPr bwMode="auto">
            <a:xfrm rot="5400000">
              <a:off x="11134111" y="4387490"/>
              <a:ext cx="151535" cy="75075"/>
            </a:xfrm>
            <a:custGeom>
              <a:avLst/>
              <a:gdLst>
                <a:gd name="T0" fmla="*/ 23 w 46"/>
                <a:gd name="T1" fmla="*/ 0 h 25"/>
                <a:gd name="T2" fmla="*/ 29 w 46"/>
                <a:gd name="T3" fmla="*/ 25 h 25"/>
                <a:gd name="T4" fmla="*/ 23 w 46"/>
                <a:gd name="T5" fmla="*/ 0 h 25"/>
              </a:gdLst>
              <a:ahLst/>
              <a:cxnLst>
                <a:cxn ang="0">
                  <a:pos x="T0" y="T1"/>
                </a:cxn>
                <a:cxn ang="0">
                  <a:pos x="T2" y="T3"/>
                </a:cxn>
                <a:cxn ang="0">
                  <a:pos x="T4" y="T5"/>
                </a:cxn>
              </a:cxnLst>
              <a:rect l="0" t="0" r="r" b="b"/>
              <a:pathLst>
                <a:path w="46" h="25">
                  <a:moveTo>
                    <a:pt x="23" y="0"/>
                  </a:moveTo>
                  <a:cubicBezTo>
                    <a:pt x="32" y="1"/>
                    <a:pt x="46" y="21"/>
                    <a:pt x="29" y="25"/>
                  </a:cubicBezTo>
                  <a:cubicBezTo>
                    <a:pt x="10" y="23"/>
                    <a:pt x="0" y="9"/>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8" name="Freeform 34">
              <a:extLst>
                <a:ext uri="{FF2B5EF4-FFF2-40B4-BE49-F238E27FC236}">
                  <a16:creationId xmlns:a16="http://schemas.microsoft.com/office/drawing/2014/main" id="{0E001FD3-6EDD-47A3-9916-826E1595DAB3}"/>
                </a:ext>
              </a:extLst>
            </p:cNvPr>
            <p:cNvSpPr>
              <a:spLocks/>
            </p:cNvSpPr>
            <p:nvPr/>
          </p:nvSpPr>
          <p:spPr bwMode="auto">
            <a:xfrm rot="5400000">
              <a:off x="11138041" y="5384813"/>
              <a:ext cx="134697" cy="84051"/>
            </a:xfrm>
            <a:custGeom>
              <a:avLst/>
              <a:gdLst>
                <a:gd name="T0" fmla="*/ 22 w 41"/>
                <a:gd name="T1" fmla="*/ 0 h 28"/>
                <a:gd name="T2" fmla="*/ 8 w 41"/>
                <a:gd name="T3" fmla="*/ 21 h 28"/>
                <a:gd name="T4" fmla="*/ 22 w 41"/>
                <a:gd name="T5" fmla="*/ 0 h 28"/>
              </a:gdLst>
              <a:ahLst/>
              <a:cxnLst>
                <a:cxn ang="0">
                  <a:pos x="T0" y="T1"/>
                </a:cxn>
                <a:cxn ang="0">
                  <a:pos x="T2" y="T3"/>
                </a:cxn>
                <a:cxn ang="0">
                  <a:pos x="T4" y="T5"/>
                </a:cxn>
              </a:cxnLst>
              <a:rect l="0" t="0" r="r" b="b"/>
              <a:pathLst>
                <a:path w="41" h="28">
                  <a:moveTo>
                    <a:pt x="22" y="0"/>
                  </a:moveTo>
                  <a:cubicBezTo>
                    <a:pt x="41" y="13"/>
                    <a:pt x="24" y="28"/>
                    <a:pt x="8" y="21"/>
                  </a:cubicBezTo>
                  <a:cubicBezTo>
                    <a:pt x="0" y="8"/>
                    <a:pt x="8" y="0"/>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9" name="Freeform 35">
              <a:extLst>
                <a:ext uri="{FF2B5EF4-FFF2-40B4-BE49-F238E27FC236}">
                  <a16:creationId xmlns:a16="http://schemas.microsoft.com/office/drawing/2014/main" id="{FE214D5B-D151-4E09-A01E-BEAAF9C679ED}"/>
                </a:ext>
              </a:extLst>
            </p:cNvPr>
            <p:cNvSpPr>
              <a:spLocks/>
            </p:cNvSpPr>
            <p:nvPr/>
          </p:nvSpPr>
          <p:spPr bwMode="auto">
            <a:xfrm rot="5400000">
              <a:off x="11133693" y="4595717"/>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0" name="Freeform 36">
              <a:extLst>
                <a:ext uri="{FF2B5EF4-FFF2-40B4-BE49-F238E27FC236}">
                  <a16:creationId xmlns:a16="http://schemas.microsoft.com/office/drawing/2014/main" id="{3024EF13-0A45-49DD-B0F4-FA3A5169EFFE}"/>
                </a:ext>
              </a:extLst>
            </p:cNvPr>
            <p:cNvSpPr>
              <a:spLocks/>
            </p:cNvSpPr>
            <p:nvPr/>
          </p:nvSpPr>
          <p:spPr bwMode="auto">
            <a:xfrm rot="5400000">
              <a:off x="11105830" y="6046702"/>
              <a:ext cx="144445" cy="102819"/>
            </a:xfrm>
            <a:custGeom>
              <a:avLst/>
              <a:gdLst>
                <a:gd name="T0" fmla="*/ 31 w 44"/>
                <a:gd name="T1" fmla="*/ 1 h 34"/>
                <a:gd name="T2" fmla="*/ 25 w 44"/>
                <a:gd name="T3" fmla="*/ 22 h 34"/>
                <a:gd name="T4" fmla="*/ 31 w 44"/>
                <a:gd name="T5" fmla="*/ 1 h 34"/>
              </a:gdLst>
              <a:ahLst/>
              <a:cxnLst>
                <a:cxn ang="0">
                  <a:pos x="T0" y="T1"/>
                </a:cxn>
                <a:cxn ang="0">
                  <a:pos x="T2" y="T3"/>
                </a:cxn>
                <a:cxn ang="0">
                  <a:pos x="T4" y="T5"/>
                </a:cxn>
              </a:cxnLst>
              <a:rect l="0" t="0" r="r" b="b"/>
              <a:pathLst>
                <a:path w="44" h="34">
                  <a:moveTo>
                    <a:pt x="31" y="1"/>
                  </a:moveTo>
                  <a:cubicBezTo>
                    <a:pt x="44" y="3"/>
                    <a:pt x="38" y="34"/>
                    <a:pt x="25" y="22"/>
                  </a:cubicBezTo>
                  <a:cubicBezTo>
                    <a:pt x="0" y="28"/>
                    <a:pt x="14" y="0"/>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1" name="Freeform 37">
              <a:extLst>
                <a:ext uri="{FF2B5EF4-FFF2-40B4-BE49-F238E27FC236}">
                  <a16:creationId xmlns:a16="http://schemas.microsoft.com/office/drawing/2014/main" id="{95E0BDAE-48A7-4752-A150-74DA4BAE5E4B}"/>
                </a:ext>
              </a:extLst>
            </p:cNvPr>
            <p:cNvSpPr>
              <a:spLocks/>
            </p:cNvSpPr>
            <p:nvPr/>
          </p:nvSpPr>
          <p:spPr bwMode="auto">
            <a:xfrm rot="5400000">
              <a:off x="11117596" y="3060239"/>
              <a:ext cx="115202" cy="121588"/>
            </a:xfrm>
            <a:custGeom>
              <a:avLst/>
              <a:gdLst>
                <a:gd name="T0" fmla="*/ 16 w 35"/>
                <a:gd name="T1" fmla="*/ 4 h 40"/>
                <a:gd name="T2" fmla="*/ 33 w 35"/>
                <a:gd name="T3" fmla="*/ 15 h 40"/>
                <a:gd name="T4" fmla="*/ 16 w 35"/>
                <a:gd name="T5" fmla="*/ 4 h 40"/>
              </a:gdLst>
              <a:ahLst/>
              <a:cxnLst>
                <a:cxn ang="0">
                  <a:pos x="T0" y="T1"/>
                </a:cxn>
                <a:cxn ang="0">
                  <a:pos x="T2" y="T3"/>
                </a:cxn>
                <a:cxn ang="0">
                  <a:pos x="T4" y="T5"/>
                </a:cxn>
              </a:cxnLst>
              <a:rect l="0" t="0" r="r" b="b"/>
              <a:pathLst>
                <a:path w="35" h="40">
                  <a:moveTo>
                    <a:pt x="16" y="4"/>
                  </a:moveTo>
                  <a:cubicBezTo>
                    <a:pt x="35" y="4"/>
                    <a:pt x="32" y="0"/>
                    <a:pt x="33" y="15"/>
                  </a:cubicBezTo>
                  <a:cubicBezTo>
                    <a:pt x="34" y="40"/>
                    <a:pt x="0" y="22"/>
                    <a:pt x="16"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2" name="Freeform 38">
              <a:extLst>
                <a:ext uri="{FF2B5EF4-FFF2-40B4-BE49-F238E27FC236}">
                  <a16:creationId xmlns:a16="http://schemas.microsoft.com/office/drawing/2014/main" id="{DE128EDB-3179-4F47-8B37-BEDE3B82FFC7}"/>
                </a:ext>
              </a:extLst>
            </p:cNvPr>
            <p:cNvSpPr>
              <a:spLocks/>
            </p:cNvSpPr>
            <p:nvPr/>
          </p:nvSpPr>
          <p:spPr bwMode="auto">
            <a:xfrm rot="5400000">
              <a:off x="11125265" y="4900335"/>
              <a:ext cx="127608" cy="69362"/>
            </a:xfrm>
            <a:custGeom>
              <a:avLst/>
              <a:gdLst>
                <a:gd name="T0" fmla="*/ 26 w 39"/>
                <a:gd name="T1" fmla="*/ 0 h 23"/>
                <a:gd name="T2" fmla="*/ 26 w 39"/>
                <a:gd name="T3" fmla="*/ 23 h 23"/>
                <a:gd name="T4" fmla="*/ 26 w 39"/>
                <a:gd name="T5" fmla="*/ 0 h 23"/>
              </a:gdLst>
              <a:ahLst/>
              <a:cxnLst>
                <a:cxn ang="0">
                  <a:pos x="T0" y="T1"/>
                </a:cxn>
                <a:cxn ang="0">
                  <a:pos x="T2" y="T3"/>
                </a:cxn>
                <a:cxn ang="0">
                  <a:pos x="T4" y="T5"/>
                </a:cxn>
              </a:cxnLst>
              <a:rect l="0" t="0" r="r" b="b"/>
              <a:pathLst>
                <a:path w="39" h="23">
                  <a:moveTo>
                    <a:pt x="26" y="0"/>
                  </a:moveTo>
                  <a:cubicBezTo>
                    <a:pt x="39" y="1"/>
                    <a:pt x="38" y="21"/>
                    <a:pt x="26" y="23"/>
                  </a:cubicBezTo>
                  <a:cubicBezTo>
                    <a:pt x="0" y="23"/>
                    <a:pt x="5" y="2"/>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3" name="Freeform 39">
              <a:extLst>
                <a:ext uri="{FF2B5EF4-FFF2-40B4-BE49-F238E27FC236}">
                  <a16:creationId xmlns:a16="http://schemas.microsoft.com/office/drawing/2014/main" id="{E09CDD49-7B7B-42C0-A09E-6CFB3CDFF6A1}"/>
                </a:ext>
              </a:extLst>
            </p:cNvPr>
            <p:cNvSpPr>
              <a:spLocks/>
            </p:cNvSpPr>
            <p:nvPr/>
          </p:nvSpPr>
          <p:spPr bwMode="auto">
            <a:xfrm rot="5400000">
              <a:off x="11117373" y="5141456"/>
              <a:ext cx="131153" cy="81603"/>
            </a:xfrm>
            <a:custGeom>
              <a:avLst/>
              <a:gdLst>
                <a:gd name="T0" fmla="*/ 25 w 40"/>
                <a:gd name="T1" fmla="*/ 0 h 27"/>
                <a:gd name="T2" fmla="*/ 38 w 40"/>
                <a:gd name="T3" fmla="*/ 20 h 27"/>
                <a:gd name="T4" fmla="*/ 25 w 40"/>
                <a:gd name="T5" fmla="*/ 0 h 27"/>
              </a:gdLst>
              <a:ahLst/>
              <a:cxnLst>
                <a:cxn ang="0">
                  <a:pos x="T0" y="T1"/>
                </a:cxn>
                <a:cxn ang="0">
                  <a:pos x="T2" y="T3"/>
                </a:cxn>
                <a:cxn ang="0">
                  <a:pos x="T4" y="T5"/>
                </a:cxn>
              </a:cxnLst>
              <a:rect l="0" t="0" r="r" b="b"/>
              <a:pathLst>
                <a:path w="40" h="27">
                  <a:moveTo>
                    <a:pt x="25" y="0"/>
                  </a:moveTo>
                  <a:cubicBezTo>
                    <a:pt x="34" y="0"/>
                    <a:pt x="40" y="11"/>
                    <a:pt x="38" y="20"/>
                  </a:cubicBezTo>
                  <a:cubicBezTo>
                    <a:pt x="17" y="27"/>
                    <a:pt x="0" y="12"/>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4" name="Freeform 40">
              <a:extLst>
                <a:ext uri="{FF2B5EF4-FFF2-40B4-BE49-F238E27FC236}">
                  <a16:creationId xmlns:a16="http://schemas.microsoft.com/office/drawing/2014/main" id="{93C5D839-4CD5-4165-9091-7D9B92CDC1D2}"/>
                </a:ext>
              </a:extLst>
            </p:cNvPr>
            <p:cNvSpPr>
              <a:spLocks/>
            </p:cNvSpPr>
            <p:nvPr/>
          </p:nvSpPr>
          <p:spPr bwMode="auto">
            <a:xfrm rot="5400000">
              <a:off x="11112337" y="2598157"/>
              <a:ext cx="134697" cy="81603"/>
            </a:xfrm>
            <a:custGeom>
              <a:avLst/>
              <a:gdLst>
                <a:gd name="T0" fmla="*/ 19 w 41"/>
                <a:gd name="T1" fmla="*/ 0 h 27"/>
                <a:gd name="T2" fmla="*/ 7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9"/>
                    <a:pt x="28" y="27"/>
                    <a:pt x="7" y="20"/>
                  </a:cubicBezTo>
                  <a:cubicBezTo>
                    <a:pt x="0" y="8"/>
                    <a:pt x="7"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5" name="Freeform 41">
              <a:extLst>
                <a:ext uri="{FF2B5EF4-FFF2-40B4-BE49-F238E27FC236}">
                  <a16:creationId xmlns:a16="http://schemas.microsoft.com/office/drawing/2014/main" id="{3C7F638A-BB6D-4B24-A7F9-03BF8087459B}"/>
                </a:ext>
              </a:extLst>
            </p:cNvPr>
            <p:cNvSpPr>
              <a:spLocks/>
            </p:cNvSpPr>
            <p:nvPr/>
          </p:nvSpPr>
          <p:spPr bwMode="auto">
            <a:xfrm rot="5400000">
              <a:off x="11105830" y="6278710"/>
              <a:ext cx="144445" cy="78339"/>
            </a:xfrm>
            <a:custGeom>
              <a:avLst/>
              <a:gdLst>
                <a:gd name="T0" fmla="*/ 29 w 44"/>
                <a:gd name="T1" fmla="*/ 0 h 26"/>
                <a:gd name="T2" fmla="*/ 26 w 44"/>
                <a:gd name="T3" fmla="*/ 26 h 26"/>
                <a:gd name="T4" fmla="*/ 29 w 44"/>
                <a:gd name="T5" fmla="*/ 0 h 26"/>
              </a:gdLst>
              <a:ahLst/>
              <a:cxnLst>
                <a:cxn ang="0">
                  <a:pos x="T0" y="T1"/>
                </a:cxn>
                <a:cxn ang="0">
                  <a:pos x="T2" y="T3"/>
                </a:cxn>
                <a:cxn ang="0">
                  <a:pos x="T4" y="T5"/>
                </a:cxn>
              </a:cxnLst>
              <a:rect l="0" t="0" r="r" b="b"/>
              <a:pathLst>
                <a:path w="44" h="26">
                  <a:moveTo>
                    <a:pt x="29" y="0"/>
                  </a:moveTo>
                  <a:cubicBezTo>
                    <a:pt x="44" y="3"/>
                    <a:pt x="40" y="22"/>
                    <a:pt x="26" y="26"/>
                  </a:cubicBezTo>
                  <a:cubicBezTo>
                    <a:pt x="0" y="25"/>
                    <a:pt x="11" y="6"/>
                    <a:pt x="2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6" name="Freeform 42">
              <a:extLst>
                <a:ext uri="{FF2B5EF4-FFF2-40B4-BE49-F238E27FC236}">
                  <a16:creationId xmlns:a16="http://schemas.microsoft.com/office/drawing/2014/main" id="{5B59DB64-329B-45EA-8A67-4213A886B5B2}"/>
                </a:ext>
              </a:extLst>
            </p:cNvPr>
            <p:cNvSpPr>
              <a:spLocks/>
            </p:cNvSpPr>
            <p:nvPr/>
          </p:nvSpPr>
          <p:spPr bwMode="auto">
            <a:xfrm rot="5400000">
              <a:off x="11093998" y="5596726"/>
              <a:ext cx="144445" cy="97107"/>
            </a:xfrm>
            <a:custGeom>
              <a:avLst/>
              <a:gdLst>
                <a:gd name="T0" fmla="*/ 31 w 44"/>
                <a:gd name="T1" fmla="*/ 1 h 32"/>
                <a:gd name="T2" fmla="*/ 43 w 44"/>
                <a:gd name="T3" fmla="*/ 16 h 32"/>
                <a:gd name="T4" fmla="*/ 31 w 44"/>
                <a:gd name="T5" fmla="*/ 1 h 32"/>
              </a:gdLst>
              <a:ahLst/>
              <a:cxnLst>
                <a:cxn ang="0">
                  <a:pos x="T0" y="T1"/>
                </a:cxn>
                <a:cxn ang="0">
                  <a:pos x="T2" y="T3"/>
                </a:cxn>
                <a:cxn ang="0">
                  <a:pos x="T4" y="T5"/>
                </a:cxn>
              </a:cxnLst>
              <a:rect l="0" t="0" r="r" b="b"/>
              <a:pathLst>
                <a:path w="44" h="32">
                  <a:moveTo>
                    <a:pt x="31" y="1"/>
                  </a:moveTo>
                  <a:cubicBezTo>
                    <a:pt x="40" y="0"/>
                    <a:pt x="44" y="8"/>
                    <a:pt x="43" y="16"/>
                  </a:cubicBezTo>
                  <a:cubicBezTo>
                    <a:pt x="29" y="32"/>
                    <a:pt x="0" y="7"/>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7" name="Freeform 44">
              <a:extLst>
                <a:ext uri="{FF2B5EF4-FFF2-40B4-BE49-F238E27FC236}">
                  <a16:creationId xmlns:a16="http://schemas.microsoft.com/office/drawing/2014/main" id="{D8DAB003-6484-4D1D-85AE-93FA09BC5EF5}"/>
                </a:ext>
              </a:extLst>
            </p:cNvPr>
            <p:cNvSpPr>
              <a:spLocks/>
            </p:cNvSpPr>
            <p:nvPr/>
          </p:nvSpPr>
          <p:spPr bwMode="auto">
            <a:xfrm rot="5400000">
              <a:off x="11097788" y="4080854"/>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8" name="Freeform 45">
              <a:extLst>
                <a:ext uri="{FF2B5EF4-FFF2-40B4-BE49-F238E27FC236}">
                  <a16:creationId xmlns:a16="http://schemas.microsoft.com/office/drawing/2014/main" id="{D49280A1-ACA8-4CD6-9012-AF12660F07E4}"/>
                </a:ext>
              </a:extLst>
            </p:cNvPr>
            <p:cNvSpPr>
              <a:spLocks/>
            </p:cNvSpPr>
            <p:nvPr/>
          </p:nvSpPr>
          <p:spPr bwMode="auto">
            <a:xfrm rot="5400000">
              <a:off x="11075637" y="5836680"/>
              <a:ext cx="144445" cy="102819"/>
            </a:xfrm>
            <a:custGeom>
              <a:avLst/>
              <a:gdLst>
                <a:gd name="T0" fmla="*/ 31 w 44"/>
                <a:gd name="T1" fmla="*/ 0 h 34"/>
                <a:gd name="T2" fmla="*/ 42 w 44"/>
                <a:gd name="T3" fmla="*/ 19 h 34"/>
                <a:gd name="T4" fmla="*/ 31 w 44"/>
                <a:gd name="T5" fmla="*/ 0 h 34"/>
              </a:gdLst>
              <a:ahLst/>
              <a:cxnLst>
                <a:cxn ang="0">
                  <a:pos x="T0" y="T1"/>
                </a:cxn>
                <a:cxn ang="0">
                  <a:pos x="T2" y="T3"/>
                </a:cxn>
                <a:cxn ang="0">
                  <a:pos x="T4" y="T5"/>
                </a:cxn>
              </a:cxnLst>
              <a:rect l="0" t="0" r="r" b="b"/>
              <a:pathLst>
                <a:path w="44" h="34">
                  <a:moveTo>
                    <a:pt x="31" y="0"/>
                  </a:moveTo>
                  <a:cubicBezTo>
                    <a:pt x="39" y="0"/>
                    <a:pt x="44" y="12"/>
                    <a:pt x="42" y="19"/>
                  </a:cubicBezTo>
                  <a:cubicBezTo>
                    <a:pt x="25" y="34"/>
                    <a:pt x="0" y="8"/>
                    <a:pt x="3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9" name="Freeform 46">
              <a:extLst>
                <a:ext uri="{FF2B5EF4-FFF2-40B4-BE49-F238E27FC236}">
                  <a16:creationId xmlns:a16="http://schemas.microsoft.com/office/drawing/2014/main" id="{C03EAE8C-6089-40E5-9361-2E266A1EEBA3}"/>
                </a:ext>
              </a:extLst>
            </p:cNvPr>
            <p:cNvSpPr>
              <a:spLocks/>
            </p:cNvSpPr>
            <p:nvPr/>
          </p:nvSpPr>
          <p:spPr bwMode="auto">
            <a:xfrm rot="5400000">
              <a:off x="11124696" y="2830776"/>
              <a:ext cx="121406" cy="81603"/>
            </a:xfrm>
            <a:custGeom>
              <a:avLst/>
              <a:gdLst>
                <a:gd name="T0" fmla="*/ 19 w 37"/>
                <a:gd name="T1" fmla="*/ 1 h 27"/>
                <a:gd name="T2" fmla="*/ 21 w 37"/>
                <a:gd name="T3" fmla="*/ 27 h 27"/>
                <a:gd name="T4" fmla="*/ 19 w 37"/>
                <a:gd name="T5" fmla="*/ 1 h 27"/>
              </a:gdLst>
              <a:ahLst/>
              <a:cxnLst>
                <a:cxn ang="0">
                  <a:pos x="T0" y="T1"/>
                </a:cxn>
                <a:cxn ang="0">
                  <a:pos x="T2" y="T3"/>
                </a:cxn>
                <a:cxn ang="0">
                  <a:pos x="T4" y="T5"/>
                </a:cxn>
              </a:cxnLst>
              <a:rect l="0" t="0" r="r" b="b"/>
              <a:pathLst>
                <a:path w="37" h="27">
                  <a:moveTo>
                    <a:pt x="19" y="1"/>
                  </a:moveTo>
                  <a:cubicBezTo>
                    <a:pt x="31" y="2"/>
                    <a:pt x="37" y="24"/>
                    <a:pt x="21" y="27"/>
                  </a:cubicBezTo>
                  <a:cubicBezTo>
                    <a:pt x="1" y="27"/>
                    <a:pt x="0" y="0"/>
                    <a:pt x="19"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0" name="Freeform 47">
              <a:extLst>
                <a:ext uri="{FF2B5EF4-FFF2-40B4-BE49-F238E27FC236}">
                  <a16:creationId xmlns:a16="http://schemas.microsoft.com/office/drawing/2014/main" id="{02E3A077-F087-4E14-A13E-4E9D4369B1F6}"/>
                </a:ext>
              </a:extLst>
            </p:cNvPr>
            <p:cNvSpPr>
              <a:spLocks/>
            </p:cNvSpPr>
            <p:nvPr/>
          </p:nvSpPr>
          <p:spPr bwMode="auto">
            <a:xfrm rot="5400000">
              <a:off x="11082841" y="3849727"/>
              <a:ext cx="147990" cy="78339"/>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10" y="24"/>
                    <a:pt x="0" y="9"/>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1" name="Freeform 48">
              <a:extLst>
                <a:ext uri="{FF2B5EF4-FFF2-40B4-BE49-F238E27FC236}">
                  <a16:creationId xmlns:a16="http://schemas.microsoft.com/office/drawing/2014/main" id="{7CE4FAAA-45E7-4C86-B59A-F284B79EFD23}"/>
                </a:ext>
              </a:extLst>
            </p:cNvPr>
            <p:cNvSpPr>
              <a:spLocks/>
            </p:cNvSpPr>
            <p:nvPr/>
          </p:nvSpPr>
          <p:spPr bwMode="auto">
            <a:xfrm rot="5400000">
              <a:off x="11078098" y="3616257"/>
              <a:ext cx="133812" cy="79154"/>
            </a:xfrm>
            <a:custGeom>
              <a:avLst/>
              <a:gdLst>
                <a:gd name="T0" fmla="*/ 19 w 41"/>
                <a:gd name="T1" fmla="*/ 0 h 26"/>
                <a:gd name="T2" fmla="*/ 7 w 41"/>
                <a:gd name="T3" fmla="*/ 19 h 26"/>
                <a:gd name="T4" fmla="*/ 19 w 41"/>
                <a:gd name="T5" fmla="*/ 0 h 26"/>
              </a:gdLst>
              <a:ahLst/>
              <a:cxnLst>
                <a:cxn ang="0">
                  <a:pos x="T0" y="T1"/>
                </a:cxn>
                <a:cxn ang="0">
                  <a:pos x="T2" y="T3"/>
                </a:cxn>
                <a:cxn ang="0">
                  <a:pos x="T4" y="T5"/>
                </a:cxn>
              </a:cxnLst>
              <a:rect l="0" t="0" r="r" b="b"/>
              <a:pathLst>
                <a:path w="41" h="26">
                  <a:moveTo>
                    <a:pt x="19" y="0"/>
                  </a:moveTo>
                  <a:cubicBezTo>
                    <a:pt x="41" y="9"/>
                    <a:pt x="28" y="26"/>
                    <a:pt x="7" y="19"/>
                  </a:cubicBezTo>
                  <a:cubicBezTo>
                    <a:pt x="0" y="8"/>
                    <a:pt x="7"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2" name="Freeform 49">
              <a:extLst>
                <a:ext uri="{FF2B5EF4-FFF2-40B4-BE49-F238E27FC236}">
                  <a16:creationId xmlns:a16="http://schemas.microsoft.com/office/drawing/2014/main" id="{E2689B62-CCA1-4EE5-B622-FBA516868916}"/>
                </a:ext>
              </a:extLst>
            </p:cNvPr>
            <p:cNvSpPr>
              <a:spLocks/>
            </p:cNvSpPr>
            <p:nvPr/>
          </p:nvSpPr>
          <p:spPr bwMode="auto">
            <a:xfrm rot="5400000">
              <a:off x="11076712" y="6507925"/>
              <a:ext cx="127608" cy="81603"/>
            </a:xfrm>
            <a:custGeom>
              <a:avLst/>
              <a:gdLst>
                <a:gd name="T0" fmla="*/ 21 w 39"/>
                <a:gd name="T1" fmla="*/ 2 h 27"/>
                <a:gd name="T2" fmla="*/ 26 w 39"/>
                <a:gd name="T3" fmla="*/ 24 h 27"/>
                <a:gd name="T4" fmla="*/ 21 w 39"/>
                <a:gd name="T5" fmla="*/ 2 h 27"/>
              </a:gdLst>
              <a:ahLst/>
              <a:cxnLst>
                <a:cxn ang="0">
                  <a:pos x="T0" y="T1"/>
                </a:cxn>
                <a:cxn ang="0">
                  <a:pos x="T2" y="T3"/>
                </a:cxn>
                <a:cxn ang="0">
                  <a:pos x="T4" y="T5"/>
                </a:cxn>
              </a:cxnLst>
              <a:rect l="0" t="0" r="r" b="b"/>
              <a:pathLst>
                <a:path w="39" h="27">
                  <a:moveTo>
                    <a:pt x="21" y="2"/>
                  </a:moveTo>
                  <a:cubicBezTo>
                    <a:pt x="36" y="0"/>
                    <a:pt x="39" y="17"/>
                    <a:pt x="26" y="24"/>
                  </a:cubicBezTo>
                  <a:cubicBezTo>
                    <a:pt x="8" y="27"/>
                    <a:pt x="0" y="9"/>
                    <a:pt x="21"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3" name="Freeform 8">
              <a:extLst>
                <a:ext uri="{FF2B5EF4-FFF2-40B4-BE49-F238E27FC236}">
                  <a16:creationId xmlns:a16="http://schemas.microsoft.com/office/drawing/2014/main" id="{113638EE-3BCF-4315-A329-3C6766A3890B}"/>
                </a:ext>
              </a:extLst>
            </p:cNvPr>
            <p:cNvSpPr>
              <a:spLocks/>
            </p:cNvSpPr>
            <p:nvPr/>
          </p:nvSpPr>
          <p:spPr bwMode="auto">
            <a:xfrm rot="5400000">
              <a:off x="11141853" y="34906"/>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4" name="Freeform 106">
              <a:extLst>
                <a:ext uri="{FF2B5EF4-FFF2-40B4-BE49-F238E27FC236}">
                  <a16:creationId xmlns:a16="http://schemas.microsoft.com/office/drawing/2014/main" id="{4FB36B8F-335B-40F2-83BB-C2B2689DC2E9}"/>
                </a:ext>
              </a:extLst>
            </p:cNvPr>
            <p:cNvSpPr>
              <a:spLocks/>
            </p:cNvSpPr>
            <p:nvPr/>
          </p:nvSpPr>
          <p:spPr bwMode="auto">
            <a:xfrm rot="5400000">
              <a:off x="11301184" y="6639670"/>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grpSp>
      <p:sp>
        <p:nvSpPr>
          <p:cNvPr id="2" name="Title Placeholder 1">
            <a:extLst>
              <a:ext uri="{FF2B5EF4-FFF2-40B4-BE49-F238E27FC236}">
                <a16:creationId xmlns:a16="http://schemas.microsoft.com/office/drawing/2014/main" id="{7A05E913-A9D9-4639-B104-1F07A4AF6A56}"/>
              </a:ext>
            </a:extLst>
          </p:cNvPr>
          <p:cNvSpPr>
            <a:spLocks noGrp="1"/>
          </p:cNvSpPr>
          <p:nvPr>
            <p:ph type="title"/>
          </p:nvPr>
        </p:nvSpPr>
        <p:spPr>
          <a:xfrm>
            <a:off x="1069848" y="502920"/>
            <a:ext cx="9634011"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09940CEB-B6D7-46E6-9843-51534214017A}"/>
              </a:ext>
            </a:extLst>
          </p:cNvPr>
          <p:cNvSpPr>
            <a:spLocks noGrp="1"/>
          </p:cNvSpPr>
          <p:nvPr>
            <p:ph type="body" idx="1"/>
          </p:nvPr>
        </p:nvSpPr>
        <p:spPr>
          <a:xfrm>
            <a:off x="1069848" y="1874520"/>
            <a:ext cx="9634011"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B5BAC8B5-8DFB-4920-8580-54824C831A94}"/>
              </a:ext>
            </a:extLst>
          </p:cNvPr>
          <p:cNvSpPr>
            <a:spLocks noGrp="1"/>
          </p:cNvSpPr>
          <p:nvPr>
            <p:ph type="dt" sz="half" idx="2"/>
          </p:nvPr>
        </p:nvSpPr>
        <p:spPr>
          <a:xfrm>
            <a:off x="173736" y="6382512"/>
            <a:ext cx="2845901" cy="365125"/>
          </a:xfrm>
          <a:prstGeom prst="rect">
            <a:avLst/>
          </a:prstGeom>
        </p:spPr>
        <p:txBody>
          <a:bodyPr vert="horz" lIns="91440" tIns="45720" rIns="91440" bIns="45720" rtlCol="0" anchor="ctr"/>
          <a:lstStyle>
            <a:lvl1pPr algn="l">
              <a:defRPr sz="1050">
                <a:solidFill>
                  <a:schemeClr val="tx2"/>
                </a:solidFill>
              </a:defRPr>
            </a:lvl1pPr>
          </a:lstStyle>
          <a:p>
            <a:fld id="{B5898F52-2787-4BA2-BBBC-9395E9F86D50}" type="datetimeFigureOut">
              <a:rPr lang="en-US" smtClean="0"/>
              <a:pPr/>
              <a:t>2/12/2023</a:t>
            </a:fld>
            <a:endParaRPr lang="en-US" dirty="0"/>
          </a:p>
        </p:txBody>
      </p:sp>
      <p:sp>
        <p:nvSpPr>
          <p:cNvPr id="5" name="Footer Placeholder 4">
            <a:extLst>
              <a:ext uri="{FF2B5EF4-FFF2-40B4-BE49-F238E27FC236}">
                <a16:creationId xmlns:a16="http://schemas.microsoft.com/office/drawing/2014/main" id="{3A9E2D5D-B616-4048-9CB8-4D316BBDB1FB}"/>
              </a:ext>
            </a:extLst>
          </p:cNvPr>
          <p:cNvSpPr>
            <a:spLocks noGrp="1"/>
          </p:cNvSpPr>
          <p:nvPr>
            <p:ph type="ftr" sz="quarter" idx="3"/>
          </p:nvPr>
        </p:nvSpPr>
        <p:spPr>
          <a:xfrm rot="5400000">
            <a:off x="-1754871" y="2093199"/>
            <a:ext cx="4157472" cy="416082"/>
          </a:xfrm>
          <a:prstGeom prst="rect">
            <a:avLst/>
          </a:prstGeom>
        </p:spPr>
        <p:txBody>
          <a:bodyPr vert="horz" lIns="91440" tIns="45720" rIns="91440" bIns="45720" rtlCol="0" anchor="ctr"/>
          <a:lstStyle>
            <a:lvl1pPr algn="l">
              <a:defRPr sz="1050">
                <a:solidFill>
                  <a:schemeClr val="tx2"/>
                </a:solidFill>
              </a:defRPr>
            </a:lvl1pPr>
          </a:lstStyle>
          <a:p>
            <a:endParaRPr lang="en-US" dirty="0"/>
          </a:p>
        </p:txBody>
      </p:sp>
      <p:sp>
        <p:nvSpPr>
          <p:cNvPr id="6" name="Slide Number Placeholder 5">
            <a:extLst>
              <a:ext uri="{FF2B5EF4-FFF2-40B4-BE49-F238E27FC236}">
                <a16:creationId xmlns:a16="http://schemas.microsoft.com/office/drawing/2014/main" id="{63F322F0-8F3D-4AC5-9873-24666D0E0D34}"/>
              </a:ext>
            </a:extLst>
          </p:cNvPr>
          <p:cNvSpPr>
            <a:spLocks noGrp="1"/>
          </p:cNvSpPr>
          <p:nvPr>
            <p:ph type="sldNum" sz="quarter" idx="4"/>
          </p:nvPr>
        </p:nvSpPr>
        <p:spPr>
          <a:xfrm>
            <a:off x="11457919" y="6382512"/>
            <a:ext cx="500997" cy="365125"/>
          </a:xfrm>
          <a:prstGeom prst="rect">
            <a:avLst/>
          </a:prstGeom>
        </p:spPr>
        <p:txBody>
          <a:bodyPr vert="horz" lIns="91440" tIns="45720" rIns="91440" bIns="45720" rtlCol="0" anchor="ctr"/>
          <a:lstStyle>
            <a:lvl1pPr algn="r">
              <a:defRPr sz="1050">
                <a:solidFill>
                  <a:schemeClr val="tx2"/>
                </a:solidFill>
              </a:defRPr>
            </a:lvl1pPr>
          </a:lstStyle>
          <a:p>
            <a:fld id="{4C8B8A27-DF03-4546-BA93-21C967D57E5C}" type="slidenum">
              <a:rPr lang="en-US" smtClean="0"/>
              <a:pPr/>
              <a:t>‹#›</a:t>
            </a:fld>
            <a:endParaRPr lang="en-US"/>
          </a:p>
        </p:txBody>
      </p:sp>
    </p:spTree>
    <p:extLst>
      <p:ext uri="{BB962C8B-B14F-4D97-AF65-F5344CB8AC3E}">
        <p14:creationId xmlns:p14="http://schemas.microsoft.com/office/powerpoint/2010/main" val="3855825430"/>
      </p:ext>
    </p:extLst>
  </p:cSld>
  <p:clrMap bg1="lt1" tx1="dk1" bg2="lt2" tx2="dk2" accent1="accent1" accent2="accent2" accent3="accent3" accent4="accent4" accent5="accent5" accent6="accent6" hlink="hlink" folHlink="folHlink"/>
  <p:sldLayoutIdLst>
    <p:sldLayoutId id="2147483783" r:id="rId1"/>
  </p:sldLayoutIdLst>
  <p:txStyles>
    <p:titleStyle>
      <a:lvl1pPr algn="l" defTabSz="914400" rtl="0" eaLnBrk="1" latinLnBrk="0" hangingPunct="1">
        <a:lnSpc>
          <a:spcPct val="100000"/>
        </a:lnSpc>
        <a:spcBef>
          <a:spcPct val="0"/>
        </a:spcBef>
        <a:buNone/>
        <a:defRPr sz="4000" kern="1200">
          <a:solidFill>
            <a:schemeClr val="tx2"/>
          </a:solidFill>
          <a:latin typeface="+mj-lt"/>
          <a:ea typeface="+mj-ea"/>
          <a:cs typeface="+mj-cs"/>
        </a:defRPr>
      </a:lvl1pPr>
    </p:titleStyle>
    <p:bodyStyle>
      <a:lvl1pPr marL="228600" indent="-228600" algn="l" defTabSz="914400" rtl="0" eaLnBrk="1" latinLnBrk="0" hangingPunct="1">
        <a:lnSpc>
          <a:spcPct val="150000"/>
        </a:lnSpc>
        <a:spcBef>
          <a:spcPts val="1000"/>
        </a:spcBef>
        <a:buClr>
          <a:schemeClr val="bg2">
            <a:lumMod val="75000"/>
          </a:schemeClr>
        </a:buClr>
        <a:buFont typeface="Arial" panose="020B0604020202020204" pitchFamily="34" charset="0"/>
        <a:buChar char="•"/>
        <a:defRPr sz="2000" kern="1200">
          <a:solidFill>
            <a:schemeClr val="tx2"/>
          </a:solidFill>
          <a:latin typeface="+mn-lt"/>
          <a:ea typeface="+mn-ea"/>
          <a:cs typeface="+mn-cs"/>
        </a:defRPr>
      </a:lvl1pPr>
      <a:lvl2pPr marL="228600" indent="0" algn="l" defTabSz="914400" rtl="0" eaLnBrk="1" latinLnBrk="0" hangingPunct="1">
        <a:lnSpc>
          <a:spcPct val="150000"/>
        </a:lnSpc>
        <a:spcBef>
          <a:spcPts val="500"/>
        </a:spcBef>
        <a:buClr>
          <a:schemeClr val="bg2">
            <a:lumMod val="75000"/>
          </a:schemeClr>
        </a:buClr>
        <a:buFontTx/>
        <a:buNone/>
        <a:defRPr sz="1800" kern="1200">
          <a:solidFill>
            <a:schemeClr val="tx2"/>
          </a:solidFill>
          <a:latin typeface="+mn-lt"/>
          <a:ea typeface="+mn-ea"/>
          <a:cs typeface="+mn-cs"/>
        </a:defRPr>
      </a:lvl2pPr>
      <a:lvl3pPr marL="548640" indent="-285750" algn="l" defTabSz="914400" rtl="0" eaLnBrk="1" latinLnBrk="0" hangingPunct="1">
        <a:lnSpc>
          <a:spcPct val="150000"/>
        </a:lnSpc>
        <a:spcBef>
          <a:spcPts val="500"/>
        </a:spcBef>
        <a:buClr>
          <a:schemeClr val="bg2">
            <a:lumMod val="75000"/>
          </a:schemeClr>
        </a:buClr>
        <a:buFont typeface="Arial" panose="020B0604020202020204" pitchFamily="34" charset="0"/>
        <a:buChar char="•"/>
        <a:defRPr sz="1600" b="1" kern="1200">
          <a:solidFill>
            <a:schemeClr val="tx2"/>
          </a:solidFill>
          <a:latin typeface="+mn-lt"/>
          <a:ea typeface="+mn-ea"/>
          <a:cs typeface="+mn-cs"/>
        </a:defRPr>
      </a:lvl3pPr>
      <a:lvl4pPr marL="548640" indent="0" algn="l" defTabSz="914400" rtl="0" eaLnBrk="1" latinLnBrk="0" hangingPunct="1">
        <a:lnSpc>
          <a:spcPct val="150000"/>
        </a:lnSpc>
        <a:spcBef>
          <a:spcPts val="500"/>
        </a:spcBef>
        <a:buClr>
          <a:schemeClr val="bg2">
            <a:lumMod val="75000"/>
          </a:schemeClr>
        </a:buClr>
        <a:buFontTx/>
        <a:buNone/>
        <a:defRPr sz="1400" kern="1200">
          <a:solidFill>
            <a:schemeClr val="tx2"/>
          </a:solidFill>
          <a:latin typeface="+mn-lt"/>
          <a:ea typeface="+mn-ea"/>
          <a:cs typeface="+mn-cs"/>
        </a:defRPr>
      </a:lvl4pPr>
      <a:lvl5pPr marL="834390" indent="-285750" algn="l" defTabSz="914400" rtl="0" eaLnBrk="1" latinLnBrk="0" hangingPunct="1">
        <a:lnSpc>
          <a:spcPct val="150000"/>
        </a:lnSpc>
        <a:spcBef>
          <a:spcPts val="500"/>
        </a:spcBef>
        <a:buClr>
          <a:schemeClr val="bg2">
            <a:lumMod val="75000"/>
          </a:schemeClr>
        </a:buClr>
        <a:buFont typeface="Arial" panose="020B0604020202020204" pitchFamily="34" charset="0"/>
        <a:buChar char="•"/>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4" name="Rectangle 39">
            <a:extLst>
              <a:ext uri="{FF2B5EF4-FFF2-40B4-BE49-F238E27FC236}">
                <a16:creationId xmlns:a16="http://schemas.microsoft.com/office/drawing/2014/main" id="{945D478C-A9A5-4832-89D8-703607711B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68"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Rectangle 41">
            <a:extLst>
              <a:ext uri="{FF2B5EF4-FFF2-40B4-BE49-F238E27FC236}">
                <a16:creationId xmlns:a16="http://schemas.microsoft.com/office/drawing/2014/main" id="{0FB7F7C0-216C-466B-8AF5-7744BB3400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74" y="4764840"/>
            <a:ext cx="12205536" cy="20931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1710144" y="5126290"/>
            <a:ext cx="8895351" cy="812767"/>
          </a:xfrm>
        </p:spPr>
        <p:txBody>
          <a:bodyPr>
            <a:normAutofit/>
          </a:bodyPr>
          <a:lstStyle/>
          <a:p>
            <a:r>
              <a:rPr lang="en-GB" sz="4000">
                <a:ea typeface="Calibri Light"/>
                <a:cs typeface="Calibri Light"/>
              </a:rPr>
              <a:t>Nano-Technology</a:t>
            </a:r>
            <a:endParaRPr lang="en-GB" sz="4000"/>
          </a:p>
        </p:txBody>
      </p:sp>
      <p:pic>
        <p:nvPicPr>
          <p:cNvPr id="4" name="Picture 4" descr="A picture containing chart&#10;&#10;Description automatically generated">
            <a:extLst>
              <a:ext uri="{FF2B5EF4-FFF2-40B4-BE49-F238E27FC236}">
                <a16:creationId xmlns:a16="http://schemas.microsoft.com/office/drawing/2014/main" id="{CC74A909-C2AD-B48C-02AE-F73026F211D2}"/>
              </a:ext>
            </a:extLst>
          </p:cNvPr>
          <p:cNvPicPr>
            <a:picLocks noChangeAspect="1"/>
          </p:cNvPicPr>
          <p:nvPr/>
        </p:nvPicPr>
        <p:blipFill>
          <a:blip r:embed="rId2"/>
          <a:stretch>
            <a:fillRect/>
          </a:stretch>
        </p:blipFill>
        <p:spPr>
          <a:xfrm>
            <a:off x="3299542" y="571500"/>
            <a:ext cx="5601854" cy="3447295"/>
          </a:xfrm>
          <a:prstGeom prst="rect">
            <a:avLst/>
          </a:prstGeom>
        </p:spPr>
      </p:pic>
      <p:grpSp>
        <p:nvGrpSpPr>
          <p:cNvPr id="146" name="Group 43">
            <a:extLst>
              <a:ext uri="{FF2B5EF4-FFF2-40B4-BE49-F238E27FC236}">
                <a16:creationId xmlns:a16="http://schemas.microsoft.com/office/drawing/2014/main" id="{67A83510-2790-4866-911D-2E1588DF5FC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459" y="4517731"/>
            <a:ext cx="12157773" cy="494218"/>
            <a:chOff x="18956" y="5952517"/>
            <a:chExt cx="12157773" cy="494218"/>
          </a:xfrm>
          <a:solidFill>
            <a:schemeClr val="bg2">
              <a:lumMod val="90000"/>
            </a:schemeClr>
          </a:solidFill>
        </p:grpSpPr>
        <p:sp>
          <p:nvSpPr>
            <p:cNvPr id="45" name="Freeform 10">
              <a:extLst>
                <a:ext uri="{FF2B5EF4-FFF2-40B4-BE49-F238E27FC236}">
                  <a16:creationId xmlns:a16="http://schemas.microsoft.com/office/drawing/2014/main" id="{DAB74ACE-7603-4829-88FE-C3C2B05EBDA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6637219" y="6356157"/>
              <a:ext cx="138242" cy="88130"/>
            </a:xfrm>
            <a:custGeom>
              <a:avLst/>
              <a:gdLst>
                <a:gd name="T0" fmla="*/ 22 w 42"/>
                <a:gd name="T1" fmla="*/ 0 h 29"/>
                <a:gd name="T2" fmla="*/ 14 w 42"/>
                <a:gd name="T3" fmla="*/ 25 h 29"/>
                <a:gd name="T4" fmla="*/ 22 w 42"/>
                <a:gd name="T5" fmla="*/ 0 h 29"/>
              </a:gdLst>
              <a:ahLst/>
              <a:cxnLst>
                <a:cxn ang="0">
                  <a:pos x="T0" y="T1"/>
                </a:cxn>
                <a:cxn ang="0">
                  <a:pos x="T2" y="T3"/>
                </a:cxn>
                <a:cxn ang="0">
                  <a:pos x="T4" y="T5"/>
                </a:cxn>
              </a:cxnLst>
              <a:rect l="0" t="0" r="r" b="b"/>
              <a:pathLst>
                <a:path w="42" h="29">
                  <a:moveTo>
                    <a:pt x="22" y="0"/>
                  </a:moveTo>
                  <a:cubicBezTo>
                    <a:pt x="42" y="7"/>
                    <a:pt x="28" y="29"/>
                    <a:pt x="14" y="25"/>
                  </a:cubicBezTo>
                  <a:cubicBezTo>
                    <a:pt x="0" y="18"/>
                    <a:pt x="8" y="1"/>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6" name="Freeform 15">
              <a:extLst>
                <a:ext uri="{FF2B5EF4-FFF2-40B4-BE49-F238E27FC236}">
                  <a16:creationId xmlns:a16="http://schemas.microsoft.com/office/drawing/2014/main" id="{DE3E37A0-8723-42F4-9435-F06BD019143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6139192" y="6359421"/>
              <a:ext cx="121406" cy="72626"/>
            </a:xfrm>
            <a:custGeom>
              <a:avLst/>
              <a:gdLst>
                <a:gd name="T0" fmla="*/ 16 w 37"/>
                <a:gd name="T1" fmla="*/ 0 h 24"/>
                <a:gd name="T2" fmla="*/ 11 w 37"/>
                <a:gd name="T3" fmla="*/ 24 h 24"/>
                <a:gd name="T4" fmla="*/ 16 w 37"/>
                <a:gd name="T5" fmla="*/ 0 h 24"/>
              </a:gdLst>
              <a:ahLst/>
              <a:cxnLst>
                <a:cxn ang="0">
                  <a:pos x="T0" y="T1"/>
                </a:cxn>
                <a:cxn ang="0">
                  <a:pos x="T2" y="T3"/>
                </a:cxn>
                <a:cxn ang="0">
                  <a:pos x="T4" y="T5"/>
                </a:cxn>
              </a:cxnLst>
              <a:rect l="0" t="0" r="r" b="b"/>
              <a:pathLst>
                <a:path w="37" h="24">
                  <a:moveTo>
                    <a:pt x="16" y="0"/>
                  </a:moveTo>
                  <a:cubicBezTo>
                    <a:pt x="37" y="6"/>
                    <a:pt x="30" y="20"/>
                    <a:pt x="11" y="24"/>
                  </a:cubicBezTo>
                  <a:cubicBezTo>
                    <a:pt x="0" y="17"/>
                    <a:pt x="5" y="3"/>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7" name="Freeform 18">
              <a:extLst>
                <a:ext uri="{FF2B5EF4-FFF2-40B4-BE49-F238E27FC236}">
                  <a16:creationId xmlns:a16="http://schemas.microsoft.com/office/drawing/2014/main" id="{0C5FE567-8965-4799-B1E6-8A6E1A84888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6384660" y="6368396"/>
              <a:ext cx="138242" cy="78339"/>
            </a:xfrm>
            <a:custGeom>
              <a:avLst/>
              <a:gdLst>
                <a:gd name="T0" fmla="*/ 6 w 42"/>
                <a:gd name="T1" fmla="*/ 6 h 26"/>
                <a:gd name="T2" fmla="*/ 21 w 42"/>
                <a:gd name="T3" fmla="*/ 26 h 26"/>
                <a:gd name="T4" fmla="*/ 6 w 42"/>
                <a:gd name="T5" fmla="*/ 6 h 26"/>
              </a:gdLst>
              <a:ahLst/>
              <a:cxnLst>
                <a:cxn ang="0">
                  <a:pos x="T0" y="T1"/>
                </a:cxn>
                <a:cxn ang="0">
                  <a:pos x="T2" y="T3"/>
                </a:cxn>
                <a:cxn ang="0">
                  <a:pos x="T4" y="T5"/>
                </a:cxn>
              </a:cxnLst>
              <a:rect l="0" t="0" r="r" b="b"/>
              <a:pathLst>
                <a:path w="42" h="26">
                  <a:moveTo>
                    <a:pt x="6" y="6"/>
                  </a:moveTo>
                  <a:cubicBezTo>
                    <a:pt x="25" y="0"/>
                    <a:pt x="42" y="17"/>
                    <a:pt x="21" y="26"/>
                  </a:cubicBezTo>
                  <a:cubicBezTo>
                    <a:pt x="9" y="26"/>
                    <a:pt x="0" y="16"/>
                    <a:pt x="6" y="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8" name="Freeform 22">
              <a:extLst>
                <a:ext uri="{FF2B5EF4-FFF2-40B4-BE49-F238E27FC236}">
                  <a16:creationId xmlns:a16="http://schemas.microsoft.com/office/drawing/2014/main" id="{BA3FF2FD-6394-4F97-B186-BD4A98C619F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5653573" y="6308012"/>
              <a:ext cx="150648" cy="99554"/>
            </a:xfrm>
            <a:custGeom>
              <a:avLst/>
              <a:gdLst>
                <a:gd name="T0" fmla="*/ 26 w 46"/>
                <a:gd name="T1" fmla="*/ 0 h 33"/>
                <a:gd name="T2" fmla="*/ 38 w 46"/>
                <a:gd name="T3" fmla="*/ 22 h 33"/>
                <a:gd name="T4" fmla="*/ 26 w 46"/>
                <a:gd name="T5" fmla="*/ 0 h 33"/>
              </a:gdLst>
              <a:ahLst/>
              <a:cxnLst>
                <a:cxn ang="0">
                  <a:pos x="T0" y="T1"/>
                </a:cxn>
                <a:cxn ang="0">
                  <a:pos x="T2" y="T3"/>
                </a:cxn>
                <a:cxn ang="0">
                  <a:pos x="T4" y="T5"/>
                </a:cxn>
              </a:cxnLst>
              <a:rect l="0" t="0" r="r" b="b"/>
              <a:pathLst>
                <a:path w="46" h="33">
                  <a:moveTo>
                    <a:pt x="26" y="0"/>
                  </a:moveTo>
                  <a:cubicBezTo>
                    <a:pt x="29" y="0"/>
                    <a:pt x="46" y="16"/>
                    <a:pt x="38" y="22"/>
                  </a:cubicBezTo>
                  <a:cubicBezTo>
                    <a:pt x="16" y="33"/>
                    <a:pt x="0" y="5"/>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9" name="Freeform 8">
              <a:extLst>
                <a:ext uri="{FF2B5EF4-FFF2-40B4-BE49-F238E27FC236}">
                  <a16:creationId xmlns:a16="http://schemas.microsoft.com/office/drawing/2014/main" id="{1A361C9F-AD97-4338-B557-8766AFD033B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8956" y="5956599"/>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0" name="Freeform 19">
              <a:extLst>
                <a:ext uri="{FF2B5EF4-FFF2-40B4-BE49-F238E27FC236}">
                  <a16:creationId xmlns:a16="http://schemas.microsoft.com/office/drawing/2014/main" id="{F4FAA936-A80F-43B5-8A7D-17CC7CF771A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4709370" y="6291575"/>
              <a:ext cx="124951" cy="69362"/>
            </a:xfrm>
            <a:custGeom>
              <a:avLst/>
              <a:gdLst>
                <a:gd name="T0" fmla="*/ 16 w 38"/>
                <a:gd name="T1" fmla="*/ 0 h 23"/>
                <a:gd name="T2" fmla="*/ 10 w 38"/>
                <a:gd name="T3" fmla="*/ 23 h 23"/>
                <a:gd name="T4" fmla="*/ 16 w 38"/>
                <a:gd name="T5" fmla="*/ 0 h 23"/>
              </a:gdLst>
              <a:ahLst/>
              <a:cxnLst>
                <a:cxn ang="0">
                  <a:pos x="T0" y="T1"/>
                </a:cxn>
                <a:cxn ang="0">
                  <a:pos x="T2" y="T3"/>
                </a:cxn>
                <a:cxn ang="0">
                  <a:pos x="T4" y="T5"/>
                </a:cxn>
              </a:cxnLst>
              <a:rect l="0" t="0" r="r" b="b"/>
              <a:pathLst>
                <a:path w="38" h="23">
                  <a:moveTo>
                    <a:pt x="16" y="0"/>
                  </a:moveTo>
                  <a:cubicBezTo>
                    <a:pt x="38" y="8"/>
                    <a:pt x="31" y="18"/>
                    <a:pt x="10" y="23"/>
                  </a:cubicBezTo>
                  <a:cubicBezTo>
                    <a:pt x="0" y="16"/>
                    <a:pt x="4" y="3"/>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1" name="Freeform 20">
              <a:extLst>
                <a:ext uri="{FF2B5EF4-FFF2-40B4-BE49-F238E27FC236}">
                  <a16:creationId xmlns:a16="http://schemas.microsoft.com/office/drawing/2014/main" id="{21246F32-1BA7-40E4-9AF9-CA517D4413C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4452381" y="6295774"/>
              <a:ext cx="128495" cy="78339"/>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2" name="Freeform 23">
              <a:extLst>
                <a:ext uri="{FF2B5EF4-FFF2-40B4-BE49-F238E27FC236}">
                  <a16:creationId xmlns:a16="http://schemas.microsoft.com/office/drawing/2014/main" id="{C18EE8CE-BCF9-4C64-B335-C7830B03F3B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5883090" y="6322699"/>
              <a:ext cx="134697" cy="81603"/>
            </a:xfrm>
            <a:custGeom>
              <a:avLst/>
              <a:gdLst>
                <a:gd name="T0" fmla="*/ 19 w 41"/>
                <a:gd name="T1" fmla="*/ 0 h 27"/>
                <a:gd name="T2" fmla="*/ 8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10"/>
                    <a:pt x="28" y="27"/>
                    <a:pt x="8" y="20"/>
                  </a:cubicBezTo>
                  <a:cubicBezTo>
                    <a:pt x="0" y="8"/>
                    <a:pt x="7" y="2"/>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3" name="Freeform 26">
              <a:extLst>
                <a:ext uri="{FF2B5EF4-FFF2-40B4-BE49-F238E27FC236}">
                  <a16:creationId xmlns:a16="http://schemas.microsoft.com/office/drawing/2014/main" id="{64AC2B2B-568F-4175-8D84-AD8F6B563FB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5404559" y="6308010"/>
              <a:ext cx="127608" cy="78339"/>
            </a:xfrm>
            <a:custGeom>
              <a:avLst/>
              <a:gdLst>
                <a:gd name="T0" fmla="*/ 24 w 39"/>
                <a:gd name="T1" fmla="*/ 0 h 26"/>
                <a:gd name="T2" fmla="*/ 20 w 39"/>
                <a:gd name="T3" fmla="*/ 25 h 26"/>
                <a:gd name="T4" fmla="*/ 24 w 39"/>
                <a:gd name="T5" fmla="*/ 0 h 26"/>
              </a:gdLst>
              <a:ahLst/>
              <a:cxnLst>
                <a:cxn ang="0">
                  <a:pos x="T0" y="T1"/>
                </a:cxn>
                <a:cxn ang="0">
                  <a:pos x="T2" y="T3"/>
                </a:cxn>
                <a:cxn ang="0">
                  <a:pos x="T4" y="T5"/>
                </a:cxn>
              </a:cxnLst>
              <a:rect l="0" t="0" r="r" b="b"/>
              <a:pathLst>
                <a:path w="39" h="26">
                  <a:moveTo>
                    <a:pt x="24" y="0"/>
                  </a:moveTo>
                  <a:cubicBezTo>
                    <a:pt x="39" y="2"/>
                    <a:pt x="36" y="26"/>
                    <a:pt x="20" y="25"/>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4" name="Freeform 27">
              <a:extLst>
                <a:ext uri="{FF2B5EF4-FFF2-40B4-BE49-F238E27FC236}">
                  <a16:creationId xmlns:a16="http://schemas.microsoft.com/office/drawing/2014/main" id="{D9C6CF5C-8CF6-4274-86E0-CAF4A31F43A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4937280" y="6282192"/>
              <a:ext cx="131153" cy="93843"/>
            </a:xfrm>
            <a:custGeom>
              <a:avLst/>
              <a:gdLst>
                <a:gd name="T0" fmla="*/ 22 w 40"/>
                <a:gd name="T1" fmla="*/ 0 h 31"/>
                <a:gd name="T2" fmla="*/ 16 w 40"/>
                <a:gd name="T3" fmla="*/ 25 h 31"/>
                <a:gd name="T4" fmla="*/ 22 w 40"/>
                <a:gd name="T5" fmla="*/ 0 h 31"/>
              </a:gdLst>
              <a:ahLst/>
              <a:cxnLst>
                <a:cxn ang="0">
                  <a:pos x="T0" y="T1"/>
                </a:cxn>
                <a:cxn ang="0">
                  <a:pos x="T2" y="T3"/>
                </a:cxn>
                <a:cxn ang="0">
                  <a:pos x="T4" y="T5"/>
                </a:cxn>
              </a:cxnLst>
              <a:rect l="0" t="0" r="r" b="b"/>
              <a:pathLst>
                <a:path w="40" h="31">
                  <a:moveTo>
                    <a:pt x="22" y="0"/>
                  </a:moveTo>
                  <a:cubicBezTo>
                    <a:pt x="39" y="3"/>
                    <a:pt x="40" y="31"/>
                    <a:pt x="16" y="25"/>
                  </a:cubicBezTo>
                  <a:cubicBezTo>
                    <a:pt x="0" y="7"/>
                    <a:pt x="13" y="4"/>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5" name="Freeform 28">
              <a:extLst>
                <a:ext uri="{FF2B5EF4-FFF2-40B4-BE49-F238E27FC236}">
                  <a16:creationId xmlns:a16="http://schemas.microsoft.com/office/drawing/2014/main" id="{3BFC56A2-55B3-432A-BD3B-4B2423A683A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5194538" y="6290059"/>
              <a:ext cx="127608" cy="69362"/>
            </a:xfrm>
            <a:custGeom>
              <a:avLst/>
              <a:gdLst>
                <a:gd name="T0" fmla="*/ 16 w 39"/>
                <a:gd name="T1" fmla="*/ 0 h 23"/>
                <a:gd name="T2" fmla="*/ 11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7"/>
                    <a:pt x="31" y="17"/>
                    <a:pt x="11" y="23"/>
                  </a:cubicBezTo>
                  <a:cubicBezTo>
                    <a:pt x="0" y="16"/>
                    <a:pt x="4" y="2"/>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6" name="Freeform 30">
              <a:extLst>
                <a:ext uri="{FF2B5EF4-FFF2-40B4-BE49-F238E27FC236}">
                  <a16:creationId xmlns:a16="http://schemas.microsoft.com/office/drawing/2014/main" id="{BB036CEA-B307-404A-89D6-9414F417D25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5742191" y="6338204"/>
              <a:ext cx="9748" cy="5712"/>
            </a:xfrm>
            <a:custGeom>
              <a:avLst/>
              <a:gdLst>
                <a:gd name="T0" fmla="*/ 1 w 3"/>
                <a:gd name="T1" fmla="*/ 0 h 2"/>
                <a:gd name="T2" fmla="*/ 2 w 3"/>
                <a:gd name="T3" fmla="*/ 2 h 2"/>
                <a:gd name="T4" fmla="*/ 1 w 3"/>
                <a:gd name="T5" fmla="*/ 0 h 2"/>
              </a:gdLst>
              <a:ahLst/>
              <a:cxnLst>
                <a:cxn ang="0">
                  <a:pos x="T0" y="T1"/>
                </a:cxn>
                <a:cxn ang="0">
                  <a:pos x="T2" y="T3"/>
                </a:cxn>
                <a:cxn ang="0">
                  <a:pos x="T4" y="T5"/>
                </a:cxn>
              </a:cxnLst>
              <a:rect l="0" t="0" r="r" b="b"/>
              <a:pathLst>
                <a:path w="3" h="2">
                  <a:moveTo>
                    <a:pt x="1" y="0"/>
                  </a:moveTo>
                  <a:cubicBezTo>
                    <a:pt x="2" y="1"/>
                    <a:pt x="3" y="2"/>
                    <a:pt x="2" y="2"/>
                  </a:cubicBezTo>
                  <a:cubicBezTo>
                    <a:pt x="1" y="2"/>
                    <a:pt x="0" y="1"/>
                    <a:pt x="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7" name="Freeform 43">
              <a:extLst>
                <a:ext uri="{FF2B5EF4-FFF2-40B4-BE49-F238E27FC236}">
                  <a16:creationId xmlns:a16="http://schemas.microsoft.com/office/drawing/2014/main" id="{CB37E5F5-B903-4611-A739-0B7FBE85104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5902106" y="6043523"/>
              <a:ext cx="143559" cy="75075"/>
            </a:xfrm>
            <a:custGeom>
              <a:avLst/>
              <a:gdLst>
                <a:gd name="T0" fmla="*/ 28 w 44"/>
                <a:gd name="T1" fmla="*/ 0 h 25"/>
                <a:gd name="T2" fmla="*/ 25 w 44"/>
                <a:gd name="T3" fmla="*/ 25 h 25"/>
                <a:gd name="T4" fmla="*/ 28 w 44"/>
                <a:gd name="T5" fmla="*/ 0 h 25"/>
              </a:gdLst>
              <a:ahLst/>
              <a:cxnLst>
                <a:cxn ang="0">
                  <a:pos x="T0" y="T1"/>
                </a:cxn>
                <a:cxn ang="0">
                  <a:pos x="T2" y="T3"/>
                </a:cxn>
                <a:cxn ang="0">
                  <a:pos x="T4" y="T5"/>
                </a:cxn>
              </a:cxnLst>
              <a:rect l="0" t="0" r="r" b="b"/>
              <a:pathLst>
                <a:path w="44" h="25">
                  <a:moveTo>
                    <a:pt x="28" y="0"/>
                  </a:moveTo>
                  <a:cubicBezTo>
                    <a:pt x="44" y="2"/>
                    <a:pt x="38" y="22"/>
                    <a:pt x="25" y="25"/>
                  </a:cubicBezTo>
                  <a:cubicBezTo>
                    <a:pt x="0" y="25"/>
                    <a:pt x="9" y="5"/>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8" name="Freeform 51">
              <a:extLst>
                <a:ext uri="{FF2B5EF4-FFF2-40B4-BE49-F238E27FC236}">
                  <a16:creationId xmlns:a16="http://schemas.microsoft.com/office/drawing/2014/main" id="{B1012F2B-A8F1-4FD5-8E6F-1CC97D0AA8A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5710297" y="6035458"/>
              <a:ext cx="115202" cy="90579"/>
            </a:xfrm>
            <a:custGeom>
              <a:avLst/>
              <a:gdLst>
                <a:gd name="T0" fmla="*/ 19 w 35"/>
                <a:gd name="T1" fmla="*/ 0 h 30"/>
                <a:gd name="T2" fmla="*/ 33 w 35"/>
                <a:gd name="T3" fmla="*/ 15 h 30"/>
                <a:gd name="T4" fmla="*/ 25 w 35"/>
                <a:gd name="T5" fmla="*/ 19 h 30"/>
                <a:gd name="T6" fmla="*/ 19 w 35"/>
                <a:gd name="T7" fmla="*/ 0 h 30"/>
              </a:gdLst>
              <a:ahLst/>
              <a:cxnLst>
                <a:cxn ang="0">
                  <a:pos x="T0" y="T1"/>
                </a:cxn>
                <a:cxn ang="0">
                  <a:pos x="T2" y="T3"/>
                </a:cxn>
                <a:cxn ang="0">
                  <a:pos x="T4" y="T5"/>
                </a:cxn>
                <a:cxn ang="0">
                  <a:pos x="T6" y="T7"/>
                </a:cxn>
              </a:cxnLst>
              <a:rect l="0" t="0" r="r" b="b"/>
              <a:pathLst>
                <a:path w="35" h="30">
                  <a:moveTo>
                    <a:pt x="19" y="0"/>
                  </a:moveTo>
                  <a:cubicBezTo>
                    <a:pt x="26" y="0"/>
                    <a:pt x="35" y="8"/>
                    <a:pt x="33" y="15"/>
                  </a:cubicBezTo>
                  <a:cubicBezTo>
                    <a:pt x="30" y="12"/>
                    <a:pt x="27" y="17"/>
                    <a:pt x="25" y="19"/>
                  </a:cubicBezTo>
                  <a:cubicBezTo>
                    <a:pt x="7" y="30"/>
                    <a:pt x="0" y="5"/>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9" name="Freeform 52">
              <a:extLst>
                <a:ext uri="{FF2B5EF4-FFF2-40B4-BE49-F238E27FC236}">
                  <a16:creationId xmlns:a16="http://schemas.microsoft.com/office/drawing/2014/main" id="{C04C6E0B-838E-4B10-91CA-29C498382AE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6277444" y="6038724"/>
              <a:ext cx="118747" cy="81603"/>
            </a:xfrm>
            <a:custGeom>
              <a:avLst/>
              <a:gdLst>
                <a:gd name="T0" fmla="*/ 21 w 36"/>
                <a:gd name="T1" fmla="*/ 0 h 27"/>
                <a:gd name="T2" fmla="*/ 22 w 36"/>
                <a:gd name="T3" fmla="*/ 27 h 27"/>
                <a:gd name="T4" fmla="*/ 21 w 36"/>
                <a:gd name="T5" fmla="*/ 0 h 27"/>
              </a:gdLst>
              <a:ahLst/>
              <a:cxnLst>
                <a:cxn ang="0">
                  <a:pos x="T0" y="T1"/>
                </a:cxn>
                <a:cxn ang="0">
                  <a:pos x="T2" y="T3"/>
                </a:cxn>
                <a:cxn ang="0">
                  <a:pos x="T4" y="T5"/>
                </a:cxn>
              </a:cxnLst>
              <a:rect l="0" t="0" r="r" b="b"/>
              <a:pathLst>
                <a:path w="36" h="27">
                  <a:moveTo>
                    <a:pt x="21" y="0"/>
                  </a:moveTo>
                  <a:cubicBezTo>
                    <a:pt x="33" y="3"/>
                    <a:pt x="36" y="23"/>
                    <a:pt x="22" y="27"/>
                  </a:cubicBezTo>
                  <a:cubicBezTo>
                    <a:pt x="3" y="25"/>
                    <a:pt x="0" y="1"/>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0" name="Freeform 53">
              <a:extLst>
                <a:ext uri="{FF2B5EF4-FFF2-40B4-BE49-F238E27FC236}">
                  <a16:creationId xmlns:a16="http://schemas.microsoft.com/office/drawing/2014/main" id="{15D6CFEB-4FC5-45C3-8BDF-95EAD1EDFCF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5471034" y="6035460"/>
              <a:ext cx="127608" cy="79154"/>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1" name="Freeform 54">
              <a:extLst>
                <a:ext uri="{FF2B5EF4-FFF2-40B4-BE49-F238E27FC236}">
                  <a16:creationId xmlns:a16="http://schemas.microsoft.com/office/drawing/2014/main" id="{EA8E01BA-7055-4707-906A-F08E2E2535E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6094009" y="6011795"/>
              <a:ext cx="134697" cy="105266"/>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2" name="Freeform 55">
              <a:extLst>
                <a:ext uri="{FF2B5EF4-FFF2-40B4-BE49-F238E27FC236}">
                  <a16:creationId xmlns:a16="http://schemas.microsoft.com/office/drawing/2014/main" id="{CDA2DE76-0D5E-4F6F-95E7-508B725F8AC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5264556" y="6041988"/>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3" name="Freeform 56">
              <a:extLst>
                <a:ext uri="{FF2B5EF4-FFF2-40B4-BE49-F238E27FC236}">
                  <a16:creationId xmlns:a16="http://schemas.microsoft.com/office/drawing/2014/main" id="{669578C5-3D06-4B77-A897-A014B441B58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4392340" y="5985586"/>
              <a:ext cx="128495" cy="72626"/>
            </a:xfrm>
            <a:custGeom>
              <a:avLst/>
              <a:gdLst>
                <a:gd name="T0" fmla="*/ 21 w 39"/>
                <a:gd name="T1" fmla="*/ 0 h 24"/>
                <a:gd name="T2" fmla="*/ 22 w 39"/>
                <a:gd name="T3" fmla="*/ 24 h 24"/>
                <a:gd name="T4" fmla="*/ 21 w 39"/>
                <a:gd name="T5" fmla="*/ 0 h 24"/>
              </a:gdLst>
              <a:ahLst/>
              <a:cxnLst>
                <a:cxn ang="0">
                  <a:pos x="T0" y="T1"/>
                </a:cxn>
                <a:cxn ang="0">
                  <a:pos x="T2" y="T3"/>
                </a:cxn>
                <a:cxn ang="0">
                  <a:pos x="T4" y="T5"/>
                </a:cxn>
              </a:cxnLst>
              <a:rect l="0" t="0" r="r" b="b"/>
              <a:pathLst>
                <a:path w="39" h="24">
                  <a:moveTo>
                    <a:pt x="21" y="0"/>
                  </a:moveTo>
                  <a:cubicBezTo>
                    <a:pt x="37" y="0"/>
                    <a:pt x="39" y="23"/>
                    <a:pt x="22" y="24"/>
                  </a:cubicBezTo>
                  <a:cubicBezTo>
                    <a:pt x="7" y="22"/>
                    <a:pt x="0" y="5"/>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4" name="Freeform 57">
              <a:extLst>
                <a:ext uri="{FF2B5EF4-FFF2-40B4-BE49-F238E27FC236}">
                  <a16:creationId xmlns:a16="http://schemas.microsoft.com/office/drawing/2014/main" id="{85AA3005-AAD0-4587-B352-ECD937D6140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5037697" y="6020771"/>
              <a:ext cx="140901" cy="93843"/>
            </a:xfrm>
            <a:custGeom>
              <a:avLst/>
              <a:gdLst>
                <a:gd name="T0" fmla="*/ 27 w 43"/>
                <a:gd name="T1" fmla="*/ 3 h 31"/>
                <a:gd name="T2" fmla="*/ 40 w 43"/>
                <a:gd name="T3" fmla="*/ 23 h 31"/>
                <a:gd name="T4" fmla="*/ 27 w 43"/>
                <a:gd name="T5" fmla="*/ 3 h 31"/>
              </a:gdLst>
              <a:ahLst/>
              <a:cxnLst>
                <a:cxn ang="0">
                  <a:pos x="T0" y="T1"/>
                </a:cxn>
                <a:cxn ang="0">
                  <a:pos x="T2" y="T3"/>
                </a:cxn>
                <a:cxn ang="0">
                  <a:pos x="T4" y="T5"/>
                </a:cxn>
              </a:cxnLst>
              <a:rect l="0" t="0" r="r" b="b"/>
              <a:pathLst>
                <a:path w="43" h="31">
                  <a:moveTo>
                    <a:pt x="27" y="3"/>
                  </a:moveTo>
                  <a:cubicBezTo>
                    <a:pt x="35" y="0"/>
                    <a:pt x="43" y="17"/>
                    <a:pt x="40" y="23"/>
                  </a:cubicBezTo>
                  <a:cubicBezTo>
                    <a:pt x="21" y="31"/>
                    <a:pt x="0" y="15"/>
                    <a:pt x="27"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5" name="Freeform 59">
              <a:extLst>
                <a:ext uri="{FF2B5EF4-FFF2-40B4-BE49-F238E27FC236}">
                  <a16:creationId xmlns:a16="http://schemas.microsoft.com/office/drawing/2014/main" id="{B4E9730F-E8B1-4F7C-BA99-3B3016F104E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6473186" y="6052072"/>
              <a:ext cx="124063" cy="78339"/>
            </a:xfrm>
            <a:custGeom>
              <a:avLst/>
              <a:gdLst>
                <a:gd name="T0" fmla="*/ 22 w 38"/>
                <a:gd name="T1" fmla="*/ 0 h 26"/>
                <a:gd name="T2" fmla="*/ 18 w 38"/>
                <a:gd name="T3" fmla="*/ 26 h 26"/>
                <a:gd name="T4" fmla="*/ 22 w 38"/>
                <a:gd name="T5" fmla="*/ 0 h 26"/>
              </a:gdLst>
              <a:ahLst/>
              <a:cxnLst>
                <a:cxn ang="0">
                  <a:pos x="T0" y="T1"/>
                </a:cxn>
                <a:cxn ang="0">
                  <a:pos x="T2" y="T3"/>
                </a:cxn>
                <a:cxn ang="0">
                  <a:pos x="T4" y="T5"/>
                </a:cxn>
              </a:cxnLst>
              <a:rect l="0" t="0" r="r" b="b"/>
              <a:pathLst>
                <a:path w="38" h="26">
                  <a:moveTo>
                    <a:pt x="22" y="0"/>
                  </a:moveTo>
                  <a:cubicBezTo>
                    <a:pt x="38" y="3"/>
                    <a:pt x="33" y="25"/>
                    <a:pt x="18" y="26"/>
                  </a:cubicBezTo>
                  <a:cubicBezTo>
                    <a:pt x="0" y="20"/>
                    <a:pt x="6" y="3"/>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6" name="Freeform 60">
              <a:extLst>
                <a:ext uri="{FF2B5EF4-FFF2-40B4-BE49-F238E27FC236}">
                  <a16:creationId xmlns:a16="http://schemas.microsoft.com/office/drawing/2014/main" id="{A8922D05-C325-4918-84E6-1C62AD7BE0B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4825017" y="6002818"/>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4"/>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7" name="Freeform 61">
              <a:extLst>
                <a:ext uri="{FF2B5EF4-FFF2-40B4-BE49-F238E27FC236}">
                  <a16:creationId xmlns:a16="http://schemas.microsoft.com/office/drawing/2014/main" id="{38DD42E8-8604-45E3-99FE-72D479AF2C3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4572460" y="5957121"/>
              <a:ext cx="137356" cy="99554"/>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5"/>
                    <a:pt x="16"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8" name="Freeform 5">
              <a:extLst>
                <a:ext uri="{FF2B5EF4-FFF2-40B4-BE49-F238E27FC236}">
                  <a16:creationId xmlns:a16="http://schemas.microsoft.com/office/drawing/2014/main" id="{2E946C70-11C9-4C85-BE3B-1149117F381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3908414" y="6286792"/>
              <a:ext cx="121406" cy="81603"/>
            </a:xfrm>
            <a:custGeom>
              <a:avLst/>
              <a:gdLst>
                <a:gd name="T0" fmla="*/ 20 w 37"/>
                <a:gd name="T1" fmla="*/ 1 h 27"/>
                <a:gd name="T2" fmla="*/ 22 w 37"/>
                <a:gd name="T3" fmla="*/ 27 h 27"/>
                <a:gd name="T4" fmla="*/ 20 w 37"/>
                <a:gd name="T5" fmla="*/ 1 h 27"/>
              </a:gdLst>
              <a:ahLst/>
              <a:cxnLst>
                <a:cxn ang="0">
                  <a:pos x="T0" y="T1"/>
                </a:cxn>
                <a:cxn ang="0">
                  <a:pos x="T2" y="T3"/>
                </a:cxn>
                <a:cxn ang="0">
                  <a:pos x="T4" y="T5"/>
                </a:cxn>
              </a:cxnLst>
              <a:rect l="0" t="0" r="r" b="b"/>
              <a:pathLst>
                <a:path w="37" h="27">
                  <a:moveTo>
                    <a:pt x="20" y="1"/>
                  </a:moveTo>
                  <a:cubicBezTo>
                    <a:pt x="31" y="1"/>
                    <a:pt x="37" y="24"/>
                    <a:pt x="22" y="27"/>
                  </a:cubicBezTo>
                  <a:cubicBezTo>
                    <a:pt x="2" y="27"/>
                    <a:pt x="0" y="0"/>
                    <a:pt x="20"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9" name="Freeform 6">
              <a:extLst>
                <a:ext uri="{FF2B5EF4-FFF2-40B4-BE49-F238E27FC236}">
                  <a16:creationId xmlns:a16="http://schemas.microsoft.com/office/drawing/2014/main" id="{48F637C4-CFB7-4421-9DAB-6730244B2C5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634353" y="6266141"/>
              <a:ext cx="124063" cy="87315"/>
            </a:xfrm>
            <a:custGeom>
              <a:avLst/>
              <a:gdLst>
                <a:gd name="T0" fmla="*/ 12 w 38"/>
                <a:gd name="T1" fmla="*/ 3 h 29"/>
                <a:gd name="T2" fmla="*/ 15 w 38"/>
                <a:gd name="T3" fmla="*/ 29 h 29"/>
                <a:gd name="T4" fmla="*/ 12 w 38"/>
                <a:gd name="T5" fmla="*/ 3 h 29"/>
              </a:gdLst>
              <a:ahLst/>
              <a:cxnLst>
                <a:cxn ang="0">
                  <a:pos x="T0" y="T1"/>
                </a:cxn>
                <a:cxn ang="0">
                  <a:pos x="T2" y="T3"/>
                </a:cxn>
                <a:cxn ang="0">
                  <a:pos x="T4" y="T5"/>
                </a:cxn>
              </a:cxnLst>
              <a:rect l="0" t="0" r="r" b="b"/>
              <a:pathLst>
                <a:path w="38" h="29">
                  <a:moveTo>
                    <a:pt x="12" y="3"/>
                  </a:moveTo>
                  <a:cubicBezTo>
                    <a:pt x="34" y="0"/>
                    <a:pt x="38" y="26"/>
                    <a:pt x="15" y="29"/>
                  </a:cubicBezTo>
                  <a:cubicBezTo>
                    <a:pt x="4" y="23"/>
                    <a:pt x="0" y="9"/>
                    <a:pt x="12"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0" name="Freeform 7">
              <a:extLst>
                <a:ext uri="{FF2B5EF4-FFF2-40B4-BE49-F238E27FC236}">
                  <a16:creationId xmlns:a16="http://schemas.microsoft.com/office/drawing/2014/main" id="{6E137FD9-DCB4-4E5A-960B-350C3627EE0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4177783" y="6246129"/>
              <a:ext cx="138242" cy="100371"/>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1" name="Freeform 8">
              <a:extLst>
                <a:ext uri="{FF2B5EF4-FFF2-40B4-BE49-F238E27FC236}">
                  <a16:creationId xmlns:a16="http://schemas.microsoft.com/office/drawing/2014/main" id="{9DCD8437-9BFD-44B4-AAC8-75388190F2B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982245" y="6242949"/>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2" name="Freeform 9">
              <a:extLst>
                <a:ext uri="{FF2B5EF4-FFF2-40B4-BE49-F238E27FC236}">
                  <a16:creationId xmlns:a16="http://schemas.microsoft.com/office/drawing/2014/main" id="{C9EEBF9B-D5F1-4EE3-A46A-A5A5E396A44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2268040" y="6282192"/>
              <a:ext cx="121406" cy="88130"/>
            </a:xfrm>
            <a:custGeom>
              <a:avLst/>
              <a:gdLst>
                <a:gd name="T0" fmla="*/ 18 w 37"/>
                <a:gd name="T1" fmla="*/ 4 h 29"/>
                <a:gd name="T2" fmla="*/ 22 w 37"/>
                <a:gd name="T3" fmla="*/ 29 h 29"/>
                <a:gd name="T4" fmla="*/ 18 w 37"/>
                <a:gd name="T5" fmla="*/ 4 h 29"/>
              </a:gdLst>
              <a:ahLst/>
              <a:cxnLst>
                <a:cxn ang="0">
                  <a:pos x="T0" y="T1"/>
                </a:cxn>
                <a:cxn ang="0">
                  <a:pos x="T2" y="T3"/>
                </a:cxn>
                <a:cxn ang="0">
                  <a:pos x="T4" y="T5"/>
                </a:cxn>
              </a:cxnLst>
              <a:rect l="0" t="0" r="r" b="b"/>
              <a:pathLst>
                <a:path w="37" h="29">
                  <a:moveTo>
                    <a:pt x="18" y="4"/>
                  </a:moveTo>
                  <a:cubicBezTo>
                    <a:pt x="35" y="0"/>
                    <a:pt x="37" y="28"/>
                    <a:pt x="22" y="29"/>
                  </a:cubicBezTo>
                  <a:cubicBezTo>
                    <a:pt x="7" y="28"/>
                    <a:pt x="0" y="14"/>
                    <a:pt x="18"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3" name="Freeform 11">
              <a:extLst>
                <a:ext uri="{FF2B5EF4-FFF2-40B4-BE49-F238E27FC236}">
                  <a16:creationId xmlns:a16="http://schemas.microsoft.com/office/drawing/2014/main" id="{3A77B17D-E4D2-444B-8D75-F0171A3E85E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2510851" y="6246285"/>
              <a:ext cx="143559" cy="102819"/>
            </a:xfrm>
            <a:custGeom>
              <a:avLst/>
              <a:gdLst>
                <a:gd name="T0" fmla="*/ 31 w 44"/>
                <a:gd name="T1" fmla="*/ 1 h 34"/>
                <a:gd name="T2" fmla="*/ 42 w 44"/>
                <a:gd name="T3" fmla="*/ 19 h 34"/>
                <a:gd name="T4" fmla="*/ 31 w 44"/>
                <a:gd name="T5" fmla="*/ 1 h 34"/>
              </a:gdLst>
              <a:ahLst/>
              <a:cxnLst>
                <a:cxn ang="0">
                  <a:pos x="T0" y="T1"/>
                </a:cxn>
                <a:cxn ang="0">
                  <a:pos x="T2" y="T3"/>
                </a:cxn>
                <a:cxn ang="0">
                  <a:pos x="T4" y="T5"/>
                </a:cxn>
              </a:cxnLst>
              <a:rect l="0" t="0" r="r" b="b"/>
              <a:pathLst>
                <a:path w="44" h="34">
                  <a:moveTo>
                    <a:pt x="31" y="1"/>
                  </a:moveTo>
                  <a:cubicBezTo>
                    <a:pt x="39" y="0"/>
                    <a:pt x="44" y="12"/>
                    <a:pt x="42" y="19"/>
                  </a:cubicBezTo>
                  <a:cubicBezTo>
                    <a:pt x="25" y="34"/>
                    <a:pt x="0" y="8"/>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4" name="Freeform 12">
              <a:extLst>
                <a:ext uri="{FF2B5EF4-FFF2-40B4-BE49-F238E27FC236}">
                  <a16:creationId xmlns:a16="http://schemas.microsoft.com/office/drawing/2014/main" id="{5FDB9442-6054-49E2-948E-D30AD9E09F1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3028371" y="6264238"/>
              <a:ext cx="134697" cy="81603"/>
            </a:xfrm>
            <a:custGeom>
              <a:avLst/>
              <a:gdLst>
                <a:gd name="T0" fmla="*/ 22 w 41"/>
                <a:gd name="T1" fmla="*/ 0 h 27"/>
                <a:gd name="T2" fmla="*/ 8 w 41"/>
                <a:gd name="T3" fmla="*/ 20 h 27"/>
                <a:gd name="T4" fmla="*/ 22 w 41"/>
                <a:gd name="T5" fmla="*/ 0 h 27"/>
              </a:gdLst>
              <a:ahLst/>
              <a:cxnLst>
                <a:cxn ang="0">
                  <a:pos x="T0" y="T1"/>
                </a:cxn>
                <a:cxn ang="0">
                  <a:pos x="T2" y="T3"/>
                </a:cxn>
                <a:cxn ang="0">
                  <a:pos x="T4" y="T5"/>
                </a:cxn>
              </a:cxnLst>
              <a:rect l="0" t="0" r="r" b="b"/>
              <a:pathLst>
                <a:path w="41" h="27">
                  <a:moveTo>
                    <a:pt x="22" y="0"/>
                  </a:moveTo>
                  <a:cubicBezTo>
                    <a:pt x="41" y="12"/>
                    <a:pt x="24" y="27"/>
                    <a:pt x="8" y="20"/>
                  </a:cubicBezTo>
                  <a:cubicBezTo>
                    <a:pt x="0" y="7"/>
                    <a:pt x="8" y="0"/>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5" name="Freeform 13">
              <a:extLst>
                <a:ext uri="{FF2B5EF4-FFF2-40B4-BE49-F238E27FC236}">
                  <a16:creationId xmlns:a16="http://schemas.microsoft.com/office/drawing/2014/main" id="{3E1DF8B7-7CB2-4181-8525-4EE2D5D9EEA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3656011" y="6301648"/>
              <a:ext cx="124951" cy="69362"/>
            </a:xfrm>
            <a:custGeom>
              <a:avLst/>
              <a:gdLst>
                <a:gd name="T0" fmla="*/ 26 w 38"/>
                <a:gd name="T1" fmla="*/ 0 h 23"/>
                <a:gd name="T2" fmla="*/ 25 w 38"/>
                <a:gd name="T3" fmla="*/ 23 h 23"/>
                <a:gd name="T4" fmla="*/ 26 w 38"/>
                <a:gd name="T5" fmla="*/ 0 h 23"/>
              </a:gdLst>
              <a:ahLst/>
              <a:cxnLst>
                <a:cxn ang="0">
                  <a:pos x="T0" y="T1"/>
                </a:cxn>
                <a:cxn ang="0">
                  <a:pos x="T2" y="T3"/>
                </a:cxn>
                <a:cxn ang="0">
                  <a:pos x="T4" y="T5"/>
                </a:cxn>
              </a:cxnLst>
              <a:rect l="0" t="0" r="r" b="b"/>
              <a:pathLst>
                <a:path w="38" h="23">
                  <a:moveTo>
                    <a:pt x="26" y="0"/>
                  </a:moveTo>
                  <a:cubicBezTo>
                    <a:pt x="38" y="0"/>
                    <a:pt x="37" y="20"/>
                    <a:pt x="25" y="23"/>
                  </a:cubicBezTo>
                  <a:cubicBezTo>
                    <a:pt x="0" y="23"/>
                    <a:pt x="5" y="1"/>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6" name="Freeform 14">
              <a:extLst>
                <a:ext uri="{FF2B5EF4-FFF2-40B4-BE49-F238E27FC236}">
                  <a16:creationId xmlns:a16="http://schemas.microsoft.com/office/drawing/2014/main" id="{4B3B2382-7947-4BAF-BF2F-830393F8EF5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3333279" y="6267101"/>
              <a:ext cx="134697" cy="84866"/>
            </a:xfrm>
            <a:custGeom>
              <a:avLst/>
              <a:gdLst>
                <a:gd name="T0" fmla="*/ 26 w 41"/>
                <a:gd name="T1" fmla="*/ 1 h 28"/>
                <a:gd name="T2" fmla="*/ 39 w 41"/>
                <a:gd name="T3" fmla="*/ 20 h 28"/>
                <a:gd name="T4" fmla="*/ 26 w 41"/>
                <a:gd name="T5" fmla="*/ 1 h 28"/>
              </a:gdLst>
              <a:ahLst/>
              <a:cxnLst>
                <a:cxn ang="0">
                  <a:pos x="T0" y="T1"/>
                </a:cxn>
                <a:cxn ang="0">
                  <a:pos x="T2" y="T3"/>
                </a:cxn>
                <a:cxn ang="0">
                  <a:pos x="T4" y="T5"/>
                </a:cxn>
              </a:cxnLst>
              <a:rect l="0" t="0" r="r" b="b"/>
              <a:pathLst>
                <a:path w="41" h="28">
                  <a:moveTo>
                    <a:pt x="26" y="1"/>
                  </a:moveTo>
                  <a:cubicBezTo>
                    <a:pt x="34" y="0"/>
                    <a:pt x="41" y="12"/>
                    <a:pt x="39" y="20"/>
                  </a:cubicBezTo>
                  <a:cubicBezTo>
                    <a:pt x="17" y="28"/>
                    <a:pt x="0" y="12"/>
                    <a:pt x="26"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7" name="Freeform 16">
              <a:extLst>
                <a:ext uri="{FF2B5EF4-FFF2-40B4-BE49-F238E27FC236}">
                  <a16:creationId xmlns:a16="http://schemas.microsoft.com/office/drawing/2014/main" id="{AC95E7F5-BA75-4053-AC8F-81ACC426265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2773156" y="6239757"/>
              <a:ext cx="143559" cy="97107"/>
            </a:xfrm>
            <a:custGeom>
              <a:avLst/>
              <a:gdLst>
                <a:gd name="T0" fmla="*/ 31 w 44"/>
                <a:gd name="T1" fmla="*/ 1 h 32"/>
                <a:gd name="T2" fmla="*/ 43 w 44"/>
                <a:gd name="T3" fmla="*/ 15 h 32"/>
                <a:gd name="T4" fmla="*/ 31 w 44"/>
                <a:gd name="T5" fmla="*/ 1 h 32"/>
              </a:gdLst>
              <a:ahLst/>
              <a:cxnLst>
                <a:cxn ang="0">
                  <a:pos x="T0" y="T1"/>
                </a:cxn>
                <a:cxn ang="0">
                  <a:pos x="T2" y="T3"/>
                </a:cxn>
                <a:cxn ang="0">
                  <a:pos x="T4" y="T5"/>
                </a:cxn>
              </a:cxnLst>
              <a:rect l="0" t="0" r="r" b="b"/>
              <a:pathLst>
                <a:path w="44" h="32">
                  <a:moveTo>
                    <a:pt x="31" y="1"/>
                  </a:moveTo>
                  <a:cubicBezTo>
                    <a:pt x="40" y="0"/>
                    <a:pt x="44" y="8"/>
                    <a:pt x="43" y="15"/>
                  </a:cubicBezTo>
                  <a:cubicBezTo>
                    <a:pt x="29" y="32"/>
                    <a:pt x="0" y="6"/>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8" name="Freeform 17">
              <a:extLst>
                <a:ext uri="{FF2B5EF4-FFF2-40B4-BE49-F238E27FC236}">
                  <a16:creationId xmlns:a16="http://schemas.microsoft.com/office/drawing/2014/main" id="{8D431126-FDB6-42AF-BC9E-58E4C417BA2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398709" y="6264239"/>
              <a:ext cx="94821" cy="69362"/>
            </a:xfrm>
            <a:custGeom>
              <a:avLst/>
              <a:gdLst>
                <a:gd name="T0" fmla="*/ 13 w 29"/>
                <a:gd name="T1" fmla="*/ 0 h 23"/>
                <a:gd name="T2" fmla="*/ 13 w 29"/>
                <a:gd name="T3" fmla="*/ 23 h 23"/>
                <a:gd name="T4" fmla="*/ 13 w 29"/>
                <a:gd name="T5" fmla="*/ 0 h 23"/>
              </a:gdLst>
              <a:ahLst/>
              <a:cxnLst>
                <a:cxn ang="0">
                  <a:pos x="T0" y="T1"/>
                </a:cxn>
                <a:cxn ang="0">
                  <a:pos x="T2" y="T3"/>
                </a:cxn>
                <a:cxn ang="0">
                  <a:pos x="T4" y="T5"/>
                </a:cxn>
              </a:cxnLst>
              <a:rect l="0" t="0" r="r" b="b"/>
              <a:pathLst>
                <a:path w="29" h="23">
                  <a:moveTo>
                    <a:pt x="13" y="0"/>
                  </a:moveTo>
                  <a:cubicBezTo>
                    <a:pt x="27" y="0"/>
                    <a:pt x="29" y="22"/>
                    <a:pt x="13" y="23"/>
                  </a:cubicBezTo>
                  <a:cubicBezTo>
                    <a:pt x="2" y="22"/>
                    <a:pt x="0" y="2"/>
                    <a:pt x="1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9" name="Freeform 21">
              <a:extLst>
                <a:ext uri="{FF2B5EF4-FFF2-40B4-BE49-F238E27FC236}">
                  <a16:creationId xmlns:a16="http://schemas.microsoft.com/office/drawing/2014/main" id="{4AA2BE9B-BD88-4958-B98E-7363A0FD5C9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047787" y="6218542"/>
              <a:ext cx="140901" cy="102819"/>
            </a:xfrm>
            <a:custGeom>
              <a:avLst/>
              <a:gdLst>
                <a:gd name="T0" fmla="*/ 24 w 43"/>
                <a:gd name="T1" fmla="*/ 0 h 34"/>
                <a:gd name="T2" fmla="*/ 14 w 43"/>
                <a:gd name="T3" fmla="*/ 23 h 34"/>
                <a:gd name="T4" fmla="*/ 24 w 43"/>
                <a:gd name="T5" fmla="*/ 0 h 34"/>
              </a:gdLst>
              <a:ahLst/>
              <a:cxnLst>
                <a:cxn ang="0">
                  <a:pos x="T0" y="T1"/>
                </a:cxn>
                <a:cxn ang="0">
                  <a:pos x="T2" y="T3"/>
                </a:cxn>
                <a:cxn ang="0">
                  <a:pos x="T4" y="T5"/>
                </a:cxn>
              </a:cxnLst>
              <a:rect l="0" t="0" r="r" b="b"/>
              <a:pathLst>
                <a:path w="43" h="34">
                  <a:moveTo>
                    <a:pt x="24" y="0"/>
                  </a:moveTo>
                  <a:cubicBezTo>
                    <a:pt x="43" y="3"/>
                    <a:pt x="28" y="34"/>
                    <a:pt x="14" y="23"/>
                  </a:cubicBezTo>
                  <a:cubicBezTo>
                    <a:pt x="0" y="28"/>
                    <a:pt x="4" y="5"/>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80" name="Freeform 25">
              <a:extLst>
                <a:ext uri="{FF2B5EF4-FFF2-40B4-BE49-F238E27FC236}">
                  <a16:creationId xmlns:a16="http://schemas.microsoft.com/office/drawing/2014/main" id="{BA18EADE-8501-4251-ADCD-EB02B73DF1D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290115" y="6200589"/>
              <a:ext cx="134697" cy="93843"/>
            </a:xfrm>
            <a:custGeom>
              <a:avLst/>
              <a:gdLst>
                <a:gd name="T0" fmla="*/ 23 w 41"/>
                <a:gd name="T1" fmla="*/ 0 h 31"/>
                <a:gd name="T2" fmla="*/ 17 w 41"/>
                <a:gd name="T3" fmla="*/ 25 h 31"/>
                <a:gd name="T4" fmla="*/ 23 w 41"/>
                <a:gd name="T5" fmla="*/ 0 h 31"/>
              </a:gdLst>
              <a:ahLst/>
              <a:cxnLst>
                <a:cxn ang="0">
                  <a:pos x="T0" y="T1"/>
                </a:cxn>
                <a:cxn ang="0">
                  <a:pos x="T2" y="T3"/>
                </a:cxn>
                <a:cxn ang="0">
                  <a:pos x="T4" y="T5"/>
                </a:cxn>
              </a:cxnLst>
              <a:rect l="0" t="0" r="r" b="b"/>
              <a:pathLst>
                <a:path w="41" h="31">
                  <a:moveTo>
                    <a:pt x="23" y="0"/>
                  </a:moveTo>
                  <a:cubicBezTo>
                    <a:pt x="40" y="1"/>
                    <a:pt x="41" y="31"/>
                    <a:pt x="17" y="25"/>
                  </a:cubicBezTo>
                  <a:cubicBezTo>
                    <a:pt x="0" y="7"/>
                    <a:pt x="17" y="4"/>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81" name="Freeform 29">
              <a:extLst>
                <a:ext uri="{FF2B5EF4-FFF2-40B4-BE49-F238E27FC236}">
                  <a16:creationId xmlns:a16="http://schemas.microsoft.com/office/drawing/2014/main" id="{D1886B2F-FFB5-4032-A012-EAE8464DDAA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811181" y="6179372"/>
              <a:ext cx="118747" cy="120771"/>
            </a:xfrm>
            <a:custGeom>
              <a:avLst/>
              <a:gdLst>
                <a:gd name="T0" fmla="*/ 16 w 36"/>
                <a:gd name="T1" fmla="*/ 4 h 40"/>
                <a:gd name="T2" fmla="*/ 34 w 36"/>
                <a:gd name="T3" fmla="*/ 15 h 40"/>
                <a:gd name="T4" fmla="*/ 16 w 36"/>
                <a:gd name="T5" fmla="*/ 4 h 40"/>
              </a:gdLst>
              <a:ahLst/>
              <a:cxnLst>
                <a:cxn ang="0">
                  <a:pos x="T0" y="T1"/>
                </a:cxn>
                <a:cxn ang="0">
                  <a:pos x="T2" y="T3"/>
                </a:cxn>
                <a:cxn ang="0">
                  <a:pos x="T4" y="T5"/>
                </a:cxn>
              </a:cxnLst>
              <a:rect l="0" t="0" r="r" b="b"/>
              <a:pathLst>
                <a:path w="36" h="40">
                  <a:moveTo>
                    <a:pt x="16" y="4"/>
                  </a:moveTo>
                  <a:cubicBezTo>
                    <a:pt x="36" y="5"/>
                    <a:pt x="33" y="0"/>
                    <a:pt x="34" y="15"/>
                  </a:cubicBezTo>
                  <a:cubicBezTo>
                    <a:pt x="34" y="40"/>
                    <a:pt x="0" y="22"/>
                    <a:pt x="16"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82" name="Freeform 31">
              <a:extLst>
                <a:ext uri="{FF2B5EF4-FFF2-40B4-BE49-F238E27FC236}">
                  <a16:creationId xmlns:a16="http://schemas.microsoft.com/office/drawing/2014/main" id="{65048464-3972-4F85-858C-BD0D6CC8A62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543201" y="6241343"/>
              <a:ext cx="131153" cy="72626"/>
            </a:xfrm>
            <a:custGeom>
              <a:avLst/>
              <a:gdLst>
                <a:gd name="T0" fmla="*/ 24 w 40"/>
                <a:gd name="T1" fmla="*/ 0 h 24"/>
                <a:gd name="T2" fmla="*/ 25 w 40"/>
                <a:gd name="T3" fmla="*/ 24 h 24"/>
                <a:gd name="T4" fmla="*/ 24 w 40"/>
                <a:gd name="T5" fmla="*/ 0 h 24"/>
              </a:gdLst>
              <a:ahLst/>
              <a:cxnLst>
                <a:cxn ang="0">
                  <a:pos x="T0" y="T1"/>
                </a:cxn>
                <a:cxn ang="0">
                  <a:pos x="T2" y="T3"/>
                </a:cxn>
                <a:cxn ang="0">
                  <a:pos x="T4" y="T5"/>
                </a:cxn>
              </a:cxnLst>
              <a:rect l="0" t="0" r="r" b="b"/>
              <a:pathLst>
                <a:path w="40" h="24">
                  <a:moveTo>
                    <a:pt x="24" y="0"/>
                  </a:moveTo>
                  <a:cubicBezTo>
                    <a:pt x="40" y="0"/>
                    <a:pt x="38" y="20"/>
                    <a:pt x="25" y="24"/>
                  </a:cubicBezTo>
                  <a:cubicBezTo>
                    <a:pt x="0" y="22"/>
                    <a:pt x="6" y="4"/>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83" name="Freeform 32">
              <a:extLst>
                <a:ext uri="{FF2B5EF4-FFF2-40B4-BE49-F238E27FC236}">
                  <a16:creationId xmlns:a16="http://schemas.microsoft.com/office/drawing/2014/main" id="{9B136B45-B116-4EA4-802D-0D9EC238C96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3406775" y="5979446"/>
              <a:ext cx="144445" cy="106083"/>
            </a:xfrm>
            <a:custGeom>
              <a:avLst/>
              <a:gdLst>
                <a:gd name="T0" fmla="*/ 28 w 44"/>
                <a:gd name="T1" fmla="*/ 0 h 35"/>
                <a:gd name="T2" fmla="*/ 42 w 44"/>
                <a:gd name="T3" fmla="*/ 21 h 35"/>
                <a:gd name="T4" fmla="*/ 28 w 44"/>
                <a:gd name="T5" fmla="*/ 0 h 35"/>
              </a:gdLst>
              <a:ahLst/>
              <a:cxnLst>
                <a:cxn ang="0">
                  <a:pos x="T0" y="T1"/>
                </a:cxn>
                <a:cxn ang="0">
                  <a:pos x="T2" y="T3"/>
                </a:cxn>
                <a:cxn ang="0">
                  <a:pos x="T4" y="T5"/>
                </a:cxn>
              </a:cxnLst>
              <a:rect l="0" t="0" r="r" b="b"/>
              <a:pathLst>
                <a:path w="44" h="35">
                  <a:moveTo>
                    <a:pt x="28" y="0"/>
                  </a:moveTo>
                  <a:cubicBezTo>
                    <a:pt x="36" y="1"/>
                    <a:pt x="44" y="12"/>
                    <a:pt x="42" y="21"/>
                  </a:cubicBezTo>
                  <a:cubicBezTo>
                    <a:pt x="23" y="35"/>
                    <a:pt x="0" y="7"/>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84" name="Freeform 33">
              <a:extLst>
                <a:ext uri="{FF2B5EF4-FFF2-40B4-BE49-F238E27FC236}">
                  <a16:creationId xmlns:a16="http://schemas.microsoft.com/office/drawing/2014/main" id="{F7DA7C34-DDA0-41AB-A47F-E981F63E23D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2327423" y="6028408"/>
              <a:ext cx="151535" cy="75075"/>
            </a:xfrm>
            <a:custGeom>
              <a:avLst/>
              <a:gdLst>
                <a:gd name="T0" fmla="*/ 23 w 46"/>
                <a:gd name="T1" fmla="*/ 0 h 25"/>
                <a:gd name="T2" fmla="*/ 29 w 46"/>
                <a:gd name="T3" fmla="*/ 25 h 25"/>
                <a:gd name="T4" fmla="*/ 23 w 46"/>
                <a:gd name="T5" fmla="*/ 0 h 25"/>
              </a:gdLst>
              <a:ahLst/>
              <a:cxnLst>
                <a:cxn ang="0">
                  <a:pos x="T0" y="T1"/>
                </a:cxn>
                <a:cxn ang="0">
                  <a:pos x="T2" y="T3"/>
                </a:cxn>
                <a:cxn ang="0">
                  <a:pos x="T4" y="T5"/>
                </a:cxn>
              </a:cxnLst>
              <a:rect l="0" t="0" r="r" b="b"/>
              <a:pathLst>
                <a:path w="46" h="25">
                  <a:moveTo>
                    <a:pt x="23" y="0"/>
                  </a:moveTo>
                  <a:cubicBezTo>
                    <a:pt x="32" y="1"/>
                    <a:pt x="46" y="21"/>
                    <a:pt x="29" y="25"/>
                  </a:cubicBezTo>
                  <a:cubicBezTo>
                    <a:pt x="10" y="23"/>
                    <a:pt x="0" y="9"/>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85" name="Freeform 34">
              <a:extLst>
                <a:ext uri="{FF2B5EF4-FFF2-40B4-BE49-F238E27FC236}">
                  <a16:creationId xmlns:a16="http://schemas.microsoft.com/office/drawing/2014/main" id="{BB16C09B-E126-49FC-B0C4-2CB43FA0387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334031" y="6019431"/>
              <a:ext cx="134697" cy="84051"/>
            </a:xfrm>
            <a:custGeom>
              <a:avLst/>
              <a:gdLst>
                <a:gd name="T0" fmla="*/ 22 w 41"/>
                <a:gd name="T1" fmla="*/ 0 h 28"/>
                <a:gd name="T2" fmla="*/ 8 w 41"/>
                <a:gd name="T3" fmla="*/ 21 h 28"/>
                <a:gd name="T4" fmla="*/ 22 w 41"/>
                <a:gd name="T5" fmla="*/ 0 h 28"/>
              </a:gdLst>
              <a:ahLst/>
              <a:cxnLst>
                <a:cxn ang="0">
                  <a:pos x="T0" y="T1"/>
                </a:cxn>
                <a:cxn ang="0">
                  <a:pos x="T2" y="T3"/>
                </a:cxn>
                <a:cxn ang="0">
                  <a:pos x="T4" y="T5"/>
                </a:cxn>
              </a:cxnLst>
              <a:rect l="0" t="0" r="r" b="b"/>
              <a:pathLst>
                <a:path w="41" h="28">
                  <a:moveTo>
                    <a:pt x="22" y="0"/>
                  </a:moveTo>
                  <a:cubicBezTo>
                    <a:pt x="41" y="13"/>
                    <a:pt x="24" y="28"/>
                    <a:pt x="8" y="21"/>
                  </a:cubicBezTo>
                  <a:cubicBezTo>
                    <a:pt x="0" y="8"/>
                    <a:pt x="8" y="0"/>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86" name="Freeform 35">
              <a:extLst>
                <a:ext uri="{FF2B5EF4-FFF2-40B4-BE49-F238E27FC236}">
                  <a16:creationId xmlns:a16="http://schemas.microsoft.com/office/drawing/2014/main" id="{A12A7CBF-E4C8-4085-88C3-03102FE4685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2124491" y="6012903"/>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87" name="Freeform 36">
              <a:extLst>
                <a:ext uri="{FF2B5EF4-FFF2-40B4-BE49-F238E27FC236}">
                  <a16:creationId xmlns:a16="http://schemas.microsoft.com/office/drawing/2014/main" id="{55CA9A4D-ABE6-426B-B7F0-F5B933349CB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657884" y="5982710"/>
              <a:ext cx="144445" cy="102819"/>
            </a:xfrm>
            <a:custGeom>
              <a:avLst/>
              <a:gdLst>
                <a:gd name="T0" fmla="*/ 31 w 44"/>
                <a:gd name="T1" fmla="*/ 1 h 34"/>
                <a:gd name="T2" fmla="*/ 25 w 44"/>
                <a:gd name="T3" fmla="*/ 22 h 34"/>
                <a:gd name="T4" fmla="*/ 31 w 44"/>
                <a:gd name="T5" fmla="*/ 1 h 34"/>
              </a:gdLst>
              <a:ahLst/>
              <a:cxnLst>
                <a:cxn ang="0">
                  <a:pos x="T0" y="T1"/>
                </a:cxn>
                <a:cxn ang="0">
                  <a:pos x="T2" y="T3"/>
                </a:cxn>
                <a:cxn ang="0">
                  <a:pos x="T4" y="T5"/>
                </a:cxn>
              </a:cxnLst>
              <a:rect l="0" t="0" r="r" b="b"/>
              <a:pathLst>
                <a:path w="44" h="34">
                  <a:moveTo>
                    <a:pt x="31" y="1"/>
                  </a:moveTo>
                  <a:cubicBezTo>
                    <a:pt x="44" y="3"/>
                    <a:pt x="38" y="34"/>
                    <a:pt x="25" y="22"/>
                  </a:cubicBezTo>
                  <a:cubicBezTo>
                    <a:pt x="0" y="28"/>
                    <a:pt x="14" y="0"/>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88" name="Freeform 37">
              <a:extLst>
                <a:ext uri="{FF2B5EF4-FFF2-40B4-BE49-F238E27FC236}">
                  <a16:creationId xmlns:a16="http://schemas.microsoft.com/office/drawing/2014/main" id="{8A4F3A5B-B199-4716-ADF4-5E33A7C0D1A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3649584" y="5970470"/>
              <a:ext cx="115202" cy="121588"/>
            </a:xfrm>
            <a:custGeom>
              <a:avLst/>
              <a:gdLst>
                <a:gd name="T0" fmla="*/ 16 w 35"/>
                <a:gd name="T1" fmla="*/ 4 h 40"/>
                <a:gd name="T2" fmla="*/ 33 w 35"/>
                <a:gd name="T3" fmla="*/ 15 h 40"/>
                <a:gd name="T4" fmla="*/ 16 w 35"/>
                <a:gd name="T5" fmla="*/ 4 h 40"/>
              </a:gdLst>
              <a:ahLst/>
              <a:cxnLst>
                <a:cxn ang="0">
                  <a:pos x="T0" y="T1"/>
                </a:cxn>
                <a:cxn ang="0">
                  <a:pos x="T2" y="T3"/>
                </a:cxn>
                <a:cxn ang="0">
                  <a:pos x="T4" y="T5"/>
                </a:cxn>
              </a:cxnLst>
              <a:rect l="0" t="0" r="r" b="b"/>
              <a:pathLst>
                <a:path w="35" h="40">
                  <a:moveTo>
                    <a:pt x="16" y="4"/>
                  </a:moveTo>
                  <a:cubicBezTo>
                    <a:pt x="35" y="4"/>
                    <a:pt x="32" y="0"/>
                    <a:pt x="33" y="15"/>
                  </a:cubicBezTo>
                  <a:cubicBezTo>
                    <a:pt x="34" y="40"/>
                    <a:pt x="0" y="22"/>
                    <a:pt x="16"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89" name="Freeform 38">
              <a:extLst>
                <a:ext uri="{FF2B5EF4-FFF2-40B4-BE49-F238E27FC236}">
                  <a16:creationId xmlns:a16="http://schemas.microsoft.com/office/drawing/2014/main" id="{5846F32E-5DDD-4AF4-BE1C-5F1A3FF10DF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829398" y="6010455"/>
              <a:ext cx="127608" cy="69362"/>
            </a:xfrm>
            <a:custGeom>
              <a:avLst/>
              <a:gdLst>
                <a:gd name="T0" fmla="*/ 26 w 39"/>
                <a:gd name="T1" fmla="*/ 0 h 23"/>
                <a:gd name="T2" fmla="*/ 26 w 39"/>
                <a:gd name="T3" fmla="*/ 23 h 23"/>
                <a:gd name="T4" fmla="*/ 26 w 39"/>
                <a:gd name="T5" fmla="*/ 0 h 23"/>
              </a:gdLst>
              <a:ahLst/>
              <a:cxnLst>
                <a:cxn ang="0">
                  <a:pos x="T0" y="T1"/>
                </a:cxn>
                <a:cxn ang="0">
                  <a:pos x="T2" y="T3"/>
                </a:cxn>
                <a:cxn ang="0">
                  <a:pos x="T4" y="T5"/>
                </a:cxn>
              </a:cxnLst>
              <a:rect l="0" t="0" r="r" b="b"/>
              <a:pathLst>
                <a:path w="39" h="23">
                  <a:moveTo>
                    <a:pt x="26" y="0"/>
                  </a:moveTo>
                  <a:cubicBezTo>
                    <a:pt x="39" y="1"/>
                    <a:pt x="38" y="21"/>
                    <a:pt x="26" y="23"/>
                  </a:cubicBezTo>
                  <a:cubicBezTo>
                    <a:pt x="0" y="23"/>
                    <a:pt x="5" y="2"/>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90" name="Freeform 39">
              <a:extLst>
                <a:ext uri="{FF2B5EF4-FFF2-40B4-BE49-F238E27FC236}">
                  <a16:creationId xmlns:a16="http://schemas.microsoft.com/office/drawing/2014/main" id="{AFE38B2F-69BC-4661-84A3-EA04CDC3FEC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580384" y="5998215"/>
              <a:ext cx="131153" cy="81603"/>
            </a:xfrm>
            <a:custGeom>
              <a:avLst/>
              <a:gdLst>
                <a:gd name="T0" fmla="*/ 25 w 40"/>
                <a:gd name="T1" fmla="*/ 0 h 27"/>
                <a:gd name="T2" fmla="*/ 38 w 40"/>
                <a:gd name="T3" fmla="*/ 20 h 27"/>
                <a:gd name="T4" fmla="*/ 25 w 40"/>
                <a:gd name="T5" fmla="*/ 0 h 27"/>
              </a:gdLst>
              <a:ahLst/>
              <a:cxnLst>
                <a:cxn ang="0">
                  <a:pos x="T0" y="T1"/>
                </a:cxn>
                <a:cxn ang="0">
                  <a:pos x="T2" y="T3"/>
                </a:cxn>
                <a:cxn ang="0">
                  <a:pos x="T4" y="T5"/>
                </a:cxn>
              </a:cxnLst>
              <a:rect l="0" t="0" r="r" b="b"/>
              <a:pathLst>
                <a:path w="40" h="27">
                  <a:moveTo>
                    <a:pt x="25" y="0"/>
                  </a:moveTo>
                  <a:cubicBezTo>
                    <a:pt x="34" y="0"/>
                    <a:pt x="40" y="11"/>
                    <a:pt x="38" y="20"/>
                  </a:cubicBezTo>
                  <a:cubicBezTo>
                    <a:pt x="17" y="27"/>
                    <a:pt x="0" y="12"/>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91" name="Freeform 40">
              <a:extLst>
                <a:ext uri="{FF2B5EF4-FFF2-40B4-BE49-F238E27FC236}">
                  <a16:creationId xmlns:a16="http://schemas.microsoft.com/office/drawing/2014/main" id="{5CA6F12C-4208-48A6-B7B0-DD18CB39924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4121911" y="5994951"/>
              <a:ext cx="134697" cy="81603"/>
            </a:xfrm>
            <a:custGeom>
              <a:avLst/>
              <a:gdLst>
                <a:gd name="T0" fmla="*/ 19 w 41"/>
                <a:gd name="T1" fmla="*/ 0 h 27"/>
                <a:gd name="T2" fmla="*/ 7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9"/>
                    <a:pt x="28" y="27"/>
                    <a:pt x="7" y="20"/>
                  </a:cubicBezTo>
                  <a:cubicBezTo>
                    <a:pt x="0" y="8"/>
                    <a:pt x="7"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92" name="Freeform 41">
              <a:extLst>
                <a:ext uri="{FF2B5EF4-FFF2-40B4-BE49-F238E27FC236}">
                  <a16:creationId xmlns:a16="http://schemas.microsoft.com/office/drawing/2014/main" id="{0F08EA53-C6C6-49F1-B8DA-E20FFD60785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438116" y="5994950"/>
              <a:ext cx="144445" cy="78339"/>
            </a:xfrm>
            <a:custGeom>
              <a:avLst/>
              <a:gdLst>
                <a:gd name="T0" fmla="*/ 29 w 44"/>
                <a:gd name="T1" fmla="*/ 0 h 26"/>
                <a:gd name="T2" fmla="*/ 26 w 44"/>
                <a:gd name="T3" fmla="*/ 26 h 26"/>
                <a:gd name="T4" fmla="*/ 29 w 44"/>
                <a:gd name="T5" fmla="*/ 0 h 26"/>
              </a:gdLst>
              <a:ahLst/>
              <a:cxnLst>
                <a:cxn ang="0">
                  <a:pos x="T0" y="T1"/>
                </a:cxn>
                <a:cxn ang="0">
                  <a:pos x="T2" y="T3"/>
                </a:cxn>
                <a:cxn ang="0">
                  <a:pos x="T4" y="T5"/>
                </a:cxn>
              </a:cxnLst>
              <a:rect l="0" t="0" r="r" b="b"/>
              <a:pathLst>
                <a:path w="44" h="26">
                  <a:moveTo>
                    <a:pt x="29" y="0"/>
                  </a:moveTo>
                  <a:cubicBezTo>
                    <a:pt x="44" y="3"/>
                    <a:pt x="40" y="22"/>
                    <a:pt x="26" y="26"/>
                  </a:cubicBezTo>
                  <a:cubicBezTo>
                    <a:pt x="0" y="25"/>
                    <a:pt x="11" y="6"/>
                    <a:pt x="2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93" name="Freeform 42">
              <a:extLst>
                <a:ext uri="{FF2B5EF4-FFF2-40B4-BE49-F238E27FC236}">
                  <a16:creationId xmlns:a16="http://schemas.microsoft.com/office/drawing/2014/main" id="{6B6EA655-7497-4604-92DF-43CE7322EDE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110716" y="5973734"/>
              <a:ext cx="144445" cy="97107"/>
            </a:xfrm>
            <a:custGeom>
              <a:avLst/>
              <a:gdLst>
                <a:gd name="T0" fmla="*/ 31 w 44"/>
                <a:gd name="T1" fmla="*/ 1 h 32"/>
                <a:gd name="T2" fmla="*/ 43 w 44"/>
                <a:gd name="T3" fmla="*/ 16 h 32"/>
                <a:gd name="T4" fmla="*/ 31 w 44"/>
                <a:gd name="T5" fmla="*/ 1 h 32"/>
              </a:gdLst>
              <a:ahLst/>
              <a:cxnLst>
                <a:cxn ang="0">
                  <a:pos x="T0" y="T1"/>
                </a:cxn>
                <a:cxn ang="0">
                  <a:pos x="T2" y="T3"/>
                </a:cxn>
                <a:cxn ang="0">
                  <a:pos x="T4" y="T5"/>
                </a:cxn>
              </a:cxnLst>
              <a:rect l="0" t="0" r="r" b="b"/>
              <a:pathLst>
                <a:path w="44" h="32">
                  <a:moveTo>
                    <a:pt x="31" y="1"/>
                  </a:moveTo>
                  <a:cubicBezTo>
                    <a:pt x="40" y="0"/>
                    <a:pt x="44" y="8"/>
                    <a:pt x="43" y="16"/>
                  </a:cubicBezTo>
                  <a:cubicBezTo>
                    <a:pt x="29" y="32"/>
                    <a:pt x="0" y="7"/>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94" name="Freeform 44">
              <a:extLst>
                <a:ext uri="{FF2B5EF4-FFF2-40B4-BE49-F238E27FC236}">
                  <a16:creationId xmlns:a16="http://schemas.microsoft.com/office/drawing/2014/main" id="{082FFE9A-67C2-471A-AF37-ED9C238DBE7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2639354" y="5976998"/>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95" name="Freeform 45">
              <a:extLst>
                <a:ext uri="{FF2B5EF4-FFF2-40B4-BE49-F238E27FC236}">
                  <a16:creationId xmlns:a16="http://schemas.microsoft.com/office/drawing/2014/main" id="{B0FD6176-7431-446D-91DB-56644A93C15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867906" y="5952517"/>
              <a:ext cx="144445" cy="102819"/>
            </a:xfrm>
            <a:custGeom>
              <a:avLst/>
              <a:gdLst>
                <a:gd name="T0" fmla="*/ 31 w 44"/>
                <a:gd name="T1" fmla="*/ 0 h 34"/>
                <a:gd name="T2" fmla="*/ 42 w 44"/>
                <a:gd name="T3" fmla="*/ 19 h 34"/>
                <a:gd name="T4" fmla="*/ 31 w 44"/>
                <a:gd name="T5" fmla="*/ 0 h 34"/>
              </a:gdLst>
              <a:ahLst/>
              <a:cxnLst>
                <a:cxn ang="0">
                  <a:pos x="T0" y="T1"/>
                </a:cxn>
                <a:cxn ang="0">
                  <a:pos x="T2" y="T3"/>
                </a:cxn>
                <a:cxn ang="0">
                  <a:pos x="T4" y="T5"/>
                </a:cxn>
              </a:cxnLst>
              <a:rect l="0" t="0" r="r" b="b"/>
              <a:pathLst>
                <a:path w="44" h="34">
                  <a:moveTo>
                    <a:pt x="31" y="0"/>
                  </a:moveTo>
                  <a:cubicBezTo>
                    <a:pt x="39" y="0"/>
                    <a:pt x="44" y="12"/>
                    <a:pt x="42" y="19"/>
                  </a:cubicBezTo>
                  <a:cubicBezTo>
                    <a:pt x="25" y="34"/>
                    <a:pt x="0" y="8"/>
                    <a:pt x="3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96" name="Freeform 46">
              <a:extLst>
                <a:ext uri="{FF2B5EF4-FFF2-40B4-BE49-F238E27FC236}">
                  <a16:creationId xmlns:a16="http://schemas.microsoft.com/office/drawing/2014/main" id="{A46603FA-6405-410B-AD8A-3D75BE7A853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3895937" y="6000664"/>
              <a:ext cx="121406" cy="81603"/>
            </a:xfrm>
            <a:custGeom>
              <a:avLst/>
              <a:gdLst>
                <a:gd name="T0" fmla="*/ 19 w 37"/>
                <a:gd name="T1" fmla="*/ 1 h 27"/>
                <a:gd name="T2" fmla="*/ 21 w 37"/>
                <a:gd name="T3" fmla="*/ 27 h 27"/>
                <a:gd name="T4" fmla="*/ 19 w 37"/>
                <a:gd name="T5" fmla="*/ 1 h 27"/>
              </a:gdLst>
              <a:ahLst/>
              <a:cxnLst>
                <a:cxn ang="0">
                  <a:pos x="T0" y="T1"/>
                </a:cxn>
                <a:cxn ang="0">
                  <a:pos x="T2" y="T3"/>
                </a:cxn>
                <a:cxn ang="0">
                  <a:pos x="T4" y="T5"/>
                </a:cxn>
              </a:cxnLst>
              <a:rect l="0" t="0" r="r" b="b"/>
              <a:pathLst>
                <a:path w="37" h="27">
                  <a:moveTo>
                    <a:pt x="19" y="1"/>
                  </a:moveTo>
                  <a:cubicBezTo>
                    <a:pt x="31" y="2"/>
                    <a:pt x="37" y="24"/>
                    <a:pt x="21" y="27"/>
                  </a:cubicBezTo>
                  <a:cubicBezTo>
                    <a:pt x="1" y="27"/>
                    <a:pt x="0" y="0"/>
                    <a:pt x="19"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97" name="Freeform 47">
              <a:extLst>
                <a:ext uri="{FF2B5EF4-FFF2-40B4-BE49-F238E27FC236}">
                  <a16:creationId xmlns:a16="http://schemas.microsoft.com/office/drawing/2014/main" id="{6BE439BF-AE87-4F53-9DC9-72414AD1F15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2865326" y="5973733"/>
              <a:ext cx="147990" cy="78339"/>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10" y="24"/>
                    <a:pt x="0" y="9"/>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98" name="Freeform 48">
              <a:extLst>
                <a:ext uri="{FF2B5EF4-FFF2-40B4-BE49-F238E27FC236}">
                  <a16:creationId xmlns:a16="http://schemas.microsoft.com/office/drawing/2014/main" id="{55C88911-7FE8-4196-8D02-DAB1B62D974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3115444" y="5992749"/>
              <a:ext cx="133812" cy="79154"/>
            </a:xfrm>
            <a:custGeom>
              <a:avLst/>
              <a:gdLst>
                <a:gd name="T0" fmla="*/ 19 w 41"/>
                <a:gd name="T1" fmla="*/ 0 h 26"/>
                <a:gd name="T2" fmla="*/ 7 w 41"/>
                <a:gd name="T3" fmla="*/ 19 h 26"/>
                <a:gd name="T4" fmla="*/ 19 w 41"/>
                <a:gd name="T5" fmla="*/ 0 h 26"/>
              </a:gdLst>
              <a:ahLst/>
              <a:cxnLst>
                <a:cxn ang="0">
                  <a:pos x="T0" y="T1"/>
                </a:cxn>
                <a:cxn ang="0">
                  <a:pos x="T2" y="T3"/>
                </a:cxn>
                <a:cxn ang="0">
                  <a:pos x="T4" y="T5"/>
                </a:cxn>
              </a:cxnLst>
              <a:rect l="0" t="0" r="r" b="b"/>
              <a:pathLst>
                <a:path w="41" h="26">
                  <a:moveTo>
                    <a:pt x="19" y="0"/>
                  </a:moveTo>
                  <a:cubicBezTo>
                    <a:pt x="41" y="9"/>
                    <a:pt x="28" y="26"/>
                    <a:pt x="7" y="19"/>
                  </a:cubicBezTo>
                  <a:cubicBezTo>
                    <a:pt x="0" y="8"/>
                    <a:pt x="7"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99" name="Freeform 49">
              <a:extLst>
                <a:ext uri="{FF2B5EF4-FFF2-40B4-BE49-F238E27FC236}">
                  <a16:creationId xmlns:a16="http://schemas.microsoft.com/office/drawing/2014/main" id="{BAD26C77-660F-4C9C-9A98-234048198BB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215687" y="5955781"/>
              <a:ext cx="127608" cy="81603"/>
            </a:xfrm>
            <a:custGeom>
              <a:avLst/>
              <a:gdLst>
                <a:gd name="T0" fmla="*/ 21 w 39"/>
                <a:gd name="T1" fmla="*/ 2 h 27"/>
                <a:gd name="T2" fmla="*/ 26 w 39"/>
                <a:gd name="T3" fmla="*/ 24 h 27"/>
                <a:gd name="T4" fmla="*/ 21 w 39"/>
                <a:gd name="T5" fmla="*/ 2 h 27"/>
              </a:gdLst>
              <a:ahLst/>
              <a:cxnLst>
                <a:cxn ang="0">
                  <a:pos x="T0" y="T1"/>
                </a:cxn>
                <a:cxn ang="0">
                  <a:pos x="T2" y="T3"/>
                </a:cxn>
                <a:cxn ang="0">
                  <a:pos x="T4" y="T5"/>
                </a:cxn>
              </a:cxnLst>
              <a:rect l="0" t="0" r="r" b="b"/>
              <a:pathLst>
                <a:path w="39" h="27">
                  <a:moveTo>
                    <a:pt x="21" y="2"/>
                  </a:moveTo>
                  <a:cubicBezTo>
                    <a:pt x="36" y="0"/>
                    <a:pt x="39" y="17"/>
                    <a:pt x="26" y="24"/>
                  </a:cubicBezTo>
                  <a:cubicBezTo>
                    <a:pt x="8" y="27"/>
                    <a:pt x="0" y="9"/>
                    <a:pt x="21"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0" name="Freeform 8">
              <a:extLst>
                <a:ext uri="{FF2B5EF4-FFF2-40B4-BE49-F238E27FC236}">
                  <a16:creationId xmlns:a16="http://schemas.microsoft.com/office/drawing/2014/main" id="{507A2021-3F23-43FC-AB0D-130B5759067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6683670" y="6019431"/>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1" name="Freeform 106">
              <a:extLst>
                <a:ext uri="{FF2B5EF4-FFF2-40B4-BE49-F238E27FC236}">
                  <a16:creationId xmlns:a16="http://schemas.microsoft.com/office/drawing/2014/main" id="{CB855C11-52EB-43D9-8831-1A26FCE12A8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9451" y="6204541"/>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2" name="Freeform 19">
              <a:extLst>
                <a:ext uri="{FF2B5EF4-FFF2-40B4-BE49-F238E27FC236}">
                  <a16:creationId xmlns:a16="http://schemas.microsoft.com/office/drawing/2014/main" id="{1A6AD416-1A17-49A9-8301-8C0A5A78CA1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1397390" y="6351960"/>
              <a:ext cx="124951" cy="69362"/>
            </a:xfrm>
            <a:custGeom>
              <a:avLst/>
              <a:gdLst>
                <a:gd name="T0" fmla="*/ 16 w 38"/>
                <a:gd name="T1" fmla="*/ 0 h 23"/>
                <a:gd name="T2" fmla="*/ 10 w 38"/>
                <a:gd name="T3" fmla="*/ 23 h 23"/>
                <a:gd name="T4" fmla="*/ 16 w 38"/>
                <a:gd name="T5" fmla="*/ 0 h 23"/>
              </a:gdLst>
              <a:ahLst/>
              <a:cxnLst>
                <a:cxn ang="0">
                  <a:pos x="T0" y="T1"/>
                </a:cxn>
                <a:cxn ang="0">
                  <a:pos x="T2" y="T3"/>
                </a:cxn>
                <a:cxn ang="0">
                  <a:pos x="T4" y="T5"/>
                </a:cxn>
              </a:cxnLst>
              <a:rect l="0" t="0" r="r" b="b"/>
              <a:pathLst>
                <a:path w="38" h="23">
                  <a:moveTo>
                    <a:pt x="16" y="0"/>
                  </a:moveTo>
                  <a:cubicBezTo>
                    <a:pt x="38" y="8"/>
                    <a:pt x="31" y="18"/>
                    <a:pt x="10" y="23"/>
                  </a:cubicBezTo>
                  <a:cubicBezTo>
                    <a:pt x="0" y="16"/>
                    <a:pt x="4" y="3"/>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3" name="Freeform 20">
              <a:extLst>
                <a:ext uri="{FF2B5EF4-FFF2-40B4-BE49-F238E27FC236}">
                  <a16:creationId xmlns:a16="http://schemas.microsoft.com/office/drawing/2014/main" id="{F03687D9-14CC-461B-B4B5-907E10B6A1A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1140401" y="6356159"/>
              <a:ext cx="128495" cy="78339"/>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4" name="Freeform 26">
              <a:extLst>
                <a:ext uri="{FF2B5EF4-FFF2-40B4-BE49-F238E27FC236}">
                  <a16:creationId xmlns:a16="http://schemas.microsoft.com/office/drawing/2014/main" id="{FCC639BE-A7F9-46A2-955A-3ACA454554F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2049121" y="6351959"/>
              <a:ext cx="127608" cy="78339"/>
            </a:xfrm>
            <a:custGeom>
              <a:avLst/>
              <a:gdLst>
                <a:gd name="T0" fmla="*/ 24 w 39"/>
                <a:gd name="T1" fmla="*/ 0 h 26"/>
                <a:gd name="T2" fmla="*/ 20 w 39"/>
                <a:gd name="T3" fmla="*/ 25 h 26"/>
                <a:gd name="T4" fmla="*/ 24 w 39"/>
                <a:gd name="T5" fmla="*/ 0 h 26"/>
              </a:gdLst>
              <a:ahLst/>
              <a:cxnLst>
                <a:cxn ang="0">
                  <a:pos x="T0" y="T1"/>
                </a:cxn>
                <a:cxn ang="0">
                  <a:pos x="T2" y="T3"/>
                </a:cxn>
                <a:cxn ang="0">
                  <a:pos x="T4" y="T5"/>
                </a:cxn>
              </a:cxnLst>
              <a:rect l="0" t="0" r="r" b="b"/>
              <a:pathLst>
                <a:path w="39" h="26">
                  <a:moveTo>
                    <a:pt x="24" y="0"/>
                  </a:moveTo>
                  <a:cubicBezTo>
                    <a:pt x="39" y="2"/>
                    <a:pt x="36" y="26"/>
                    <a:pt x="20" y="25"/>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5" name="Freeform 27">
              <a:extLst>
                <a:ext uri="{FF2B5EF4-FFF2-40B4-BE49-F238E27FC236}">
                  <a16:creationId xmlns:a16="http://schemas.microsoft.com/office/drawing/2014/main" id="{B3FED40E-A961-4D78-947A-5AC1BD51004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1625300" y="6342577"/>
              <a:ext cx="131153" cy="93843"/>
            </a:xfrm>
            <a:custGeom>
              <a:avLst/>
              <a:gdLst>
                <a:gd name="T0" fmla="*/ 22 w 40"/>
                <a:gd name="T1" fmla="*/ 0 h 31"/>
                <a:gd name="T2" fmla="*/ 16 w 40"/>
                <a:gd name="T3" fmla="*/ 25 h 31"/>
                <a:gd name="T4" fmla="*/ 22 w 40"/>
                <a:gd name="T5" fmla="*/ 0 h 31"/>
              </a:gdLst>
              <a:ahLst/>
              <a:cxnLst>
                <a:cxn ang="0">
                  <a:pos x="T0" y="T1"/>
                </a:cxn>
                <a:cxn ang="0">
                  <a:pos x="T2" y="T3"/>
                </a:cxn>
                <a:cxn ang="0">
                  <a:pos x="T4" y="T5"/>
                </a:cxn>
              </a:cxnLst>
              <a:rect l="0" t="0" r="r" b="b"/>
              <a:pathLst>
                <a:path w="40" h="31">
                  <a:moveTo>
                    <a:pt x="22" y="0"/>
                  </a:moveTo>
                  <a:cubicBezTo>
                    <a:pt x="39" y="3"/>
                    <a:pt x="40" y="31"/>
                    <a:pt x="16" y="25"/>
                  </a:cubicBezTo>
                  <a:cubicBezTo>
                    <a:pt x="0" y="7"/>
                    <a:pt x="13" y="4"/>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6" name="Freeform 28">
              <a:extLst>
                <a:ext uri="{FF2B5EF4-FFF2-40B4-BE49-F238E27FC236}">
                  <a16:creationId xmlns:a16="http://schemas.microsoft.com/office/drawing/2014/main" id="{1445BCDF-9E07-46AD-A6B5-5BEFA223C1B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1851300" y="6351959"/>
              <a:ext cx="127608" cy="69362"/>
            </a:xfrm>
            <a:custGeom>
              <a:avLst/>
              <a:gdLst>
                <a:gd name="T0" fmla="*/ 16 w 39"/>
                <a:gd name="T1" fmla="*/ 0 h 23"/>
                <a:gd name="T2" fmla="*/ 11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7"/>
                    <a:pt x="31" y="17"/>
                    <a:pt x="11" y="23"/>
                  </a:cubicBezTo>
                  <a:cubicBezTo>
                    <a:pt x="0" y="16"/>
                    <a:pt x="4" y="2"/>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7" name="Freeform 55">
              <a:extLst>
                <a:ext uri="{FF2B5EF4-FFF2-40B4-BE49-F238E27FC236}">
                  <a16:creationId xmlns:a16="http://schemas.microsoft.com/office/drawing/2014/main" id="{23324DC7-93D9-451A-9ABF-1B4D92BF22C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1988188" y="6083917"/>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8" name="Freeform 56">
              <a:extLst>
                <a:ext uri="{FF2B5EF4-FFF2-40B4-BE49-F238E27FC236}">
                  <a16:creationId xmlns:a16="http://schemas.microsoft.com/office/drawing/2014/main" id="{003474BA-A947-4598-96BB-BAACE2411DC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1080360" y="6045971"/>
              <a:ext cx="128495" cy="72626"/>
            </a:xfrm>
            <a:custGeom>
              <a:avLst/>
              <a:gdLst>
                <a:gd name="T0" fmla="*/ 21 w 39"/>
                <a:gd name="T1" fmla="*/ 0 h 24"/>
                <a:gd name="T2" fmla="*/ 22 w 39"/>
                <a:gd name="T3" fmla="*/ 24 h 24"/>
                <a:gd name="T4" fmla="*/ 21 w 39"/>
                <a:gd name="T5" fmla="*/ 0 h 24"/>
              </a:gdLst>
              <a:ahLst/>
              <a:cxnLst>
                <a:cxn ang="0">
                  <a:pos x="T0" y="T1"/>
                </a:cxn>
                <a:cxn ang="0">
                  <a:pos x="T2" y="T3"/>
                </a:cxn>
                <a:cxn ang="0">
                  <a:pos x="T4" y="T5"/>
                </a:cxn>
              </a:cxnLst>
              <a:rect l="0" t="0" r="r" b="b"/>
              <a:pathLst>
                <a:path w="39" h="24">
                  <a:moveTo>
                    <a:pt x="21" y="0"/>
                  </a:moveTo>
                  <a:cubicBezTo>
                    <a:pt x="37" y="0"/>
                    <a:pt x="39" y="23"/>
                    <a:pt x="22" y="24"/>
                  </a:cubicBezTo>
                  <a:cubicBezTo>
                    <a:pt x="7" y="22"/>
                    <a:pt x="0" y="5"/>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9" name="Freeform 57">
              <a:extLst>
                <a:ext uri="{FF2B5EF4-FFF2-40B4-BE49-F238E27FC236}">
                  <a16:creationId xmlns:a16="http://schemas.microsoft.com/office/drawing/2014/main" id="{04426A72-0FD0-478F-AAC5-B49E1425353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1725717" y="6081156"/>
              <a:ext cx="140901" cy="93843"/>
            </a:xfrm>
            <a:custGeom>
              <a:avLst/>
              <a:gdLst>
                <a:gd name="T0" fmla="*/ 27 w 43"/>
                <a:gd name="T1" fmla="*/ 3 h 31"/>
                <a:gd name="T2" fmla="*/ 40 w 43"/>
                <a:gd name="T3" fmla="*/ 23 h 31"/>
                <a:gd name="T4" fmla="*/ 27 w 43"/>
                <a:gd name="T5" fmla="*/ 3 h 31"/>
              </a:gdLst>
              <a:ahLst/>
              <a:cxnLst>
                <a:cxn ang="0">
                  <a:pos x="T0" y="T1"/>
                </a:cxn>
                <a:cxn ang="0">
                  <a:pos x="T2" y="T3"/>
                </a:cxn>
                <a:cxn ang="0">
                  <a:pos x="T4" y="T5"/>
                </a:cxn>
              </a:cxnLst>
              <a:rect l="0" t="0" r="r" b="b"/>
              <a:pathLst>
                <a:path w="43" h="31">
                  <a:moveTo>
                    <a:pt x="27" y="3"/>
                  </a:moveTo>
                  <a:cubicBezTo>
                    <a:pt x="35" y="0"/>
                    <a:pt x="43" y="17"/>
                    <a:pt x="40" y="23"/>
                  </a:cubicBezTo>
                  <a:cubicBezTo>
                    <a:pt x="21" y="31"/>
                    <a:pt x="0" y="15"/>
                    <a:pt x="27"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10" name="Freeform 60">
              <a:extLst>
                <a:ext uri="{FF2B5EF4-FFF2-40B4-BE49-F238E27FC236}">
                  <a16:creationId xmlns:a16="http://schemas.microsoft.com/office/drawing/2014/main" id="{17260BB0-9DCA-4927-89A5-1314AD40EB3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1513037" y="6063203"/>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4"/>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11" name="Freeform 61">
              <a:extLst>
                <a:ext uri="{FF2B5EF4-FFF2-40B4-BE49-F238E27FC236}">
                  <a16:creationId xmlns:a16="http://schemas.microsoft.com/office/drawing/2014/main" id="{F459656F-63AC-4FC7-8D12-282B9B0C4C5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1260480" y="6017506"/>
              <a:ext cx="137356" cy="99554"/>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5"/>
                    <a:pt x="16"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12" name="Freeform 5">
              <a:extLst>
                <a:ext uri="{FF2B5EF4-FFF2-40B4-BE49-F238E27FC236}">
                  <a16:creationId xmlns:a16="http://schemas.microsoft.com/office/drawing/2014/main" id="{5C345A48-BE33-4B10-AF97-207DC7E2CCA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0596434" y="6347177"/>
              <a:ext cx="121406" cy="81603"/>
            </a:xfrm>
            <a:custGeom>
              <a:avLst/>
              <a:gdLst>
                <a:gd name="T0" fmla="*/ 20 w 37"/>
                <a:gd name="T1" fmla="*/ 1 h 27"/>
                <a:gd name="T2" fmla="*/ 22 w 37"/>
                <a:gd name="T3" fmla="*/ 27 h 27"/>
                <a:gd name="T4" fmla="*/ 20 w 37"/>
                <a:gd name="T5" fmla="*/ 1 h 27"/>
              </a:gdLst>
              <a:ahLst/>
              <a:cxnLst>
                <a:cxn ang="0">
                  <a:pos x="T0" y="T1"/>
                </a:cxn>
                <a:cxn ang="0">
                  <a:pos x="T2" y="T3"/>
                </a:cxn>
                <a:cxn ang="0">
                  <a:pos x="T4" y="T5"/>
                </a:cxn>
              </a:cxnLst>
              <a:rect l="0" t="0" r="r" b="b"/>
              <a:pathLst>
                <a:path w="37" h="27">
                  <a:moveTo>
                    <a:pt x="20" y="1"/>
                  </a:moveTo>
                  <a:cubicBezTo>
                    <a:pt x="31" y="1"/>
                    <a:pt x="37" y="24"/>
                    <a:pt x="22" y="27"/>
                  </a:cubicBezTo>
                  <a:cubicBezTo>
                    <a:pt x="2" y="27"/>
                    <a:pt x="0" y="0"/>
                    <a:pt x="20"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13" name="Freeform 6">
              <a:extLst>
                <a:ext uri="{FF2B5EF4-FFF2-40B4-BE49-F238E27FC236}">
                  <a16:creationId xmlns:a16="http://schemas.microsoft.com/office/drawing/2014/main" id="{65503F74-3A89-46DD-AD4D-9BB164E252C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8310592" y="6345841"/>
              <a:ext cx="124063" cy="87315"/>
            </a:xfrm>
            <a:custGeom>
              <a:avLst/>
              <a:gdLst>
                <a:gd name="T0" fmla="*/ 12 w 38"/>
                <a:gd name="T1" fmla="*/ 3 h 29"/>
                <a:gd name="T2" fmla="*/ 15 w 38"/>
                <a:gd name="T3" fmla="*/ 29 h 29"/>
                <a:gd name="T4" fmla="*/ 12 w 38"/>
                <a:gd name="T5" fmla="*/ 3 h 29"/>
              </a:gdLst>
              <a:ahLst/>
              <a:cxnLst>
                <a:cxn ang="0">
                  <a:pos x="T0" y="T1"/>
                </a:cxn>
                <a:cxn ang="0">
                  <a:pos x="T2" y="T3"/>
                </a:cxn>
                <a:cxn ang="0">
                  <a:pos x="T4" y="T5"/>
                </a:cxn>
              </a:cxnLst>
              <a:rect l="0" t="0" r="r" b="b"/>
              <a:pathLst>
                <a:path w="38" h="29">
                  <a:moveTo>
                    <a:pt x="12" y="3"/>
                  </a:moveTo>
                  <a:cubicBezTo>
                    <a:pt x="34" y="0"/>
                    <a:pt x="38" y="26"/>
                    <a:pt x="15" y="29"/>
                  </a:cubicBezTo>
                  <a:cubicBezTo>
                    <a:pt x="4" y="23"/>
                    <a:pt x="0" y="9"/>
                    <a:pt x="12"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14" name="Freeform 7">
              <a:extLst>
                <a:ext uri="{FF2B5EF4-FFF2-40B4-BE49-F238E27FC236}">
                  <a16:creationId xmlns:a16="http://schemas.microsoft.com/office/drawing/2014/main" id="{5D8D4A6C-9C30-46E6-953F-8FFE24534F6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0865803" y="6306514"/>
              <a:ext cx="138242" cy="100371"/>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15" name="Freeform 8">
              <a:extLst>
                <a:ext uri="{FF2B5EF4-FFF2-40B4-BE49-F238E27FC236}">
                  <a16:creationId xmlns:a16="http://schemas.microsoft.com/office/drawing/2014/main" id="{844B12AB-BDBA-412B-8127-0671AB6BF8E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8670714" y="6339312"/>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16" name="Freeform 9">
              <a:extLst>
                <a:ext uri="{FF2B5EF4-FFF2-40B4-BE49-F238E27FC236}">
                  <a16:creationId xmlns:a16="http://schemas.microsoft.com/office/drawing/2014/main" id="{84AE8FA4-8AC5-4D0E-9FF8-B6F6D961FCA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8956060" y="6342577"/>
              <a:ext cx="121406" cy="88130"/>
            </a:xfrm>
            <a:custGeom>
              <a:avLst/>
              <a:gdLst>
                <a:gd name="T0" fmla="*/ 18 w 37"/>
                <a:gd name="T1" fmla="*/ 4 h 29"/>
                <a:gd name="T2" fmla="*/ 22 w 37"/>
                <a:gd name="T3" fmla="*/ 29 h 29"/>
                <a:gd name="T4" fmla="*/ 18 w 37"/>
                <a:gd name="T5" fmla="*/ 4 h 29"/>
              </a:gdLst>
              <a:ahLst/>
              <a:cxnLst>
                <a:cxn ang="0">
                  <a:pos x="T0" y="T1"/>
                </a:cxn>
                <a:cxn ang="0">
                  <a:pos x="T2" y="T3"/>
                </a:cxn>
                <a:cxn ang="0">
                  <a:pos x="T4" y="T5"/>
                </a:cxn>
              </a:cxnLst>
              <a:rect l="0" t="0" r="r" b="b"/>
              <a:pathLst>
                <a:path w="37" h="29">
                  <a:moveTo>
                    <a:pt x="18" y="4"/>
                  </a:moveTo>
                  <a:cubicBezTo>
                    <a:pt x="35" y="0"/>
                    <a:pt x="37" y="28"/>
                    <a:pt x="22" y="29"/>
                  </a:cubicBezTo>
                  <a:cubicBezTo>
                    <a:pt x="7" y="28"/>
                    <a:pt x="0" y="14"/>
                    <a:pt x="18"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17" name="Freeform 11">
              <a:extLst>
                <a:ext uri="{FF2B5EF4-FFF2-40B4-BE49-F238E27FC236}">
                  <a16:creationId xmlns:a16="http://schemas.microsoft.com/office/drawing/2014/main" id="{462515DF-512D-49E0-B5FE-637D9E352B8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9198871" y="6306670"/>
              <a:ext cx="143559" cy="102819"/>
            </a:xfrm>
            <a:custGeom>
              <a:avLst/>
              <a:gdLst>
                <a:gd name="T0" fmla="*/ 31 w 44"/>
                <a:gd name="T1" fmla="*/ 1 h 34"/>
                <a:gd name="T2" fmla="*/ 42 w 44"/>
                <a:gd name="T3" fmla="*/ 19 h 34"/>
                <a:gd name="T4" fmla="*/ 31 w 44"/>
                <a:gd name="T5" fmla="*/ 1 h 34"/>
              </a:gdLst>
              <a:ahLst/>
              <a:cxnLst>
                <a:cxn ang="0">
                  <a:pos x="T0" y="T1"/>
                </a:cxn>
                <a:cxn ang="0">
                  <a:pos x="T2" y="T3"/>
                </a:cxn>
                <a:cxn ang="0">
                  <a:pos x="T4" y="T5"/>
                </a:cxn>
              </a:cxnLst>
              <a:rect l="0" t="0" r="r" b="b"/>
              <a:pathLst>
                <a:path w="44" h="34">
                  <a:moveTo>
                    <a:pt x="31" y="1"/>
                  </a:moveTo>
                  <a:cubicBezTo>
                    <a:pt x="39" y="0"/>
                    <a:pt x="44" y="12"/>
                    <a:pt x="42" y="19"/>
                  </a:cubicBezTo>
                  <a:cubicBezTo>
                    <a:pt x="25" y="34"/>
                    <a:pt x="0" y="8"/>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18" name="Freeform 12">
              <a:extLst>
                <a:ext uri="{FF2B5EF4-FFF2-40B4-BE49-F238E27FC236}">
                  <a16:creationId xmlns:a16="http://schemas.microsoft.com/office/drawing/2014/main" id="{342CB8A0-096D-4A9F-B962-294DB670BD7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9716391" y="6324623"/>
              <a:ext cx="134697" cy="81603"/>
            </a:xfrm>
            <a:custGeom>
              <a:avLst/>
              <a:gdLst>
                <a:gd name="T0" fmla="*/ 22 w 41"/>
                <a:gd name="T1" fmla="*/ 0 h 27"/>
                <a:gd name="T2" fmla="*/ 8 w 41"/>
                <a:gd name="T3" fmla="*/ 20 h 27"/>
                <a:gd name="T4" fmla="*/ 22 w 41"/>
                <a:gd name="T5" fmla="*/ 0 h 27"/>
              </a:gdLst>
              <a:ahLst/>
              <a:cxnLst>
                <a:cxn ang="0">
                  <a:pos x="T0" y="T1"/>
                </a:cxn>
                <a:cxn ang="0">
                  <a:pos x="T2" y="T3"/>
                </a:cxn>
                <a:cxn ang="0">
                  <a:pos x="T4" y="T5"/>
                </a:cxn>
              </a:cxnLst>
              <a:rect l="0" t="0" r="r" b="b"/>
              <a:pathLst>
                <a:path w="41" h="27">
                  <a:moveTo>
                    <a:pt x="22" y="0"/>
                  </a:moveTo>
                  <a:cubicBezTo>
                    <a:pt x="41" y="12"/>
                    <a:pt x="24" y="27"/>
                    <a:pt x="8" y="20"/>
                  </a:cubicBezTo>
                  <a:cubicBezTo>
                    <a:pt x="0" y="7"/>
                    <a:pt x="8" y="0"/>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19" name="Freeform 13">
              <a:extLst>
                <a:ext uri="{FF2B5EF4-FFF2-40B4-BE49-F238E27FC236}">
                  <a16:creationId xmlns:a16="http://schemas.microsoft.com/office/drawing/2014/main" id="{6870353D-6B96-4946-8BB5-015BF6E6E22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0344031" y="6362033"/>
              <a:ext cx="124951" cy="69362"/>
            </a:xfrm>
            <a:custGeom>
              <a:avLst/>
              <a:gdLst>
                <a:gd name="T0" fmla="*/ 26 w 38"/>
                <a:gd name="T1" fmla="*/ 0 h 23"/>
                <a:gd name="T2" fmla="*/ 25 w 38"/>
                <a:gd name="T3" fmla="*/ 23 h 23"/>
                <a:gd name="T4" fmla="*/ 26 w 38"/>
                <a:gd name="T5" fmla="*/ 0 h 23"/>
              </a:gdLst>
              <a:ahLst/>
              <a:cxnLst>
                <a:cxn ang="0">
                  <a:pos x="T0" y="T1"/>
                </a:cxn>
                <a:cxn ang="0">
                  <a:pos x="T2" y="T3"/>
                </a:cxn>
                <a:cxn ang="0">
                  <a:pos x="T4" y="T5"/>
                </a:cxn>
              </a:cxnLst>
              <a:rect l="0" t="0" r="r" b="b"/>
              <a:pathLst>
                <a:path w="38" h="23">
                  <a:moveTo>
                    <a:pt x="26" y="0"/>
                  </a:moveTo>
                  <a:cubicBezTo>
                    <a:pt x="38" y="0"/>
                    <a:pt x="37" y="20"/>
                    <a:pt x="25" y="23"/>
                  </a:cubicBezTo>
                  <a:cubicBezTo>
                    <a:pt x="0" y="23"/>
                    <a:pt x="5" y="1"/>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20" name="Freeform 14">
              <a:extLst>
                <a:ext uri="{FF2B5EF4-FFF2-40B4-BE49-F238E27FC236}">
                  <a16:creationId xmlns:a16="http://schemas.microsoft.com/office/drawing/2014/main" id="{20249E38-6114-4065-8836-941D6C55D5D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0070859" y="6318096"/>
              <a:ext cx="134697" cy="84866"/>
            </a:xfrm>
            <a:custGeom>
              <a:avLst/>
              <a:gdLst>
                <a:gd name="T0" fmla="*/ 26 w 41"/>
                <a:gd name="T1" fmla="*/ 1 h 28"/>
                <a:gd name="T2" fmla="*/ 39 w 41"/>
                <a:gd name="T3" fmla="*/ 20 h 28"/>
                <a:gd name="T4" fmla="*/ 26 w 41"/>
                <a:gd name="T5" fmla="*/ 1 h 28"/>
              </a:gdLst>
              <a:ahLst/>
              <a:cxnLst>
                <a:cxn ang="0">
                  <a:pos x="T0" y="T1"/>
                </a:cxn>
                <a:cxn ang="0">
                  <a:pos x="T2" y="T3"/>
                </a:cxn>
                <a:cxn ang="0">
                  <a:pos x="T4" y="T5"/>
                </a:cxn>
              </a:cxnLst>
              <a:rect l="0" t="0" r="r" b="b"/>
              <a:pathLst>
                <a:path w="41" h="28">
                  <a:moveTo>
                    <a:pt x="26" y="1"/>
                  </a:moveTo>
                  <a:cubicBezTo>
                    <a:pt x="34" y="0"/>
                    <a:pt x="41" y="12"/>
                    <a:pt x="39" y="20"/>
                  </a:cubicBezTo>
                  <a:cubicBezTo>
                    <a:pt x="17" y="28"/>
                    <a:pt x="0" y="12"/>
                    <a:pt x="26"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21" name="Freeform 16">
              <a:extLst>
                <a:ext uri="{FF2B5EF4-FFF2-40B4-BE49-F238E27FC236}">
                  <a16:creationId xmlns:a16="http://schemas.microsoft.com/office/drawing/2014/main" id="{BDA5073D-3C1B-4779-8DEF-FD9CD5308D4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9461176" y="6300142"/>
              <a:ext cx="143559" cy="97107"/>
            </a:xfrm>
            <a:custGeom>
              <a:avLst/>
              <a:gdLst>
                <a:gd name="T0" fmla="*/ 31 w 44"/>
                <a:gd name="T1" fmla="*/ 1 h 32"/>
                <a:gd name="T2" fmla="*/ 43 w 44"/>
                <a:gd name="T3" fmla="*/ 15 h 32"/>
                <a:gd name="T4" fmla="*/ 31 w 44"/>
                <a:gd name="T5" fmla="*/ 1 h 32"/>
              </a:gdLst>
              <a:ahLst/>
              <a:cxnLst>
                <a:cxn ang="0">
                  <a:pos x="T0" y="T1"/>
                </a:cxn>
                <a:cxn ang="0">
                  <a:pos x="T2" y="T3"/>
                </a:cxn>
                <a:cxn ang="0">
                  <a:pos x="T4" y="T5"/>
                </a:cxn>
              </a:cxnLst>
              <a:rect l="0" t="0" r="r" b="b"/>
              <a:pathLst>
                <a:path w="44" h="32">
                  <a:moveTo>
                    <a:pt x="31" y="1"/>
                  </a:moveTo>
                  <a:cubicBezTo>
                    <a:pt x="40" y="0"/>
                    <a:pt x="44" y="8"/>
                    <a:pt x="43" y="15"/>
                  </a:cubicBezTo>
                  <a:cubicBezTo>
                    <a:pt x="29" y="32"/>
                    <a:pt x="0" y="6"/>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22" name="Freeform 17">
              <a:extLst>
                <a:ext uri="{FF2B5EF4-FFF2-40B4-BE49-F238E27FC236}">
                  <a16:creationId xmlns:a16="http://schemas.microsoft.com/office/drawing/2014/main" id="{79505220-ED85-46B5-A218-0991FA57948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8039205" y="6341355"/>
              <a:ext cx="94821" cy="69362"/>
            </a:xfrm>
            <a:custGeom>
              <a:avLst/>
              <a:gdLst>
                <a:gd name="T0" fmla="*/ 13 w 29"/>
                <a:gd name="T1" fmla="*/ 0 h 23"/>
                <a:gd name="T2" fmla="*/ 13 w 29"/>
                <a:gd name="T3" fmla="*/ 23 h 23"/>
                <a:gd name="T4" fmla="*/ 13 w 29"/>
                <a:gd name="T5" fmla="*/ 0 h 23"/>
              </a:gdLst>
              <a:ahLst/>
              <a:cxnLst>
                <a:cxn ang="0">
                  <a:pos x="T0" y="T1"/>
                </a:cxn>
                <a:cxn ang="0">
                  <a:pos x="T2" y="T3"/>
                </a:cxn>
                <a:cxn ang="0">
                  <a:pos x="T4" y="T5"/>
                </a:cxn>
              </a:cxnLst>
              <a:rect l="0" t="0" r="r" b="b"/>
              <a:pathLst>
                <a:path w="29" h="23">
                  <a:moveTo>
                    <a:pt x="13" y="0"/>
                  </a:moveTo>
                  <a:cubicBezTo>
                    <a:pt x="27" y="0"/>
                    <a:pt x="29" y="22"/>
                    <a:pt x="13" y="23"/>
                  </a:cubicBezTo>
                  <a:cubicBezTo>
                    <a:pt x="2" y="22"/>
                    <a:pt x="0" y="2"/>
                    <a:pt x="1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23" name="Freeform 21">
              <a:extLst>
                <a:ext uri="{FF2B5EF4-FFF2-40B4-BE49-F238E27FC236}">
                  <a16:creationId xmlns:a16="http://schemas.microsoft.com/office/drawing/2014/main" id="{A8513416-DF87-4A83-8026-AF40654BAE1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7730057" y="6318096"/>
              <a:ext cx="140901" cy="102819"/>
            </a:xfrm>
            <a:custGeom>
              <a:avLst/>
              <a:gdLst>
                <a:gd name="T0" fmla="*/ 24 w 43"/>
                <a:gd name="T1" fmla="*/ 0 h 34"/>
                <a:gd name="T2" fmla="*/ 14 w 43"/>
                <a:gd name="T3" fmla="*/ 23 h 34"/>
                <a:gd name="T4" fmla="*/ 24 w 43"/>
                <a:gd name="T5" fmla="*/ 0 h 34"/>
              </a:gdLst>
              <a:ahLst/>
              <a:cxnLst>
                <a:cxn ang="0">
                  <a:pos x="T0" y="T1"/>
                </a:cxn>
                <a:cxn ang="0">
                  <a:pos x="T2" y="T3"/>
                </a:cxn>
                <a:cxn ang="0">
                  <a:pos x="T4" y="T5"/>
                </a:cxn>
              </a:cxnLst>
              <a:rect l="0" t="0" r="r" b="b"/>
              <a:pathLst>
                <a:path w="43" h="34">
                  <a:moveTo>
                    <a:pt x="24" y="0"/>
                  </a:moveTo>
                  <a:cubicBezTo>
                    <a:pt x="43" y="3"/>
                    <a:pt x="28" y="34"/>
                    <a:pt x="14" y="23"/>
                  </a:cubicBezTo>
                  <a:cubicBezTo>
                    <a:pt x="0" y="28"/>
                    <a:pt x="4" y="5"/>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24" name="Freeform 25">
              <a:extLst>
                <a:ext uri="{FF2B5EF4-FFF2-40B4-BE49-F238E27FC236}">
                  <a16:creationId xmlns:a16="http://schemas.microsoft.com/office/drawing/2014/main" id="{AF0489C4-7984-4A49-9D02-ACE2DD3EC8B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6930591" y="6309120"/>
              <a:ext cx="134697" cy="93843"/>
            </a:xfrm>
            <a:custGeom>
              <a:avLst/>
              <a:gdLst>
                <a:gd name="T0" fmla="*/ 23 w 41"/>
                <a:gd name="T1" fmla="*/ 0 h 31"/>
                <a:gd name="T2" fmla="*/ 17 w 41"/>
                <a:gd name="T3" fmla="*/ 25 h 31"/>
                <a:gd name="T4" fmla="*/ 23 w 41"/>
                <a:gd name="T5" fmla="*/ 0 h 31"/>
              </a:gdLst>
              <a:ahLst/>
              <a:cxnLst>
                <a:cxn ang="0">
                  <a:pos x="T0" y="T1"/>
                </a:cxn>
                <a:cxn ang="0">
                  <a:pos x="T2" y="T3"/>
                </a:cxn>
                <a:cxn ang="0">
                  <a:pos x="T4" y="T5"/>
                </a:cxn>
              </a:cxnLst>
              <a:rect l="0" t="0" r="r" b="b"/>
              <a:pathLst>
                <a:path w="41" h="31">
                  <a:moveTo>
                    <a:pt x="23" y="0"/>
                  </a:moveTo>
                  <a:cubicBezTo>
                    <a:pt x="40" y="1"/>
                    <a:pt x="41" y="31"/>
                    <a:pt x="17" y="25"/>
                  </a:cubicBezTo>
                  <a:cubicBezTo>
                    <a:pt x="0" y="7"/>
                    <a:pt x="17" y="4"/>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25" name="Freeform 29">
              <a:extLst>
                <a:ext uri="{FF2B5EF4-FFF2-40B4-BE49-F238E27FC236}">
                  <a16:creationId xmlns:a16="http://schemas.microsoft.com/office/drawing/2014/main" id="{3DB0DE7C-BF6D-4059-94C4-FD4D6E7BA90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7497041" y="6299934"/>
              <a:ext cx="118747" cy="120771"/>
            </a:xfrm>
            <a:custGeom>
              <a:avLst/>
              <a:gdLst>
                <a:gd name="T0" fmla="*/ 16 w 36"/>
                <a:gd name="T1" fmla="*/ 4 h 40"/>
                <a:gd name="T2" fmla="*/ 34 w 36"/>
                <a:gd name="T3" fmla="*/ 15 h 40"/>
                <a:gd name="T4" fmla="*/ 16 w 36"/>
                <a:gd name="T5" fmla="*/ 4 h 40"/>
              </a:gdLst>
              <a:ahLst/>
              <a:cxnLst>
                <a:cxn ang="0">
                  <a:pos x="T0" y="T1"/>
                </a:cxn>
                <a:cxn ang="0">
                  <a:pos x="T2" y="T3"/>
                </a:cxn>
                <a:cxn ang="0">
                  <a:pos x="T4" y="T5"/>
                </a:cxn>
              </a:cxnLst>
              <a:rect l="0" t="0" r="r" b="b"/>
              <a:pathLst>
                <a:path w="36" h="40">
                  <a:moveTo>
                    <a:pt x="16" y="4"/>
                  </a:moveTo>
                  <a:cubicBezTo>
                    <a:pt x="36" y="5"/>
                    <a:pt x="33" y="0"/>
                    <a:pt x="34" y="15"/>
                  </a:cubicBezTo>
                  <a:cubicBezTo>
                    <a:pt x="34" y="40"/>
                    <a:pt x="0" y="22"/>
                    <a:pt x="16"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26" name="Freeform 31">
              <a:extLst>
                <a:ext uri="{FF2B5EF4-FFF2-40B4-BE49-F238E27FC236}">
                  <a16:creationId xmlns:a16="http://schemas.microsoft.com/office/drawing/2014/main" id="{5B58E23E-6D06-4F24-B6F8-98AE632C2AE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7207517" y="6336989"/>
              <a:ext cx="131153" cy="72626"/>
            </a:xfrm>
            <a:custGeom>
              <a:avLst/>
              <a:gdLst>
                <a:gd name="T0" fmla="*/ 24 w 40"/>
                <a:gd name="T1" fmla="*/ 0 h 24"/>
                <a:gd name="T2" fmla="*/ 25 w 40"/>
                <a:gd name="T3" fmla="*/ 24 h 24"/>
                <a:gd name="T4" fmla="*/ 24 w 40"/>
                <a:gd name="T5" fmla="*/ 0 h 24"/>
              </a:gdLst>
              <a:ahLst/>
              <a:cxnLst>
                <a:cxn ang="0">
                  <a:pos x="T0" y="T1"/>
                </a:cxn>
                <a:cxn ang="0">
                  <a:pos x="T2" y="T3"/>
                </a:cxn>
                <a:cxn ang="0">
                  <a:pos x="T4" y="T5"/>
                </a:cxn>
              </a:cxnLst>
              <a:rect l="0" t="0" r="r" b="b"/>
              <a:pathLst>
                <a:path w="40" h="24">
                  <a:moveTo>
                    <a:pt x="24" y="0"/>
                  </a:moveTo>
                  <a:cubicBezTo>
                    <a:pt x="40" y="0"/>
                    <a:pt x="38" y="20"/>
                    <a:pt x="25" y="24"/>
                  </a:cubicBezTo>
                  <a:cubicBezTo>
                    <a:pt x="0" y="22"/>
                    <a:pt x="6" y="4"/>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27" name="Freeform 32">
              <a:extLst>
                <a:ext uri="{FF2B5EF4-FFF2-40B4-BE49-F238E27FC236}">
                  <a16:creationId xmlns:a16="http://schemas.microsoft.com/office/drawing/2014/main" id="{7D87D95A-4B48-4140-BB5C-9A33AACBFAA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0094795" y="6039831"/>
              <a:ext cx="144445" cy="106083"/>
            </a:xfrm>
            <a:custGeom>
              <a:avLst/>
              <a:gdLst>
                <a:gd name="T0" fmla="*/ 28 w 44"/>
                <a:gd name="T1" fmla="*/ 0 h 35"/>
                <a:gd name="T2" fmla="*/ 42 w 44"/>
                <a:gd name="T3" fmla="*/ 21 h 35"/>
                <a:gd name="T4" fmla="*/ 28 w 44"/>
                <a:gd name="T5" fmla="*/ 0 h 35"/>
              </a:gdLst>
              <a:ahLst/>
              <a:cxnLst>
                <a:cxn ang="0">
                  <a:pos x="T0" y="T1"/>
                </a:cxn>
                <a:cxn ang="0">
                  <a:pos x="T2" y="T3"/>
                </a:cxn>
                <a:cxn ang="0">
                  <a:pos x="T4" y="T5"/>
                </a:cxn>
              </a:cxnLst>
              <a:rect l="0" t="0" r="r" b="b"/>
              <a:pathLst>
                <a:path w="44" h="35">
                  <a:moveTo>
                    <a:pt x="28" y="0"/>
                  </a:moveTo>
                  <a:cubicBezTo>
                    <a:pt x="36" y="1"/>
                    <a:pt x="44" y="12"/>
                    <a:pt x="42" y="21"/>
                  </a:cubicBezTo>
                  <a:cubicBezTo>
                    <a:pt x="23" y="35"/>
                    <a:pt x="0" y="7"/>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28" name="Freeform 33">
              <a:extLst>
                <a:ext uri="{FF2B5EF4-FFF2-40B4-BE49-F238E27FC236}">
                  <a16:creationId xmlns:a16="http://schemas.microsoft.com/office/drawing/2014/main" id="{6D78BEA4-B995-4BEC-A3B4-C580D646ADA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9015443" y="6088793"/>
              <a:ext cx="151535" cy="75075"/>
            </a:xfrm>
            <a:custGeom>
              <a:avLst/>
              <a:gdLst>
                <a:gd name="T0" fmla="*/ 23 w 46"/>
                <a:gd name="T1" fmla="*/ 0 h 25"/>
                <a:gd name="T2" fmla="*/ 29 w 46"/>
                <a:gd name="T3" fmla="*/ 25 h 25"/>
                <a:gd name="T4" fmla="*/ 23 w 46"/>
                <a:gd name="T5" fmla="*/ 0 h 25"/>
              </a:gdLst>
              <a:ahLst/>
              <a:cxnLst>
                <a:cxn ang="0">
                  <a:pos x="T0" y="T1"/>
                </a:cxn>
                <a:cxn ang="0">
                  <a:pos x="T2" y="T3"/>
                </a:cxn>
                <a:cxn ang="0">
                  <a:pos x="T4" y="T5"/>
                </a:cxn>
              </a:cxnLst>
              <a:rect l="0" t="0" r="r" b="b"/>
              <a:pathLst>
                <a:path w="46" h="25">
                  <a:moveTo>
                    <a:pt x="23" y="0"/>
                  </a:moveTo>
                  <a:cubicBezTo>
                    <a:pt x="32" y="1"/>
                    <a:pt x="46" y="21"/>
                    <a:pt x="29" y="25"/>
                  </a:cubicBezTo>
                  <a:cubicBezTo>
                    <a:pt x="10" y="23"/>
                    <a:pt x="0" y="9"/>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29" name="Freeform 34">
              <a:extLst>
                <a:ext uri="{FF2B5EF4-FFF2-40B4-BE49-F238E27FC236}">
                  <a16:creationId xmlns:a16="http://schemas.microsoft.com/office/drawing/2014/main" id="{C075F1AC-7155-4487-8B7A-0C74E2C65D9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8022051" y="6079816"/>
              <a:ext cx="134697" cy="84051"/>
            </a:xfrm>
            <a:custGeom>
              <a:avLst/>
              <a:gdLst>
                <a:gd name="T0" fmla="*/ 22 w 41"/>
                <a:gd name="T1" fmla="*/ 0 h 28"/>
                <a:gd name="T2" fmla="*/ 8 w 41"/>
                <a:gd name="T3" fmla="*/ 21 h 28"/>
                <a:gd name="T4" fmla="*/ 22 w 41"/>
                <a:gd name="T5" fmla="*/ 0 h 28"/>
              </a:gdLst>
              <a:ahLst/>
              <a:cxnLst>
                <a:cxn ang="0">
                  <a:pos x="T0" y="T1"/>
                </a:cxn>
                <a:cxn ang="0">
                  <a:pos x="T2" y="T3"/>
                </a:cxn>
                <a:cxn ang="0">
                  <a:pos x="T4" y="T5"/>
                </a:cxn>
              </a:cxnLst>
              <a:rect l="0" t="0" r="r" b="b"/>
              <a:pathLst>
                <a:path w="41" h="28">
                  <a:moveTo>
                    <a:pt x="22" y="0"/>
                  </a:moveTo>
                  <a:cubicBezTo>
                    <a:pt x="41" y="13"/>
                    <a:pt x="24" y="28"/>
                    <a:pt x="8" y="21"/>
                  </a:cubicBezTo>
                  <a:cubicBezTo>
                    <a:pt x="0" y="8"/>
                    <a:pt x="8" y="0"/>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30" name="Freeform 35">
              <a:extLst>
                <a:ext uri="{FF2B5EF4-FFF2-40B4-BE49-F238E27FC236}">
                  <a16:creationId xmlns:a16="http://schemas.microsoft.com/office/drawing/2014/main" id="{2923812A-0930-464A-B863-8232CDF9BEA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8806684" y="6076799"/>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31" name="Freeform 36">
              <a:extLst>
                <a:ext uri="{FF2B5EF4-FFF2-40B4-BE49-F238E27FC236}">
                  <a16:creationId xmlns:a16="http://schemas.microsoft.com/office/drawing/2014/main" id="{5B22D5AF-1F95-4943-ADBD-50BF0DDC9BC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7345904" y="6043095"/>
              <a:ext cx="144445" cy="102819"/>
            </a:xfrm>
            <a:custGeom>
              <a:avLst/>
              <a:gdLst>
                <a:gd name="T0" fmla="*/ 31 w 44"/>
                <a:gd name="T1" fmla="*/ 1 h 34"/>
                <a:gd name="T2" fmla="*/ 25 w 44"/>
                <a:gd name="T3" fmla="*/ 22 h 34"/>
                <a:gd name="T4" fmla="*/ 31 w 44"/>
                <a:gd name="T5" fmla="*/ 1 h 34"/>
              </a:gdLst>
              <a:ahLst/>
              <a:cxnLst>
                <a:cxn ang="0">
                  <a:pos x="T0" y="T1"/>
                </a:cxn>
                <a:cxn ang="0">
                  <a:pos x="T2" y="T3"/>
                </a:cxn>
                <a:cxn ang="0">
                  <a:pos x="T4" y="T5"/>
                </a:cxn>
              </a:cxnLst>
              <a:rect l="0" t="0" r="r" b="b"/>
              <a:pathLst>
                <a:path w="44" h="34">
                  <a:moveTo>
                    <a:pt x="31" y="1"/>
                  </a:moveTo>
                  <a:cubicBezTo>
                    <a:pt x="44" y="3"/>
                    <a:pt x="38" y="34"/>
                    <a:pt x="25" y="22"/>
                  </a:cubicBezTo>
                  <a:cubicBezTo>
                    <a:pt x="0" y="28"/>
                    <a:pt x="14" y="0"/>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32" name="Freeform 37">
              <a:extLst>
                <a:ext uri="{FF2B5EF4-FFF2-40B4-BE49-F238E27FC236}">
                  <a16:creationId xmlns:a16="http://schemas.microsoft.com/office/drawing/2014/main" id="{09709304-5160-4325-BE4E-F970450FA81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0337604" y="6030855"/>
              <a:ext cx="115202" cy="121588"/>
            </a:xfrm>
            <a:custGeom>
              <a:avLst/>
              <a:gdLst>
                <a:gd name="T0" fmla="*/ 16 w 35"/>
                <a:gd name="T1" fmla="*/ 4 h 40"/>
                <a:gd name="T2" fmla="*/ 33 w 35"/>
                <a:gd name="T3" fmla="*/ 15 h 40"/>
                <a:gd name="T4" fmla="*/ 16 w 35"/>
                <a:gd name="T5" fmla="*/ 4 h 40"/>
              </a:gdLst>
              <a:ahLst/>
              <a:cxnLst>
                <a:cxn ang="0">
                  <a:pos x="T0" y="T1"/>
                </a:cxn>
                <a:cxn ang="0">
                  <a:pos x="T2" y="T3"/>
                </a:cxn>
                <a:cxn ang="0">
                  <a:pos x="T4" y="T5"/>
                </a:cxn>
              </a:cxnLst>
              <a:rect l="0" t="0" r="r" b="b"/>
              <a:pathLst>
                <a:path w="35" h="40">
                  <a:moveTo>
                    <a:pt x="16" y="4"/>
                  </a:moveTo>
                  <a:cubicBezTo>
                    <a:pt x="35" y="4"/>
                    <a:pt x="32" y="0"/>
                    <a:pt x="33" y="15"/>
                  </a:cubicBezTo>
                  <a:cubicBezTo>
                    <a:pt x="34" y="40"/>
                    <a:pt x="0" y="22"/>
                    <a:pt x="16"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33" name="Freeform 38">
              <a:extLst>
                <a:ext uri="{FF2B5EF4-FFF2-40B4-BE49-F238E27FC236}">
                  <a16:creationId xmlns:a16="http://schemas.microsoft.com/office/drawing/2014/main" id="{6086BD94-D139-4DEE-9FB6-849360DABF4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8517418" y="6070840"/>
              <a:ext cx="127608" cy="69362"/>
            </a:xfrm>
            <a:custGeom>
              <a:avLst/>
              <a:gdLst>
                <a:gd name="T0" fmla="*/ 26 w 39"/>
                <a:gd name="T1" fmla="*/ 0 h 23"/>
                <a:gd name="T2" fmla="*/ 26 w 39"/>
                <a:gd name="T3" fmla="*/ 23 h 23"/>
                <a:gd name="T4" fmla="*/ 26 w 39"/>
                <a:gd name="T5" fmla="*/ 0 h 23"/>
              </a:gdLst>
              <a:ahLst/>
              <a:cxnLst>
                <a:cxn ang="0">
                  <a:pos x="T0" y="T1"/>
                </a:cxn>
                <a:cxn ang="0">
                  <a:pos x="T2" y="T3"/>
                </a:cxn>
                <a:cxn ang="0">
                  <a:pos x="T4" y="T5"/>
                </a:cxn>
              </a:cxnLst>
              <a:rect l="0" t="0" r="r" b="b"/>
              <a:pathLst>
                <a:path w="39" h="23">
                  <a:moveTo>
                    <a:pt x="26" y="0"/>
                  </a:moveTo>
                  <a:cubicBezTo>
                    <a:pt x="39" y="1"/>
                    <a:pt x="38" y="21"/>
                    <a:pt x="26" y="23"/>
                  </a:cubicBezTo>
                  <a:cubicBezTo>
                    <a:pt x="0" y="23"/>
                    <a:pt x="5" y="2"/>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34" name="Freeform 39">
              <a:extLst>
                <a:ext uri="{FF2B5EF4-FFF2-40B4-BE49-F238E27FC236}">
                  <a16:creationId xmlns:a16="http://schemas.microsoft.com/office/drawing/2014/main" id="{84B8A4B1-C709-4864-851E-6A76DE4E525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8268404" y="6058600"/>
              <a:ext cx="131153" cy="81603"/>
            </a:xfrm>
            <a:custGeom>
              <a:avLst/>
              <a:gdLst>
                <a:gd name="T0" fmla="*/ 25 w 40"/>
                <a:gd name="T1" fmla="*/ 0 h 27"/>
                <a:gd name="T2" fmla="*/ 38 w 40"/>
                <a:gd name="T3" fmla="*/ 20 h 27"/>
                <a:gd name="T4" fmla="*/ 25 w 40"/>
                <a:gd name="T5" fmla="*/ 0 h 27"/>
              </a:gdLst>
              <a:ahLst/>
              <a:cxnLst>
                <a:cxn ang="0">
                  <a:pos x="T0" y="T1"/>
                </a:cxn>
                <a:cxn ang="0">
                  <a:pos x="T2" y="T3"/>
                </a:cxn>
                <a:cxn ang="0">
                  <a:pos x="T4" y="T5"/>
                </a:cxn>
              </a:cxnLst>
              <a:rect l="0" t="0" r="r" b="b"/>
              <a:pathLst>
                <a:path w="40" h="27">
                  <a:moveTo>
                    <a:pt x="25" y="0"/>
                  </a:moveTo>
                  <a:cubicBezTo>
                    <a:pt x="34" y="0"/>
                    <a:pt x="40" y="11"/>
                    <a:pt x="38" y="20"/>
                  </a:cubicBezTo>
                  <a:cubicBezTo>
                    <a:pt x="17" y="27"/>
                    <a:pt x="0" y="12"/>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35" name="Freeform 40">
              <a:extLst>
                <a:ext uri="{FF2B5EF4-FFF2-40B4-BE49-F238E27FC236}">
                  <a16:creationId xmlns:a16="http://schemas.microsoft.com/office/drawing/2014/main" id="{51183B3E-65BA-45BB-9238-E5553DA7E22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0809931" y="6055336"/>
              <a:ext cx="134697" cy="81603"/>
            </a:xfrm>
            <a:custGeom>
              <a:avLst/>
              <a:gdLst>
                <a:gd name="T0" fmla="*/ 19 w 41"/>
                <a:gd name="T1" fmla="*/ 0 h 27"/>
                <a:gd name="T2" fmla="*/ 7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9"/>
                    <a:pt x="28" y="27"/>
                    <a:pt x="7" y="20"/>
                  </a:cubicBezTo>
                  <a:cubicBezTo>
                    <a:pt x="0" y="8"/>
                    <a:pt x="7"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36" name="Freeform 41">
              <a:extLst>
                <a:ext uri="{FF2B5EF4-FFF2-40B4-BE49-F238E27FC236}">
                  <a16:creationId xmlns:a16="http://schemas.microsoft.com/office/drawing/2014/main" id="{B456CBC6-D8DB-4226-8743-8355D0C1E28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7126136" y="6055335"/>
              <a:ext cx="144445" cy="78339"/>
            </a:xfrm>
            <a:custGeom>
              <a:avLst/>
              <a:gdLst>
                <a:gd name="T0" fmla="*/ 29 w 44"/>
                <a:gd name="T1" fmla="*/ 0 h 26"/>
                <a:gd name="T2" fmla="*/ 26 w 44"/>
                <a:gd name="T3" fmla="*/ 26 h 26"/>
                <a:gd name="T4" fmla="*/ 29 w 44"/>
                <a:gd name="T5" fmla="*/ 0 h 26"/>
              </a:gdLst>
              <a:ahLst/>
              <a:cxnLst>
                <a:cxn ang="0">
                  <a:pos x="T0" y="T1"/>
                </a:cxn>
                <a:cxn ang="0">
                  <a:pos x="T2" y="T3"/>
                </a:cxn>
                <a:cxn ang="0">
                  <a:pos x="T4" y="T5"/>
                </a:cxn>
              </a:cxnLst>
              <a:rect l="0" t="0" r="r" b="b"/>
              <a:pathLst>
                <a:path w="44" h="26">
                  <a:moveTo>
                    <a:pt x="29" y="0"/>
                  </a:moveTo>
                  <a:cubicBezTo>
                    <a:pt x="44" y="3"/>
                    <a:pt x="40" y="22"/>
                    <a:pt x="26" y="26"/>
                  </a:cubicBezTo>
                  <a:cubicBezTo>
                    <a:pt x="0" y="25"/>
                    <a:pt x="11" y="6"/>
                    <a:pt x="2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37" name="Freeform 42">
              <a:extLst>
                <a:ext uri="{FF2B5EF4-FFF2-40B4-BE49-F238E27FC236}">
                  <a16:creationId xmlns:a16="http://schemas.microsoft.com/office/drawing/2014/main" id="{2A43AE63-9201-415C-A88E-C52685BF9A9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7798736" y="6034119"/>
              <a:ext cx="144445" cy="97107"/>
            </a:xfrm>
            <a:custGeom>
              <a:avLst/>
              <a:gdLst>
                <a:gd name="T0" fmla="*/ 31 w 44"/>
                <a:gd name="T1" fmla="*/ 1 h 32"/>
                <a:gd name="T2" fmla="*/ 43 w 44"/>
                <a:gd name="T3" fmla="*/ 16 h 32"/>
                <a:gd name="T4" fmla="*/ 31 w 44"/>
                <a:gd name="T5" fmla="*/ 1 h 32"/>
              </a:gdLst>
              <a:ahLst/>
              <a:cxnLst>
                <a:cxn ang="0">
                  <a:pos x="T0" y="T1"/>
                </a:cxn>
                <a:cxn ang="0">
                  <a:pos x="T2" y="T3"/>
                </a:cxn>
                <a:cxn ang="0">
                  <a:pos x="T4" y="T5"/>
                </a:cxn>
              </a:cxnLst>
              <a:rect l="0" t="0" r="r" b="b"/>
              <a:pathLst>
                <a:path w="44" h="32">
                  <a:moveTo>
                    <a:pt x="31" y="1"/>
                  </a:moveTo>
                  <a:cubicBezTo>
                    <a:pt x="40" y="0"/>
                    <a:pt x="44" y="8"/>
                    <a:pt x="43" y="16"/>
                  </a:cubicBezTo>
                  <a:cubicBezTo>
                    <a:pt x="29" y="32"/>
                    <a:pt x="0" y="7"/>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38" name="Freeform 44">
              <a:extLst>
                <a:ext uri="{FF2B5EF4-FFF2-40B4-BE49-F238E27FC236}">
                  <a16:creationId xmlns:a16="http://schemas.microsoft.com/office/drawing/2014/main" id="{0BB8C75E-6B9A-4E95-85CF-ACD2D2AD2B1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9327374" y="6037383"/>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39" name="Freeform 45">
              <a:extLst>
                <a:ext uri="{FF2B5EF4-FFF2-40B4-BE49-F238E27FC236}">
                  <a16:creationId xmlns:a16="http://schemas.microsoft.com/office/drawing/2014/main" id="{F593E6EC-FB46-40CB-825C-C1305B1FB1B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7555926" y="6012902"/>
              <a:ext cx="144445" cy="102819"/>
            </a:xfrm>
            <a:custGeom>
              <a:avLst/>
              <a:gdLst>
                <a:gd name="T0" fmla="*/ 31 w 44"/>
                <a:gd name="T1" fmla="*/ 0 h 34"/>
                <a:gd name="T2" fmla="*/ 42 w 44"/>
                <a:gd name="T3" fmla="*/ 19 h 34"/>
                <a:gd name="T4" fmla="*/ 31 w 44"/>
                <a:gd name="T5" fmla="*/ 0 h 34"/>
              </a:gdLst>
              <a:ahLst/>
              <a:cxnLst>
                <a:cxn ang="0">
                  <a:pos x="T0" y="T1"/>
                </a:cxn>
                <a:cxn ang="0">
                  <a:pos x="T2" y="T3"/>
                </a:cxn>
                <a:cxn ang="0">
                  <a:pos x="T4" y="T5"/>
                </a:cxn>
              </a:cxnLst>
              <a:rect l="0" t="0" r="r" b="b"/>
              <a:pathLst>
                <a:path w="44" h="34">
                  <a:moveTo>
                    <a:pt x="31" y="0"/>
                  </a:moveTo>
                  <a:cubicBezTo>
                    <a:pt x="39" y="0"/>
                    <a:pt x="44" y="12"/>
                    <a:pt x="42" y="19"/>
                  </a:cubicBezTo>
                  <a:cubicBezTo>
                    <a:pt x="25" y="34"/>
                    <a:pt x="0" y="8"/>
                    <a:pt x="3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40" name="Freeform 46">
              <a:extLst>
                <a:ext uri="{FF2B5EF4-FFF2-40B4-BE49-F238E27FC236}">
                  <a16:creationId xmlns:a16="http://schemas.microsoft.com/office/drawing/2014/main" id="{517F36F0-8630-4831-9057-6CA9B217BE7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0583957" y="6061049"/>
              <a:ext cx="121406" cy="81603"/>
            </a:xfrm>
            <a:custGeom>
              <a:avLst/>
              <a:gdLst>
                <a:gd name="T0" fmla="*/ 19 w 37"/>
                <a:gd name="T1" fmla="*/ 1 h 27"/>
                <a:gd name="T2" fmla="*/ 21 w 37"/>
                <a:gd name="T3" fmla="*/ 27 h 27"/>
                <a:gd name="T4" fmla="*/ 19 w 37"/>
                <a:gd name="T5" fmla="*/ 1 h 27"/>
              </a:gdLst>
              <a:ahLst/>
              <a:cxnLst>
                <a:cxn ang="0">
                  <a:pos x="T0" y="T1"/>
                </a:cxn>
                <a:cxn ang="0">
                  <a:pos x="T2" y="T3"/>
                </a:cxn>
                <a:cxn ang="0">
                  <a:pos x="T4" y="T5"/>
                </a:cxn>
              </a:cxnLst>
              <a:rect l="0" t="0" r="r" b="b"/>
              <a:pathLst>
                <a:path w="37" h="27">
                  <a:moveTo>
                    <a:pt x="19" y="1"/>
                  </a:moveTo>
                  <a:cubicBezTo>
                    <a:pt x="31" y="2"/>
                    <a:pt x="37" y="24"/>
                    <a:pt x="21" y="27"/>
                  </a:cubicBezTo>
                  <a:cubicBezTo>
                    <a:pt x="1" y="27"/>
                    <a:pt x="0" y="0"/>
                    <a:pt x="19"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41" name="Freeform 47">
              <a:extLst>
                <a:ext uri="{FF2B5EF4-FFF2-40B4-BE49-F238E27FC236}">
                  <a16:creationId xmlns:a16="http://schemas.microsoft.com/office/drawing/2014/main" id="{9614B5E6-3CE1-465E-8381-646179E1B19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9553346" y="6034118"/>
              <a:ext cx="147990" cy="78339"/>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10" y="24"/>
                    <a:pt x="0" y="9"/>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42" name="Freeform 48">
              <a:extLst>
                <a:ext uri="{FF2B5EF4-FFF2-40B4-BE49-F238E27FC236}">
                  <a16:creationId xmlns:a16="http://schemas.microsoft.com/office/drawing/2014/main" id="{5A40C31A-16AE-42C0-AC3B-52DCA2F5A22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9804575" y="6052072"/>
              <a:ext cx="133812" cy="79154"/>
            </a:xfrm>
            <a:custGeom>
              <a:avLst/>
              <a:gdLst>
                <a:gd name="T0" fmla="*/ 19 w 41"/>
                <a:gd name="T1" fmla="*/ 0 h 26"/>
                <a:gd name="T2" fmla="*/ 7 w 41"/>
                <a:gd name="T3" fmla="*/ 19 h 26"/>
                <a:gd name="T4" fmla="*/ 19 w 41"/>
                <a:gd name="T5" fmla="*/ 0 h 26"/>
              </a:gdLst>
              <a:ahLst/>
              <a:cxnLst>
                <a:cxn ang="0">
                  <a:pos x="T0" y="T1"/>
                </a:cxn>
                <a:cxn ang="0">
                  <a:pos x="T2" y="T3"/>
                </a:cxn>
                <a:cxn ang="0">
                  <a:pos x="T4" y="T5"/>
                </a:cxn>
              </a:cxnLst>
              <a:rect l="0" t="0" r="r" b="b"/>
              <a:pathLst>
                <a:path w="41" h="26">
                  <a:moveTo>
                    <a:pt x="19" y="0"/>
                  </a:moveTo>
                  <a:cubicBezTo>
                    <a:pt x="41" y="9"/>
                    <a:pt x="28" y="26"/>
                    <a:pt x="7" y="19"/>
                  </a:cubicBezTo>
                  <a:cubicBezTo>
                    <a:pt x="0" y="8"/>
                    <a:pt x="7"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43" name="Freeform 49">
              <a:extLst>
                <a:ext uri="{FF2B5EF4-FFF2-40B4-BE49-F238E27FC236}">
                  <a16:creationId xmlns:a16="http://schemas.microsoft.com/office/drawing/2014/main" id="{CE95CDB5-B8FA-431B-B9BE-7791AD92CD1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6903707" y="6016166"/>
              <a:ext cx="127608" cy="81603"/>
            </a:xfrm>
            <a:custGeom>
              <a:avLst/>
              <a:gdLst>
                <a:gd name="T0" fmla="*/ 21 w 39"/>
                <a:gd name="T1" fmla="*/ 2 h 27"/>
                <a:gd name="T2" fmla="*/ 26 w 39"/>
                <a:gd name="T3" fmla="*/ 24 h 27"/>
                <a:gd name="T4" fmla="*/ 21 w 39"/>
                <a:gd name="T5" fmla="*/ 2 h 27"/>
              </a:gdLst>
              <a:ahLst/>
              <a:cxnLst>
                <a:cxn ang="0">
                  <a:pos x="T0" y="T1"/>
                </a:cxn>
                <a:cxn ang="0">
                  <a:pos x="T2" y="T3"/>
                </a:cxn>
                <a:cxn ang="0">
                  <a:pos x="T4" y="T5"/>
                </a:cxn>
              </a:cxnLst>
              <a:rect l="0" t="0" r="r" b="b"/>
              <a:pathLst>
                <a:path w="39" h="27">
                  <a:moveTo>
                    <a:pt x="21" y="2"/>
                  </a:moveTo>
                  <a:cubicBezTo>
                    <a:pt x="36" y="0"/>
                    <a:pt x="39" y="17"/>
                    <a:pt x="26" y="24"/>
                  </a:cubicBezTo>
                  <a:cubicBezTo>
                    <a:pt x="8" y="27"/>
                    <a:pt x="0" y="9"/>
                    <a:pt x="21"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sp>
        <p:nvSpPr>
          <p:cNvPr id="5" name="TextBox 4">
            <a:extLst>
              <a:ext uri="{FF2B5EF4-FFF2-40B4-BE49-F238E27FC236}">
                <a16:creationId xmlns:a16="http://schemas.microsoft.com/office/drawing/2014/main" id="{48041E02-25A2-4ED4-A548-8A15F2505C13}"/>
              </a:ext>
            </a:extLst>
          </p:cNvPr>
          <p:cNvSpPr txBox="1"/>
          <p:nvPr/>
        </p:nvSpPr>
        <p:spPr>
          <a:xfrm>
            <a:off x="4615542" y="6210299"/>
            <a:ext cx="3360964"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dirty="0">
                <a:latin typeface="Modern Love"/>
              </a:rPr>
              <a:t>2011053- Md. Atik Faisal</a:t>
            </a:r>
          </a:p>
          <a:p>
            <a:endParaRPr lang="en-GB" dirty="0"/>
          </a:p>
        </p:txBody>
      </p:sp>
      <p:sp>
        <p:nvSpPr>
          <p:cNvPr id="6" name="TextBox 5">
            <a:extLst>
              <a:ext uri="{FF2B5EF4-FFF2-40B4-BE49-F238E27FC236}">
                <a16:creationId xmlns:a16="http://schemas.microsoft.com/office/drawing/2014/main" id="{F61162D2-ECE0-FF1D-2E2E-E028B0E70880}"/>
              </a:ext>
            </a:extLst>
          </p:cNvPr>
          <p:cNvSpPr txBox="1"/>
          <p:nvPr/>
        </p:nvSpPr>
        <p:spPr>
          <a:xfrm>
            <a:off x="8692242" y="6044293"/>
            <a:ext cx="3638549"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dirty="0">
                <a:latin typeface="Modern Love"/>
              </a:rPr>
              <a:t>2011054-Jihan Mahbub Khan</a:t>
            </a:r>
          </a:p>
          <a:p>
            <a:r>
              <a:rPr lang="en-GB" dirty="0">
                <a:latin typeface="Modern Love"/>
              </a:rPr>
              <a:t>2011055- Mehrab Rahman</a:t>
            </a:r>
          </a:p>
          <a:p>
            <a:endParaRPr lang="en-GB" dirty="0"/>
          </a:p>
        </p:txBody>
      </p:sp>
      <p:sp>
        <p:nvSpPr>
          <p:cNvPr id="7" name="TextBox 6">
            <a:extLst>
              <a:ext uri="{FF2B5EF4-FFF2-40B4-BE49-F238E27FC236}">
                <a16:creationId xmlns:a16="http://schemas.microsoft.com/office/drawing/2014/main" id="{863EBADD-AC4F-500D-0E1E-E4F4C1B77E91}"/>
              </a:ext>
            </a:extLst>
          </p:cNvPr>
          <p:cNvSpPr txBox="1"/>
          <p:nvPr/>
        </p:nvSpPr>
        <p:spPr>
          <a:xfrm>
            <a:off x="367393" y="6049735"/>
            <a:ext cx="3605892"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dirty="0">
                <a:latin typeface="Modern Love"/>
              </a:rPr>
              <a:t>2011051-Farin Nowshin</a:t>
            </a:r>
            <a:endParaRPr lang="en-US">
              <a:latin typeface="Modern Love"/>
            </a:endParaRPr>
          </a:p>
          <a:p>
            <a:r>
              <a:rPr lang="en-GB" dirty="0">
                <a:latin typeface="Modern Love"/>
              </a:rPr>
              <a:t>2011052-Saiful Islam Nadim</a:t>
            </a:r>
          </a:p>
          <a:p>
            <a:endParaRPr lang="en-GB" dirty="0"/>
          </a:p>
        </p:txBody>
      </p:sp>
    </p:spTree>
    <p:extLst>
      <p:ext uri="{BB962C8B-B14F-4D97-AF65-F5344CB8AC3E}">
        <p14:creationId xmlns:p14="http://schemas.microsoft.com/office/powerpoint/2010/main" val="109857222"/>
      </p:ext>
    </p:extLst>
  </p:cSld>
  <p:clrMapOvr>
    <a:masterClrMapping/>
  </p:clrMapOvr>
  <p:transition spd="slow">
    <p:cove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Shape&#10;&#10;Description automatically generated">
            <a:extLst>
              <a:ext uri="{FF2B5EF4-FFF2-40B4-BE49-F238E27FC236}">
                <a16:creationId xmlns:a16="http://schemas.microsoft.com/office/drawing/2014/main" id="{3AC89D29-FC92-11BB-815F-532041EAF1C1}"/>
              </a:ext>
            </a:extLst>
          </p:cNvPr>
          <p:cNvPicPr>
            <a:picLocks noChangeAspect="1"/>
          </p:cNvPicPr>
          <p:nvPr/>
        </p:nvPicPr>
        <p:blipFill>
          <a:blip r:embed="rId2"/>
          <a:stretch>
            <a:fillRect/>
          </a:stretch>
        </p:blipFill>
        <p:spPr>
          <a:xfrm>
            <a:off x="6977742" y="1197428"/>
            <a:ext cx="3450771" cy="3069771"/>
          </a:xfrm>
          <a:prstGeom prst="rect">
            <a:avLst/>
          </a:prstGeom>
        </p:spPr>
      </p:pic>
      <p:pic>
        <p:nvPicPr>
          <p:cNvPr id="5" name="Picture 5" descr="Diagram&#10;&#10;Description automatically generated">
            <a:extLst>
              <a:ext uri="{FF2B5EF4-FFF2-40B4-BE49-F238E27FC236}">
                <a16:creationId xmlns:a16="http://schemas.microsoft.com/office/drawing/2014/main" id="{2B5DA47A-A69C-7921-74EC-EF11C284C363}"/>
              </a:ext>
            </a:extLst>
          </p:cNvPr>
          <p:cNvPicPr>
            <a:picLocks noChangeAspect="1"/>
          </p:cNvPicPr>
          <p:nvPr/>
        </p:nvPicPr>
        <p:blipFill>
          <a:blip r:embed="rId3"/>
          <a:stretch>
            <a:fillRect/>
          </a:stretch>
        </p:blipFill>
        <p:spPr>
          <a:xfrm>
            <a:off x="1088571" y="1891393"/>
            <a:ext cx="4299857" cy="2313214"/>
          </a:xfrm>
          <a:prstGeom prst="rect">
            <a:avLst/>
          </a:prstGeom>
        </p:spPr>
      </p:pic>
      <p:sp>
        <p:nvSpPr>
          <p:cNvPr id="6" name="TextBox 5">
            <a:extLst>
              <a:ext uri="{FF2B5EF4-FFF2-40B4-BE49-F238E27FC236}">
                <a16:creationId xmlns:a16="http://schemas.microsoft.com/office/drawing/2014/main" id="{62C6225C-859E-D6FB-72E7-ADBED08DF348}"/>
              </a:ext>
            </a:extLst>
          </p:cNvPr>
          <p:cNvSpPr txBox="1"/>
          <p:nvPr/>
        </p:nvSpPr>
        <p:spPr>
          <a:xfrm>
            <a:off x="2901043" y="4585606"/>
            <a:ext cx="30480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GB" dirty="0">
                <a:latin typeface="Modern Love"/>
              </a:rPr>
              <a:t>CVD</a:t>
            </a:r>
          </a:p>
        </p:txBody>
      </p:sp>
      <p:sp>
        <p:nvSpPr>
          <p:cNvPr id="7" name="TextBox 6">
            <a:extLst>
              <a:ext uri="{FF2B5EF4-FFF2-40B4-BE49-F238E27FC236}">
                <a16:creationId xmlns:a16="http://schemas.microsoft.com/office/drawing/2014/main" id="{58A985AC-B401-8FFF-E310-F9646923AB50}"/>
              </a:ext>
            </a:extLst>
          </p:cNvPr>
          <p:cNvSpPr txBox="1"/>
          <p:nvPr/>
        </p:nvSpPr>
        <p:spPr>
          <a:xfrm>
            <a:off x="7625443" y="4582885"/>
            <a:ext cx="304527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dirty="0">
                <a:latin typeface="Modern Love"/>
              </a:rPr>
              <a:t>Hydrothermal Technique</a:t>
            </a:r>
          </a:p>
        </p:txBody>
      </p:sp>
    </p:spTree>
    <p:extLst>
      <p:ext uri="{BB962C8B-B14F-4D97-AF65-F5344CB8AC3E}">
        <p14:creationId xmlns:p14="http://schemas.microsoft.com/office/powerpoint/2010/main" val="2783393491"/>
      </p:ext>
    </p:extLst>
  </p:cSld>
  <p:clrMapOvr>
    <a:masterClrMapping/>
  </p:clrMapOvr>
  <p:transition spd="med">
    <p:pull/>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8" name="Rectangle 233">
            <a:extLst>
              <a:ext uri="{FF2B5EF4-FFF2-40B4-BE49-F238E27FC236}">
                <a16:creationId xmlns:a16="http://schemas.microsoft.com/office/drawing/2014/main" id="{945D478C-A9A5-4832-89D8-703607711B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68"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9" name="Rectangle 235">
            <a:extLst>
              <a:ext uri="{FF2B5EF4-FFF2-40B4-BE49-F238E27FC236}">
                <a16:creationId xmlns:a16="http://schemas.microsoft.com/office/drawing/2014/main" id="{0FB7F7C0-216C-466B-8AF5-7744BB3400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74" y="4764840"/>
            <a:ext cx="12205536" cy="20931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C16CC86-F59F-C95D-C98C-5F1BC9BE2AA9}"/>
              </a:ext>
            </a:extLst>
          </p:cNvPr>
          <p:cNvSpPr>
            <a:spLocks noGrp="1"/>
          </p:cNvSpPr>
          <p:nvPr>
            <p:ph type="ctrTitle"/>
          </p:nvPr>
        </p:nvSpPr>
        <p:spPr>
          <a:xfrm>
            <a:off x="1644829" y="5180719"/>
            <a:ext cx="8895351" cy="812767"/>
          </a:xfrm>
        </p:spPr>
        <p:txBody>
          <a:bodyPr>
            <a:normAutofit/>
          </a:bodyPr>
          <a:lstStyle/>
          <a:p>
            <a:r>
              <a:rPr lang="en-GB" sz="4000"/>
              <a:t>Five Examples of Nano-Technology</a:t>
            </a:r>
          </a:p>
        </p:txBody>
      </p:sp>
      <p:grpSp>
        <p:nvGrpSpPr>
          <p:cNvPr id="238" name="Group 237">
            <a:extLst>
              <a:ext uri="{FF2B5EF4-FFF2-40B4-BE49-F238E27FC236}">
                <a16:creationId xmlns:a16="http://schemas.microsoft.com/office/drawing/2014/main" id="{67A83510-2790-4866-911D-2E1588DF5FC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459" y="4517731"/>
            <a:ext cx="12157773" cy="494218"/>
            <a:chOff x="18956" y="5952517"/>
            <a:chExt cx="12157773" cy="494218"/>
          </a:xfrm>
          <a:solidFill>
            <a:schemeClr val="bg2">
              <a:lumMod val="90000"/>
            </a:schemeClr>
          </a:solidFill>
        </p:grpSpPr>
        <p:sp>
          <p:nvSpPr>
            <p:cNvPr id="239" name="Freeform 10">
              <a:extLst>
                <a:ext uri="{FF2B5EF4-FFF2-40B4-BE49-F238E27FC236}">
                  <a16:creationId xmlns:a16="http://schemas.microsoft.com/office/drawing/2014/main" id="{DAB74ACE-7603-4829-88FE-C3C2B05EBDA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6637219" y="6356157"/>
              <a:ext cx="138242" cy="88130"/>
            </a:xfrm>
            <a:custGeom>
              <a:avLst/>
              <a:gdLst>
                <a:gd name="T0" fmla="*/ 22 w 42"/>
                <a:gd name="T1" fmla="*/ 0 h 29"/>
                <a:gd name="T2" fmla="*/ 14 w 42"/>
                <a:gd name="T3" fmla="*/ 25 h 29"/>
                <a:gd name="T4" fmla="*/ 22 w 42"/>
                <a:gd name="T5" fmla="*/ 0 h 29"/>
              </a:gdLst>
              <a:ahLst/>
              <a:cxnLst>
                <a:cxn ang="0">
                  <a:pos x="T0" y="T1"/>
                </a:cxn>
                <a:cxn ang="0">
                  <a:pos x="T2" y="T3"/>
                </a:cxn>
                <a:cxn ang="0">
                  <a:pos x="T4" y="T5"/>
                </a:cxn>
              </a:cxnLst>
              <a:rect l="0" t="0" r="r" b="b"/>
              <a:pathLst>
                <a:path w="42" h="29">
                  <a:moveTo>
                    <a:pt x="22" y="0"/>
                  </a:moveTo>
                  <a:cubicBezTo>
                    <a:pt x="42" y="7"/>
                    <a:pt x="28" y="29"/>
                    <a:pt x="14" y="25"/>
                  </a:cubicBezTo>
                  <a:cubicBezTo>
                    <a:pt x="0" y="18"/>
                    <a:pt x="8" y="1"/>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40" name="Freeform 15">
              <a:extLst>
                <a:ext uri="{FF2B5EF4-FFF2-40B4-BE49-F238E27FC236}">
                  <a16:creationId xmlns:a16="http://schemas.microsoft.com/office/drawing/2014/main" id="{DE3E37A0-8723-42F4-9435-F06BD019143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6139192" y="6359421"/>
              <a:ext cx="121406" cy="72626"/>
            </a:xfrm>
            <a:custGeom>
              <a:avLst/>
              <a:gdLst>
                <a:gd name="T0" fmla="*/ 16 w 37"/>
                <a:gd name="T1" fmla="*/ 0 h 24"/>
                <a:gd name="T2" fmla="*/ 11 w 37"/>
                <a:gd name="T3" fmla="*/ 24 h 24"/>
                <a:gd name="T4" fmla="*/ 16 w 37"/>
                <a:gd name="T5" fmla="*/ 0 h 24"/>
              </a:gdLst>
              <a:ahLst/>
              <a:cxnLst>
                <a:cxn ang="0">
                  <a:pos x="T0" y="T1"/>
                </a:cxn>
                <a:cxn ang="0">
                  <a:pos x="T2" y="T3"/>
                </a:cxn>
                <a:cxn ang="0">
                  <a:pos x="T4" y="T5"/>
                </a:cxn>
              </a:cxnLst>
              <a:rect l="0" t="0" r="r" b="b"/>
              <a:pathLst>
                <a:path w="37" h="24">
                  <a:moveTo>
                    <a:pt x="16" y="0"/>
                  </a:moveTo>
                  <a:cubicBezTo>
                    <a:pt x="37" y="6"/>
                    <a:pt x="30" y="20"/>
                    <a:pt x="11" y="24"/>
                  </a:cubicBezTo>
                  <a:cubicBezTo>
                    <a:pt x="0" y="17"/>
                    <a:pt x="5" y="3"/>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41" name="Freeform 18">
              <a:extLst>
                <a:ext uri="{FF2B5EF4-FFF2-40B4-BE49-F238E27FC236}">
                  <a16:creationId xmlns:a16="http://schemas.microsoft.com/office/drawing/2014/main" id="{0C5FE567-8965-4799-B1E6-8A6E1A84888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6384660" y="6368396"/>
              <a:ext cx="138242" cy="78339"/>
            </a:xfrm>
            <a:custGeom>
              <a:avLst/>
              <a:gdLst>
                <a:gd name="T0" fmla="*/ 6 w 42"/>
                <a:gd name="T1" fmla="*/ 6 h 26"/>
                <a:gd name="T2" fmla="*/ 21 w 42"/>
                <a:gd name="T3" fmla="*/ 26 h 26"/>
                <a:gd name="T4" fmla="*/ 6 w 42"/>
                <a:gd name="T5" fmla="*/ 6 h 26"/>
              </a:gdLst>
              <a:ahLst/>
              <a:cxnLst>
                <a:cxn ang="0">
                  <a:pos x="T0" y="T1"/>
                </a:cxn>
                <a:cxn ang="0">
                  <a:pos x="T2" y="T3"/>
                </a:cxn>
                <a:cxn ang="0">
                  <a:pos x="T4" y="T5"/>
                </a:cxn>
              </a:cxnLst>
              <a:rect l="0" t="0" r="r" b="b"/>
              <a:pathLst>
                <a:path w="42" h="26">
                  <a:moveTo>
                    <a:pt x="6" y="6"/>
                  </a:moveTo>
                  <a:cubicBezTo>
                    <a:pt x="25" y="0"/>
                    <a:pt x="42" y="17"/>
                    <a:pt x="21" y="26"/>
                  </a:cubicBezTo>
                  <a:cubicBezTo>
                    <a:pt x="9" y="26"/>
                    <a:pt x="0" y="16"/>
                    <a:pt x="6" y="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42" name="Freeform 22">
              <a:extLst>
                <a:ext uri="{FF2B5EF4-FFF2-40B4-BE49-F238E27FC236}">
                  <a16:creationId xmlns:a16="http://schemas.microsoft.com/office/drawing/2014/main" id="{BA3FF2FD-6394-4F97-B186-BD4A98C619F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5653573" y="6308012"/>
              <a:ext cx="150648" cy="99554"/>
            </a:xfrm>
            <a:custGeom>
              <a:avLst/>
              <a:gdLst>
                <a:gd name="T0" fmla="*/ 26 w 46"/>
                <a:gd name="T1" fmla="*/ 0 h 33"/>
                <a:gd name="T2" fmla="*/ 38 w 46"/>
                <a:gd name="T3" fmla="*/ 22 h 33"/>
                <a:gd name="T4" fmla="*/ 26 w 46"/>
                <a:gd name="T5" fmla="*/ 0 h 33"/>
              </a:gdLst>
              <a:ahLst/>
              <a:cxnLst>
                <a:cxn ang="0">
                  <a:pos x="T0" y="T1"/>
                </a:cxn>
                <a:cxn ang="0">
                  <a:pos x="T2" y="T3"/>
                </a:cxn>
                <a:cxn ang="0">
                  <a:pos x="T4" y="T5"/>
                </a:cxn>
              </a:cxnLst>
              <a:rect l="0" t="0" r="r" b="b"/>
              <a:pathLst>
                <a:path w="46" h="33">
                  <a:moveTo>
                    <a:pt x="26" y="0"/>
                  </a:moveTo>
                  <a:cubicBezTo>
                    <a:pt x="29" y="0"/>
                    <a:pt x="46" y="16"/>
                    <a:pt x="38" y="22"/>
                  </a:cubicBezTo>
                  <a:cubicBezTo>
                    <a:pt x="16" y="33"/>
                    <a:pt x="0" y="5"/>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43" name="Freeform 8">
              <a:extLst>
                <a:ext uri="{FF2B5EF4-FFF2-40B4-BE49-F238E27FC236}">
                  <a16:creationId xmlns:a16="http://schemas.microsoft.com/office/drawing/2014/main" id="{1A361C9F-AD97-4338-B557-8766AFD033B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8956" y="5956599"/>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44" name="Freeform 19">
              <a:extLst>
                <a:ext uri="{FF2B5EF4-FFF2-40B4-BE49-F238E27FC236}">
                  <a16:creationId xmlns:a16="http://schemas.microsoft.com/office/drawing/2014/main" id="{F4FAA936-A80F-43B5-8A7D-17CC7CF771A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4709370" y="6291575"/>
              <a:ext cx="124951" cy="69362"/>
            </a:xfrm>
            <a:custGeom>
              <a:avLst/>
              <a:gdLst>
                <a:gd name="T0" fmla="*/ 16 w 38"/>
                <a:gd name="T1" fmla="*/ 0 h 23"/>
                <a:gd name="T2" fmla="*/ 10 w 38"/>
                <a:gd name="T3" fmla="*/ 23 h 23"/>
                <a:gd name="T4" fmla="*/ 16 w 38"/>
                <a:gd name="T5" fmla="*/ 0 h 23"/>
              </a:gdLst>
              <a:ahLst/>
              <a:cxnLst>
                <a:cxn ang="0">
                  <a:pos x="T0" y="T1"/>
                </a:cxn>
                <a:cxn ang="0">
                  <a:pos x="T2" y="T3"/>
                </a:cxn>
                <a:cxn ang="0">
                  <a:pos x="T4" y="T5"/>
                </a:cxn>
              </a:cxnLst>
              <a:rect l="0" t="0" r="r" b="b"/>
              <a:pathLst>
                <a:path w="38" h="23">
                  <a:moveTo>
                    <a:pt x="16" y="0"/>
                  </a:moveTo>
                  <a:cubicBezTo>
                    <a:pt x="38" y="8"/>
                    <a:pt x="31" y="18"/>
                    <a:pt x="10" y="23"/>
                  </a:cubicBezTo>
                  <a:cubicBezTo>
                    <a:pt x="0" y="16"/>
                    <a:pt x="4" y="3"/>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45" name="Freeform 20">
              <a:extLst>
                <a:ext uri="{FF2B5EF4-FFF2-40B4-BE49-F238E27FC236}">
                  <a16:creationId xmlns:a16="http://schemas.microsoft.com/office/drawing/2014/main" id="{21246F32-1BA7-40E4-9AF9-CA517D4413C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4452381" y="6295774"/>
              <a:ext cx="128495" cy="78339"/>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46" name="Freeform 23">
              <a:extLst>
                <a:ext uri="{FF2B5EF4-FFF2-40B4-BE49-F238E27FC236}">
                  <a16:creationId xmlns:a16="http://schemas.microsoft.com/office/drawing/2014/main" id="{C18EE8CE-BCF9-4C64-B335-C7830B03F3B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5883090" y="6322699"/>
              <a:ext cx="134697" cy="81603"/>
            </a:xfrm>
            <a:custGeom>
              <a:avLst/>
              <a:gdLst>
                <a:gd name="T0" fmla="*/ 19 w 41"/>
                <a:gd name="T1" fmla="*/ 0 h 27"/>
                <a:gd name="T2" fmla="*/ 8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10"/>
                    <a:pt x="28" y="27"/>
                    <a:pt x="8" y="20"/>
                  </a:cubicBezTo>
                  <a:cubicBezTo>
                    <a:pt x="0" y="8"/>
                    <a:pt x="7" y="2"/>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47" name="Freeform 26">
              <a:extLst>
                <a:ext uri="{FF2B5EF4-FFF2-40B4-BE49-F238E27FC236}">
                  <a16:creationId xmlns:a16="http://schemas.microsoft.com/office/drawing/2014/main" id="{64AC2B2B-568F-4175-8D84-AD8F6B563FB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5404559" y="6308010"/>
              <a:ext cx="127608" cy="78339"/>
            </a:xfrm>
            <a:custGeom>
              <a:avLst/>
              <a:gdLst>
                <a:gd name="T0" fmla="*/ 24 w 39"/>
                <a:gd name="T1" fmla="*/ 0 h 26"/>
                <a:gd name="T2" fmla="*/ 20 w 39"/>
                <a:gd name="T3" fmla="*/ 25 h 26"/>
                <a:gd name="T4" fmla="*/ 24 w 39"/>
                <a:gd name="T5" fmla="*/ 0 h 26"/>
              </a:gdLst>
              <a:ahLst/>
              <a:cxnLst>
                <a:cxn ang="0">
                  <a:pos x="T0" y="T1"/>
                </a:cxn>
                <a:cxn ang="0">
                  <a:pos x="T2" y="T3"/>
                </a:cxn>
                <a:cxn ang="0">
                  <a:pos x="T4" y="T5"/>
                </a:cxn>
              </a:cxnLst>
              <a:rect l="0" t="0" r="r" b="b"/>
              <a:pathLst>
                <a:path w="39" h="26">
                  <a:moveTo>
                    <a:pt x="24" y="0"/>
                  </a:moveTo>
                  <a:cubicBezTo>
                    <a:pt x="39" y="2"/>
                    <a:pt x="36" y="26"/>
                    <a:pt x="20" y="25"/>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48" name="Freeform 27">
              <a:extLst>
                <a:ext uri="{FF2B5EF4-FFF2-40B4-BE49-F238E27FC236}">
                  <a16:creationId xmlns:a16="http://schemas.microsoft.com/office/drawing/2014/main" id="{D9C6CF5C-8CF6-4274-86E0-CAF4A31F43A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4937280" y="6282192"/>
              <a:ext cx="131153" cy="93843"/>
            </a:xfrm>
            <a:custGeom>
              <a:avLst/>
              <a:gdLst>
                <a:gd name="T0" fmla="*/ 22 w 40"/>
                <a:gd name="T1" fmla="*/ 0 h 31"/>
                <a:gd name="T2" fmla="*/ 16 w 40"/>
                <a:gd name="T3" fmla="*/ 25 h 31"/>
                <a:gd name="T4" fmla="*/ 22 w 40"/>
                <a:gd name="T5" fmla="*/ 0 h 31"/>
              </a:gdLst>
              <a:ahLst/>
              <a:cxnLst>
                <a:cxn ang="0">
                  <a:pos x="T0" y="T1"/>
                </a:cxn>
                <a:cxn ang="0">
                  <a:pos x="T2" y="T3"/>
                </a:cxn>
                <a:cxn ang="0">
                  <a:pos x="T4" y="T5"/>
                </a:cxn>
              </a:cxnLst>
              <a:rect l="0" t="0" r="r" b="b"/>
              <a:pathLst>
                <a:path w="40" h="31">
                  <a:moveTo>
                    <a:pt x="22" y="0"/>
                  </a:moveTo>
                  <a:cubicBezTo>
                    <a:pt x="39" y="3"/>
                    <a:pt x="40" y="31"/>
                    <a:pt x="16" y="25"/>
                  </a:cubicBezTo>
                  <a:cubicBezTo>
                    <a:pt x="0" y="7"/>
                    <a:pt x="13" y="4"/>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49" name="Freeform 28">
              <a:extLst>
                <a:ext uri="{FF2B5EF4-FFF2-40B4-BE49-F238E27FC236}">
                  <a16:creationId xmlns:a16="http://schemas.microsoft.com/office/drawing/2014/main" id="{3BFC56A2-55B3-432A-BD3B-4B2423A683A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5194538" y="6290059"/>
              <a:ext cx="127608" cy="69362"/>
            </a:xfrm>
            <a:custGeom>
              <a:avLst/>
              <a:gdLst>
                <a:gd name="T0" fmla="*/ 16 w 39"/>
                <a:gd name="T1" fmla="*/ 0 h 23"/>
                <a:gd name="T2" fmla="*/ 11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7"/>
                    <a:pt x="31" y="17"/>
                    <a:pt x="11" y="23"/>
                  </a:cubicBezTo>
                  <a:cubicBezTo>
                    <a:pt x="0" y="16"/>
                    <a:pt x="4" y="2"/>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50" name="Freeform 30">
              <a:extLst>
                <a:ext uri="{FF2B5EF4-FFF2-40B4-BE49-F238E27FC236}">
                  <a16:creationId xmlns:a16="http://schemas.microsoft.com/office/drawing/2014/main" id="{BB036CEA-B307-404A-89D6-9414F417D25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5742191" y="6338204"/>
              <a:ext cx="9748" cy="5712"/>
            </a:xfrm>
            <a:custGeom>
              <a:avLst/>
              <a:gdLst>
                <a:gd name="T0" fmla="*/ 1 w 3"/>
                <a:gd name="T1" fmla="*/ 0 h 2"/>
                <a:gd name="T2" fmla="*/ 2 w 3"/>
                <a:gd name="T3" fmla="*/ 2 h 2"/>
                <a:gd name="T4" fmla="*/ 1 w 3"/>
                <a:gd name="T5" fmla="*/ 0 h 2"/>
              </a:gdLst>
              <a:ahLst/>
              <a:cxnLst>
                <a:cxn ang="0">
                  <a:pos x="T0" y="T1"/>
                </a:cxn>
                <a:cxn ang="0">
                  <a:pos x="T2" y="T3"/>
                </a:cxn>
                <a:cxn ang="0">
                  <a:pos x="T4" y="T5"/>
                </a:cxn>
              </a:cxnLst>
              <a:rect l="0" t="0" r="r" b="b"/>
              <a:pathLst>
                <a:path w="3" h="2">
                  <a:moveTo>
                    <a:pt x="1" y="0"/>
                  </a:moveTo>
                  <a:cubicBezTo>
                    <a:pt x="2" y="1"/>
                    <a:pt x="3" y="2"/>
                    <a:pt x="2" y="2"/>
                  </a:cubicBezTo>
                  <a:cubicBezTo>
                    <a:pt x="1" y="2"/>
                    <a:pt x="0" y="1"/>
                    <a:pt x="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51" name="Freeform 43">
              <a:extLst>
                <a:ext uri="{FF2B5EF4-FFF2-40B4-BE49-F238E27FC236}">
                  <a16:creationId xmlns:a16="http://schemas.microsoft.com/office/drawing/2014/main" id="{CB37E5F5-B903-4611-A739-0B7FBE85104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5902106" y="6043523"/>
              <a:ext cx="143559" cy="75075"/>
            </a:xfrm>
            <a:custGeom>
              <a:avLst/>
              <a:gdLst>
                <a:gd name="T0" fmla="*/ 28 w 44"/>
                <a:gd name="T1" fmla="*/ 0 h 25"/>
                <a:gd name="T2" fmla="*/ 25 w 44"/>
                <a:gd name="T3" fmla="*/ 25 h 25"/>
                <a:gd name="T4" fmla="*/ 28 w 44"/>
                <a:gd name="T5" fmla="*/ 0 h 25"/>
              </a:gdLst>
              <a:ahLst/>
              <a:cxnLst>
                <a:cxn ang="0">
                  <a:pos x="T0" y="T1"/>
                </a:cxn>
                <a:cxn ang="0">
                  <a:pos x="T2" y="T3"/>
                </a:cxn>
                <a:cxn ang="0">
                  <a:pos x="T4" y="T5"/>
                </a:cxn>
              </a:cxnLst>
              <a:rect l="0" t="0" r="r" b="b"/>
              <a:pathLst>
                <a:path w="44" h="25">
                  <a:moveTo>
                    <a:pt x="28" y="0"/>
                  </a:moveTo>
                  <a:cubicBezTo>
                    <a:pt x="44" y="2"/>
                    <a:pt x="38" y="22"/>
                    <a:pt x="25" y="25"/>
                  </a:cubicBezTo>
                  <a:cubicBezTo>
                    <a:pt x="0" y="25"/>
                    <a:pt x="9" y="5"/>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52" name="Freeform 51">
              <a:extLst>
                <a:ext uri="{FF2B5EF4-FFF2-40B4-BE49-F238E27FC236}">
                  <a16:creationId xmlns:a16="http://schemas.microsoft.com/office/drawing/2014/main" id="{B1012F2B-A8F1-4FD5-8E6F-1CC97D0AA8A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5710297" y="6035458"/>
              <a:ext cx="115202" cy="90579"/>
            </a:xfrm>
            <a:custGeom>
              <a:avLst/>
              <a:gdLst>
                <a:gd name="T0" fmla="*/ 19 w 35"/>
                <a:gd name="T1" fmla="*/ 0 h 30"/>
                <a:gd name="T2" fmla="*/ 33 w 35"/>
                <a:gd name="T3" fmla="*/ 15 h 30"/>
                <a:gd name="T4" fmla="*/ 25 w 35"/>
                <a:gd name="T5" fmla="*/ 19 h 30"/>
                <a:gd name="T6" fmla="*/ 19 w 35"/>
                <a:gd name="T7" fmla="*/ 0 h 30"/>
              </a:gdLst>
              <a:ahLst/>
              <a:cxnLst>
                <a:cxn ang="0">
                  <a:pos x="T0" y="T1"/>
                </a:cxn>
                <a:cxn ang="0">
                  <a:pos x="T2" y="T3"/>
                </a:cxn>
                <a:cxn ang="0">
                  <a:pos x="T4" y="T5"/>
                </a:cxn>
                <a:cxn ang="0">
                  <a:pos x="T6" y="T7"/>
                </a:cxn>
              </a:cxnLst>
              <a:rect l="0" t="0" r="r" b="b"/>
              <a:pathLst>
                <a:path w="35" h="30">
                  <a:moveTo>
                    <a:pt x="19" y="0"/>
                  </a:moveTo>
                  <a:cubicBezTo>
                    <a:pt x="26" y="0"/>
                    <a:pt x="35" y="8"/>
                    <a:pt x="33" y="15"/>
                  </a:cubicBezTo>
                  <a:cubicBezTo>
                    <a:pt x="30" y="12"/>
                    <a:pt x="27" y="17"/>
                    <a:pt x="25" y="19"/>
                  </a:cubicBezTo>
                  <a:cubicBezTo>
                    <a:pt x="7" y="30"/>
                    <a:pt x="0" y="5"/>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53" name="Freeform 52">
              <a:extLst>
                <a:ext uri="{FF2B5EF4-FFF2-40B4-BE49-F238E27FC236}">
                  <a16:creationId xmlns:a16="http://schemas.microsoft.com/office/drawing/2014/main" id="{C04C6E0B-838E-4B10-91CA-29C498382AE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6277444" y="6038724"/>
              <a:ext cx="118747" cy="81603"/>
            </a:xfrm>
            <a:custGeom>
              <a:avLst/>
              <a:gdLst>
                <a:gd name="T0" fmla="*/ 21 w 36"/>
                <a:gd name="T1" fmla="*/ 0 h 27"/>
                <a:gd name="T2" fmla="*/ 22 w 36"/>
                <a:gd name="T3" fmla="*/ 27 h 27"/>
                <a:gd name="T4" fmla="*/ 21 w 36"/>
                <a:gd name="T5" fmla="*/ 0 h 27"/>
              </a:gdLst>
              <a:ahLst/>
              <a:cxnLst>
                <a:cxn ang="0">
                  <a:pos x="T0" y="T1"/>
                </a:cxn>
                <a:cxn ang="0">
                  <a:pos x="T2" y="T3"/>
                </a:cxn>
                <a:cxn ang="0">
                  <a:pos x="T4" y="T5"/>
                </a:cxn>
              </a:cxnLst>
              <a:rect l="0" t="0" r="r" b="b"/>
              <a:pathLst>
                <a:path w="36" h="27">
                  <a:moveTo>
                    <a:pt x="21" y="0"/>
                  </a:moveTo>
                  <a:cubicBezTo>
                    <a:pt x="33" y="3"/>
                    <a:pt x="36" y="23"/>
                    <a:pt x="22" y="27"/>
                  </a:cubicBezTo>
                  <a:cubicBezTo>
                    <a:pt x="3" y="25"/>
                    <a:pt x="0" y="1"/>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54" name="Freeform 53">
              <a:extLst>
                <a:ext uri="{FF2B5EF4-FFF2-40B4-BE49-F238E27FC236}">
                  <a16:creationId xmlns:a16="http://schemas.microsoft.com/office/drawing/2014/main" id="{15D6CFEB-4FC5-45C3-8BDF-95EAD1EDFCF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5471034" y="6035460"/>
              <a:ext cx="127608" cy="79154"/>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55" name="Freeform 54">
              <a:extLst>
                <a:ext uri="{FF2B5EF4-FFF2-40B4-BE49-F238E27FC236}">
                  <a16:creationId xmlns:a16="http://schemas.microsoft.com/office/drawing/2014/main" id="{EA8E01BA-7055-4707-906A-F08E2E2535E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6094009" y="6011795"/>
              <a:ext cx="134697" cy="105266"/>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56" name="Freeform 55">
              <a:extLst>
                <a:ext uri="{FF2B5EF4-FFF2-40B4-BE49-F238E27FC236}">
                  <a16:creationId xmlns:a16="http://schemas.microsoft.com/office/drawing/2014/main" id="{CDA2DE76-0D5E-4F6F-95E7-508B725F8AC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5264556" y="6041988"/>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57" name="Freeform 56">
              <a:extLst>
                <a:ext uri="{FF2B5EF4-FFF2-40B4-BE49-F238E27FC236}">
                  <a16:creationId xmlns:a16="http://schemas.microsoft.com/office/drawing/2014/main" id="{669578C5-3D06-4B77-A897-A014B441B58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4392340" y="5985586"/>
              <a:ext cx="128495" cy="72626"/>
            </a:xfrm>
            <a:custGeom>
              <a:avLst/>
              <a:gdLst>
                <a:gd name="T0" fmla="*/ 21 w 39"/>
                <a:gd name="T1" fmla="*/ 0 h 24"/>
                <a:gd name="T2" fmla="*/ 22 w 39"/>
                <a:gd name="T3" fmla="*/ 24 h 24"/>
                <a:gd name="T4" fmla="*/ 21 w 39"/>
                <a:gd name="T5" fmla="*/ 0 h 24"/>
              </a:gdLst>
              <a:ahLst/>
              <a:cxnLst>
                <a:cxn ang="0">
                  <a:pos x="T0" y="T1"/>
                </a:cxn>
                <a:cxn ang="0">
                  <a:pos x="T2" y="T3"/>
                </a:cxn>
                <a:cxn ang="0">
                  <a:pos x="T4" y="T5"/>
                </a:cxn>
              </a:cxnLst>
              <a:rect l="0" t="0" r="r" b="b"/>
              <a:pathLst>
                <a:path w="39" h="24">
                  <a:moveTo>
                    <a:pt x="21" y="0"/>
                  </a:moveTo>
                  <a:cubicBezTo>
                    <a:pt x="37" y="0"/>
                    <a:pt x="39" y="23"/>
                    <a:pt x="22" y="24"/>
                  </a:cubicBezTo>
                  <a:cubicBezTo>
                    <a:pt x="7" y="22"/>
                    <a:pt x="0" y="5"/>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58" name="Freeform 57">
              <a:extLst>
                <a:ext uri="{FF2B5EF4-FFF2-40B4-BE49-F238E27FC236}">
                  <a16:creationId xmlns:a16="http://schemas.microsoft.com/office/drawing/2014/main" id="{85AA3005-AAD0-4587-B352-ECD937D6140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5037697" y="6020771"/>
              <a:ext cx="140901" cy="93843"/>
            </a:xfrm>
            <a:custGeom>
              <a:avLst/>
              <a:gdLst>
                <a:gd name="T0" fmla="*/ 27 w 43"/>
                <a:gd name="T1" fmla="*/ 3 h 31"/>
                <a:gd name="T2" fmla="*/ 40 w 43"/>
                <a:gd name="T3" fmla="*/ 23 h 31"/>
                <a:gd name="T4" fmla="*/ 27 w 43"/>
                <a:gd name="T5" fmla="*/ 3 h 31"/>
              </a:gdLst>
              <a:ahLst/>
              <a:cxnLst>
                <a:cxn ang="0">
                  <a:pos x="T0" y="T1"/>
                </a:cxn>
                <a:cxn ang="0">
                  <a:pos x="T2" y="T3"/>
                </a:cxn>
                <a:cxn ang="0">
                  <a:pos x="T4" y="T5"/>
                </a:cxn>
              </a:cxnLst>
              <a:rect l="0" t="0" r="r" b="b"/>
              <a:pathLst>
                <a:path w="43" h="31">
                  <a:moveTo>
                    <a:pt x="27" y="3"/>
                  </a:moveTo>
                  <a:cubicBezTo>
                    <a:pt x="35" y="0"/>
                    <a:pt x="43" y="17"/>
                    <a:pt x="40" y="23"/>
                  </a:cubicBezTo>
                  <a:cubicBezTo>
                    <a:pt x="21" y="31"/>
                    <a:pt x="0" y="15"/>
                    <a:pt x="27"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59" name="Freeform 59">
              <a:extLst>
                <a:ext uri="{FF2B5EF4-FFF2-40B4-BE49-F238E27FC236}">
                  <a16:creationId xmlns:a16="http://schemas.microsoft.com/office/drawing/2014/main" id="{B4E9730F-E8B1-4F7C-BA99-3B3016F104E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6473186" y="6052072"/>
              <a:ext cx="124063" cy="78339"/>
            </a:xfrm>
            <a:custGeom>
              <a:avLst/>
              <a:gdLst>
                <a:gd name="T0" fmla="*/ 22 w 38"/>
                <a:gd name="T1" fmla="*/ 0 h 26"/>
                <a:gd name="T2" fmla="*/ 18 w 38"/>
                <a:gd name="T3" fmla="*/ 26 h 26"/>
                <a:gd name="T4" fmla="*/ 22 w 38"/>
                <a:gd name="T5" fmla="*/ 0 h 26"/>
              </a:gdLst>
              <a:ahLst/>
              <a:cxnLst>
                <a:cxn ang="0">
                  <a:pos x="T0" y="T1"/>
                </a:cxn>
                <a:cxn ang="0">
                  <a:pos x="T2" y="T3"/>
                </a:cxn>
                <a:cxn ang="0">
                  <a:pos x="T4" y="T5"/>
                </a:cxn>
              </a:cxnLst>
              <a:rect l="0" t="0" r="r" b="b"/>
              <a:pathLst>
                <a:path w="38" h="26">
                  <a:moveTo>
                    <a:pt x="22" y="0"/>
                  </a:moveTo>
                  <a:cubicBezTo>
                    <a:pt x="38" y="3"/>
                    <a:pt x="33" y="25"/>
                    <a:pt x="18" y="26"/>
                  </a:cubicBezTo>
                  <a:cubicBezTo>
                    <a:pt x="0" y="20"/>
                    <a:pt x="6" y="3"/>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60" name="Freeform 60">
              <a:extLst>
                <a:ext uri="{FF2B5EF4-FFF2-40B4-BE49-F238E27FC236}">
                  <a16:creationId xmlns:a16="http://schemas.microsoft.com/office/drawing/2014/main" id="{A8922D05-C325-4918-84E6-1C62AD7BE0B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4825017" y="6002818"/>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4"/>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61" name="Freeform 61">
              <a:extLst>
                <a:ext uri="{FF2B5EF4-FFF2-40B4-BE49-F238E27FC236}">
                  <a16:creationId xmlns:a16="http://schemas.microsoft.com/office/drawing/2014/main" id="{38DD42E8-8604-45E3-99FE-72D479AF2C3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4572460" y="5957121"/>
              <a:ext cx="137356" cy="99554"/>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5"/>
                    <a:pt x="16"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62" name="Freeform 5">
              <a:extLst>
                <a:ext uri="{FF2B5EF4-FFF2-40B4-BE49-F238E27FC236}">
                  <a16:creationId xmlns:a16="http://schemas.microsoft.com/office/drawing/2014/main" id="{2E946C70-11C9-4C85-BE3B-1149117F381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3908414" y="6286792"/>
              <a:ext cx="121406" cy="81603"/>
            </a:xfrm>
            <a:custGeom>
              <a:avLst/>
              <a:gdLst>
                <a:gd name="T0" fmla="*/ 20 w 37"/>
                <a:gd name="T1" fmla="*/ 1 h 27"/>
                <a:gd name="T2" fmla="*/ 22 w 37"/>
                <a:gd name="T3" fmla="*/ 27 h 27"/>
                <a:gd name="T4" fmla="*/ 20 w 37"/>
                <a:gd name="T5" fmla="*/ 1 h 27"/>
              </a:gdLst>
              <a:ahLst/>
              <a:cxnLst>
                <a:cxn ang="0">
                  <a:pos x="T0" y="T1"/>
                </a:cxn>
                <a:cxn ang="0">
                  <a:pos x="T2" y="T3"/>
                </a:cxn>
                <a:cxn ang="0">
                  <a:pos x="T4" y="T5"/>
                </a:cxn>
              </a:cxnLst>
              <a:rect l="0" t="0" r="r" b="b"/>
              <a:pathLst>
                <a:path w="37" h="27">
                  <a:moveTo>
                    <a:pt x="20" y="1"/>
                  </a:moveTo>
                  <a:cubicBezTo>
                    <a:pt x="31" y="1"/>
                    <a:pt x="37" y="24"/>
                    <a:pt x="22" y="27"/>
                  </a:cubicBezTo>
                  <a:cubicBezTo>
                    <a:pt x="2" y="27"/>
                    <a:pt x="0" y="0"/>
                    <a:pt x="20"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63" name="Freeform 6">
              <a:extLst>
                <a:ext uri="{FF2B5EF4-FFF2-40B4-BE49-F238E27FC236}">
                  <a16:creationId xmlns:a16="http://schemas.microsoft.com/office/drawing/2014/main" id="{48F637C4-CFB7-4421-9DAB-6730244B2C5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634353" y="6266141"/>
              <a:ext cx="124063" cy="87315"/>
            </a:xfrm>
            <a:custGeom>
              <a:avLst/>
              <a:gdLst>
                <a:gd name="T0" fmla="*/ 12 w 38"/>
                <a:gd name="T1" fmla="*/ 3 h 29"/>
                <a:gd name="T2" fmla="*/ 15 w 38"/>
                <a:gd name="T3" fmla="*/ 29 h 29"/>
                <a:gd name="T4" fmla="*/ 12 w 38"/>
                <a:gd name="T5" fmla="*/ 3 h 29"/>
              </a:gdLst>
              <a:ahLst/>
              <a:cxnLst>
                <a:cxn ang="0">
                  <a:pos x="T0" y="T1"/>
                </a:cxn>
                <a:cxn ang="0">
                  <a:pos x="T2" y="T3"/>
                </a:cxn>
                <a:cxn ang="0">
                  <a:pos x="T4" y="T5"/>
                </a:cxn>
              </a:cxnLst>
              <a:rect l="0" t="0" r="r" b="b"/>
              <a:pathLst>
                <a:path w="38" h="29">
                  <a:moveTo>
                    <a:pt x="12" y="3"/>
                  </a:moveTo>
                  <a:cubicBezTo>
                    <a:pt x="34" y="0"/>
                    <a:pt x="38" y="26"/>
                    <a:pt x="15" y="29"/>
                  </a:cubicBezTo>
                  <a:cubicBezTo>
                    <a:pt x="4" y="23"/>
                    <a:pt x="0" y="9"/>
                    <a:pt x="12"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64" name="Freeform 7">
              <a:extLst>
                <a:ext uri="{FF2B5EF4-FFF2-40B4-BE49-F238E27FC236}">
                  <a16:creationId xmlns:a16="http://schemas.microsoft.com/office/drawing/2014/main" id="{6E137FD9-DCB4-4E5A-960B-350C3627EE0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4177783" y="6246129"/>
              <a:ext cx="138242" cy="100371"/>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65" name="Freeform 8">
              <a:extLst>
                <a:ext uri="{FF2B5EF4-FFF2-40B4-BE49-F238E27FC236}">
                  <a16:creationId xmlns:a16="http://schemas.microsoft.com/office/drawing/2014/main" id="{9DCD8437-9BFD-44B4-AAC8-75388190F2B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982245" y="6242949"/>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66" name="Freeform 9">
              <a:extLst>
                <a:ext uri="{FF2B5EF4-FFF2-40B4-BE49-F238E27FC236}">
                  <a16:creationId xmlns:a16="http://schemas.microsoft.com/office/drawing/2014/main" id="{C9EEBF9B-D5F1-4EE3-A46A-A5A5E396A44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2268040" y="6282192"/>
              <a:ext cx="121406" cy="88130"/>
            </a:xfrm>
            <a:custGeom>
              <a:avLst/>
              <a:gdLst>
                <a:gd name="T0" fmla="*/ 18 w 37"/>
                <a:gd name="T1" fmla="*/ 4 h 29"/>
                <a:gd name="T2" fmla="*/ 22 w 37"/>
                <a:gd name="T3" fmla="*/ 29 h 29"/>
                <a:gd name="T4" fmla="*/ 18 w 37"/>
                <a:gd name="T5" fmla="*/ 4 h 29"/>
              </a:gdLst>
              <a:ahLst/>
              <a:cxnLst>
                <a:cxn ang="0">
                  <a:pos x="T0" y="T1"/>
                </a:cxn>
                <a:cxn ang="0">
                  <a:pos x="T2" y="T3"/>
                </a:cxn>
                <a:cxn ang="0">
                  <a:pos x="T4" y="T5"/>
                </a:cxn>
              </a:cxnLst>
              <a:rect l="0" t="0" r="r" b="b"/>
              <a:pathLst>
                <a:path w="37" h="29">
                  <a:moveTo>
                    <a:pt x="18" y="4"/>
                  </a:moveTo>
                  <a:cubicBezTo>
                    <a:pt x="35" y="0"/>
                    <a:pt x="37" y="28"/>
                    <a:pt x="22" y="29"/>
                  </a:cubicBezTo>
                  <a:cubicBezTo>
                    <a:pt x="7" y="28"/>
                    <a:pt x="0" y="14"/>
                    <a:pt x="18"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67" name="Freeform 11">
              <a:extLst>
                <a:ext uri="{FF2B5EF4-FFF2-40B4-BE49-F238E27FC236}">
                  <a16:creationId xmlns:a16="http://schemas.microsoft.com/office/drawing/2014/main" id="{3A77B17D-E4D2-444B-8D75-F0171A3E85E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2510851" y="6246285"/>
              <a:ext cx="143559" cy="102819"/>
            </a:xfrm>
            <a:custGeom>
              <a:avLst/>
              <a:gdLst>
                <a:gd name="T0" fmla="*/ 31 w 44"/>
                <a:gd name="T1" fmla="*/ 1 h 34"/>
                <a:gd name="T2" fmla="*/ 42 w 44"/>
                <a:gd name="T3" fmla="*/ 19 h 34"/>
                <a:gd name="T4" fmla="*/ 31 w 44"/>
                <a:gd name="T5" fmla="*/ 1 h 34"/>
              </a:gdLst>
              <a:ahLst/>
              <a:cxnLst>
                <a:cxn ang="0">
                  <a:pos x="T0" y="T1"/>
                </a:cxn>
                <a:cxn ang="0">
                  <a:pos x="T2" y="T3"/>
                </a:cxn>
                <a:cxn ang="0">
                  <a:pos x="T4" y="T5"/>
                </a:cxn>
              </a:cxnLst>
              <a:rect l="0" t="0" r="r" b="b"/>
              <a:pathLst>
                <a:path w="44" h="34">
                  <a:moveTo>
                    <a:pt x="31" y="1"/>
                  </a:moveTo>
                  <a:cubicBezTo>
                    <a:pt x="39" y="0"/>
                    <a:pt x="44" y="12"/>
                    <a:pt x="42" y="19"/>
                  </a:cubicBezTo>
                  <a:cubicBezTo>
                    <a:pt x="25" y="34"/>
                    <a:pt x="0" y="8"/>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68" name="Freeform 12">
              <a:extLst>
                <a:ext uri="{FF2B5EF4-FFF2-40B4-BE49-F238E27FC236}">
                  <a16:creationId xmlns:a16="http://schemas.microsoft.com/office/drawing/2014/main" id="{5FDB9442-6054-49E2-948E-D30AD9E09F1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3028371" y="6264238"/>
              <a:ext cx="134697" cy="81603"/>
            </a:xfrm>
            <a:custGeom>
              <a:avLst/>
              <a:gdLst>
                <a:gd name="T0" fmla="*/ 22 w 41"/>
                <a:gd name="T1" fmla="*/ 0 h 27"/>
                <a:gd name="T2" fmla="*/ 8 w 41"/>
                <a:gd name="T3" fmla="*/ 20 h 27"/>
                <a:gd name="T4" fmla="*/ 22 w 41"/>
                <a:gd name="T5" fmla="*/ 0 h 27"/>
              </a:gdLst>
              <a:ahLst/>
              <a:cxnLst>
                <a:cxn ang="0">
                  <a:pos x="T0" y="T1"/>
                </a:cxn>
                <a:cxn ang="0">
                  <a:pos x="T2" y="T3"/>
                </a:cxn>
                <a:cxn ang="0">
                  <a:pos x="T4" y="T5"/>
                </a:cxn>
              </a:cxnLst>
              <a:rect l="0" t="0" r="r" b="b"/>
              <a:pathLst>
                <a:path w="41" h="27">
                  <a:moveTo>
                    <a:pt x="22" y="0"/>
                  </a:moveTo>
                  <a:cubicBezTo>
                    <a:pt x="41" y="12"/>
                    <a:pt x="24" y="27"/>
                    <a:pt x="8" y="20"/>
                  </a:cubicBezTo>
                  <a:cubicBezTo>
                    <a:pt x="0" y="7"/>
                    <a:pt x="8" y="0"/>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69" name="Freeform 13">
              <a:extLst>
                <a:ext uri="{FF2B5EF4-FFF2-40B4-BE49-F238E27FC236}">
                  <a16:creationId xmlns:a16="http://schemas.microsoft.com/office/drawing/2014/main" id="{3E1DF8B7-7CB2-4181-8525-4EE2D5D9EEA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3656011" y="6301648"/>
              <a:ext cx="124951" cy="69362"/>
            </a:xfrm>
            <a:custGeom>
              <a:avLst/>
              <a:gdLst>
                <a:gd name="T0" fmla="*/ 26 w 38"/>
                <a:gd name="T1" fmla="*/ 0 h 23"/>
                <a:gd name="T2" fmla="*/ 25 w 38"/>
                <a:gd name="T3" fmla="*/ 23 h 23"/>
                <a:gd name="T4" fmla="*/ 26 w 38"/>
                <a:gd name="T5" fmla="*/ 0 h 23"/>
              </a:gdLst>
              <a:ahLst/>
              <a:cxnLst>
                <a:cxn ang="0">
                  <a:pos x="T0" y="T1"/>
                </a:cxn>
                <a:cxn ang="0">
                  <a:pos x="T2" y="T3"/>
                </a:cxn>
                <a:cxn ang="0">
                  <a:pos x="T4" y="T5"/>
                </a:cxn>
              </a:cxnLst>
              <a:rect l="0" t="0" r="r" b="b"/>
              <a:pathLst>
                <a:path w="38" h="23">
                  <a:moveTo>
                    <a:pt x="26" y="0"/>
                  </a:moveTo>
                  <a:cubicBezTo>
                    <a:pt x="38" y="0"/>
                    <a:pt x="37" y="20"/>
                    <a:pt x="25" y="23"/>
                  </a:cubicBezTo>
                  <a:cubicBezTo>
                    <a:pt x="0" y="23"/>
                    <a:pt x="5" y="1"/>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70" name="Freeform 14">
              <a:extLst>
                <a:ext uri="{FF2B5EF4-FFF2-40B4-BE49-F238E27FC236}">
                  <a16:creationId xmlns:a16="http://schemas.microsoft.com/office/drawing/2014/main" id="{4B3B2382-7947-4BAF-BF2F-830393F8EF5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3333279" y="6267101"/>
              <a:ext cx="134697" cy="84866"/>
            </a:xfrm>
            <a:custGeom>
              <a:avLst/>
              <a:gdLst>
                <a:gd name="T0" fmla="*/ 26 w 41"/>
                <a:gd name="T1" fmla="*/ 1 h 28"/>
                <a:gd name="T2" fmla="*/ 39 w 41"/>
                <a:gd name="T3" fmla="*/ 20 h 28"/>
                <a:gd name="T4" fmla="*/ 26 w 41"/>
                <a:gd name="T5" fmla="*/ 1 h 28"/>
              </a:gdLst>
              <a:ahLst/>
              <a:cxnLst>
                <a:cxn ang="0">
                  <a:pos x="T0" y="T1"/>
                </a:cxn>
                <a:cxn ang="0">
                  <a:pos x="T2" y="T3"/>
                </a:cxn>
                <a:cxn ang="0">
                  <a:pos x="T4" y="T5"/>
                </a:cxn>
              </a:cxnLst>
              <a:rect l="0" t="0" r="r" b="b"/>
              <a:pathLst>
                <a:path w="41" h="28">
                  <a:moveTo>
                    <a:pt x="26" y="1"/>
                  </a:moveTo>
                  <a:cubicBezTo>
                    <a:pt x="34" y="0"/>
                    <a:pt x="41" y="12"/>
                    <a:pt x="39" y="20"/>
                  </a:cubicBezTo>
                  <a:cubicBezTo>
                    <a:pt x="17" y="28"/>
                    <a:pt x="0" y="12"/>
                    <a:pt x="26"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71" name="Freeform 16">
              <a:extLst>
                <a:ext uri="{FF2B5EF4-FFF2-40B4-BE49-F238E27FC236}">
                  <a16:creationId xmlns:a16="http://schemas.microsoft.com/office/drawing/2014/main" id="{AC95E7F5-BA75-4053-AC8F-81ACC426265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2773156" y="6239757"/>
              <a:ext cx="143559" cy="97107"/>
            </a:xfrm>
            <a:custGeom>
              <a:avLst/>
              <a:gdLst>
                <a:gd name="T0" fmla="*/ 31 w 44"/>
                <a:gd name="T1" fmla="*/ 1 h 32"/>
                <a:gd name="T2" fmla="*/ 43 w 44"/>
                <a:gd name="T3" fmla="*/ 15 h 32"/>
                <a:gd name="T4" fmla="*/ 31 w 44"/>
                <a:gd name="T5" fmla="*/ 1 h 32"/>
              </a:gdLst>
              <a:ahLst/>
              <a:cxnLst>
                <a:cxn ang="0">
                  <a:pos x="T0" y="T1"/>
                </a:cxn>
                <a:cxn ang="0">
                  <a:pos x="T2" y="T3"/>
                </a:cxn>
                <a:cxn ang="0">
                  <a:pos x="T4" y="T5"/>
                </a:cxn>
              </a:cxnLst>
              <a:rect l="0" t="0" r="r" b="b"/>
              <a:pathLst>
                <a:path w="44" h="32">
                  <a:moveTo>
                    <a:pt x="31" y="1"/>
                  </a:moveTo>
                  <a:cubicBezTo>
                    <a:pt x="40" y="0"/>
                    <a:pt x="44" y="8"/>
                    <a:pt x="43" y="15"/>
                  </a:cubicBezTo>
                  <a:cubicBezTo>
                    <a:pt x="29" y="32"/>
                    <a:pt x="0" y="6"/>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72" name="Freeform 17">
              <a:extLst>
                <a:ext uri="{FF2B5EF4-FFF2-40B4-BE49-F238E27FC236}">
                  <a16:creationId xmlns:a16="http://schemas.microsoft.com/office/drawing/2014/main" id="{8D431126-FDB6-42AF-BC9E-58E4C417BA2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398709" y="6264239"/>
              <a:ext cx="94821" cy="69362"/>
            </a:xfrm>
            <a:custGeom>
              <a:avLst/>
              <a:gdLst>
                <a:gd name="T0" fmla="*/ 13 w 29"/>
                <a:gd name="T1" fmla="*/ 0 h 23"/>
                <a:gd name="T2" fmla="*/ 13 w 29"/>
                <a:gd name="T3" fmla="*/ 23 h 23"/>
                <a:gd name="T4" fmla="*/ 13 w 29"/>
                <a:gd name="T5" fmla="*/ 0 h 23"/>
              </a:gdLst>
              <a:ahLst/>
              <a:cxnLst>
                <a:cxn ang="0">
                  <a:pos x="T0" y="T1"/>
                </a:cxn>
                <a:cxn ang="0">
                  <a:pos x="T2" y="T3"/>
                </a:cxn>
                <a:cxn ang="0">
                  <a:pos x="T4" y="T5"/>
                </a:cxn>
              </a:cxnLst>
              <a:rect l="0" t="0" r="r" b="b"/>
              <a:pathLst>
                <a:path w="29" h="23">
                  <a:moveTo>
                    <a:pt x="13" y="0"/>
                  </a:moveTo>
                  <a:cubicBezTo>
                    <a:pt x="27" y="0"/>
                    <a:pt x="29" y="22"/>
                    <a:pt x="13" y="23"/>
                  </a:cubicBezTo>
                  <a:cubicBezTo>
                    <a:pt x="2" y="22"/>
                    <a:pt x="0" y="2"/>
                    <a:pt x="1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73" name="Freeform 21">
              <a:extLst>
                <a:ext uri="{FF2B5EF4-FFF2-40B4-BE49-F238E27FC236}">
                  <a16:creationId xmlns:a16="http://schemas.microsoft.com/office/drawing/2014/main" id="{4AA2BE9B-BD88-4958-B98E-7363A0FD5C9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047787" y="6218542"/>
              <a:ext cx="140901" cy="102819"/>
            </a:xfrm>
            <a:custGeom>
              <a:avLst/>
              <a:gdLst>
                <a:gd name="T0" fmla="*/ 24 w 43"/>
                <a:gd name="T1" fmla="*/ 0 h 34"/>
                <a:gd name="T2" fmla="*/ 14 w 43"/>
                <a:gd name="T3" fmla="*/ 23 h 34"/>
                <a:gd name="T4" fmla="*/ 24 w 43"/>
                <a:gd name="T5" fmla="*/ 0 h 34"/>
              </a:gdLst>
              <a:ahLst/>
              <a:cxnLst>
                <a:cxn ang="0">
                  <a:pos x="T0" y="T1"/>
                </a:cxn>
                <a:cxn ang="0">
                  <a:pos x="T2" y="T3"/>
                </a:cxn>
                <a:cxn ang="0">
                  <a:pos x="T4" y="T5"/>
                </a:cxn>
              </a:cxnLst>
              <a:rect l="0" t="0" r="r" b="b"/>
              <a:pathLst>
                <a:path w="43" h="34">
                  <a:moveTo>
                    <a:pt x="24" y="0"/>
                  </a:moveTo>
                  <a:cubicBezTo>
                    <a:pt x="43" y="3"/>
                    <a:pt x="28" y="34"/>
                    <a:pt x="14" y="23"/>
                  </a:cubicBezTo>
                  <a:cubicBezTo>
                    <a:pt x="0" y="28"/>
                    <a:pt x="4" y="5"/>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74" name="Freeform 25">
              <a:extLst>
                <a:ext uri="{FF2B5EF4-FFF2-40B4-BE49-F238E27FC236}">
                  <a16:creationId xmlns:a16="http://schemas.microsoft.com/office/drawing/2014/main" id="{BA18EADE-8501-4251-ADCD-EB02B73DF1D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290115" y="6200589"/>
              <a:ext cx="134697" cy="93843"/>
            </a:xfrm>
            <a:custGeom>
              <a:avLst/>
              <a:gdLst>
                <a:gd name="T0" fmla="*/ 23 w 41"/>
                <a:gd name="T1" fmla="*/ 0 h 31"/>
                <a:gd name="T2" fmla="*/ 17 w 41"/>
                <a:gd name="T3" fmla="*/ 25 h 31"/>
                <a:gd name="T4" fmla="*/ 23 w 41"/>
                <a:gd name="T5" fmla="*/ 0 h 31"/>
              </a:gdLst>
              <a:ahLst/>
              <a:cxnLst>
                <a:cxn ang="0">
                  <a:pos x="T0" y="T1"/>
                </a:cxn>
                <a:cxn ang="0">
                  <a:pos x="T2" y="T3"/>
                </a:cxn>
                <a:cxn ang="0">
                  <a:pos x="T4" y="T5"/>
                </a:cxn>
              </a:cxnLst>
              <a:rect l="0" t="0" r="r" b="b"/>
              <a:pathLst>
                <a:path w="41" h="31">
                  <a:moveTo>
                    <a:pt x="23" y="0"/>
                  </a:moveTo>
                  <a:cubicBezTo>
                    <a:pt x="40" y="1"/>
                    <a:pt x="41" y="31"/>
                    <a:pt x="17" y="25"/>
                  </a:cubicBezTo>
                  <a:cubicBezTo>
                    <a:pt x="0" y="7"/>
                    <a:pt x="17" y="4"/>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75" name="Freeform 29">
              <a:extLst>
                <a:ext uri="{FF2B5EF4-FFF2-40B4-BE49-F238E27FC236}">
                  <a16:creationId xmlns:a16="http://schemas.microsoft.com/office/drawing/2014/main" id="{D1886B2F-FFB5-4032-A012-EAE8464DDAA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811181" y="6179372"/>
              <a:ext cx="118747" cy="120771"/>
            </a:xfrm>
            <a:custGeom>
              <a:avLst/>
              <a:gdLst>
                <a:gd name="T0" fmla="*/ 16 w 36"/>
                <a:gd name="T1" fmla="*/ 4 h 40"/>
                <a:gd name="T2" fmla="*/ 34 w 36"/>
                <a:gd name="T3" fmla="*/ 15 h 40"/>
                <a:gd name="T4" fmla="*/ 16 w 36"/>
                <a:gd name="T5" fmla="*/ 4 h 40"/>
              </a:gdLst>
              <a:ahLst/>
              <a:cxnLst>
                <a:cxn ang="0">
                  <a:pos x="T0" y="T1"/>
                </a:cxn>
                <a:cxn ang="0">
                  <a:pos x="T2" y="T3"/>
                </a:cxn>
                <a:cxn ang="0">
                  <a:pos x="T4" y="T5"/>
                </a:cxn>
              </a:cxnLst>
              <a:rect l="0" t="0" r="r" b="b"/>
              <a:pathLst>
                <a:path w="36" h="40">
                  <a:moveTo>
                    <a:pt x="16" y="4"/>
                  </a:moveTo>
                  <a:cubicBezTo>
                    <a:pt x="36" y="5"/>
                    <a:pt x="33" y="0"/>
                    <a:pt x="34" y="15"/>
                  </a:cubicBezTo>
                  <a:cubicBezTo>
                    <a:pt x="34" y="40"/>
                    <a:pt x="0" y="22"/>
                    <a:pt x="16"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76" name="Freeform 31">
              <a:extLst>
                <a:ext uri="{FF2B5EF4-FFF2-40B4-BE49-F238E27FC236}">
                  <a16:creationId xmlns:a16="http://schemas.microsoft.com/office/drawing/2014/main" id="{65048464-3972-4F85-858C-BD0D6CC8A62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543201" y="6241343"/>
              <a:ext cx="131153" cy="72626"/>
            </a:xfrm>
            <a:custGeom>
              <a:avLst/>
              <a:gdLst>
                <a:gd name="T0" fmla="*/ 24 w 40"/>
                <a:gd name="T1" fmla="*/ 0 h 24"/>
                <a:gd name="T2" fmla="*/ 25 w 40"/>
                <a:gd name="T3" fmla="*/ 24 h 24"/>
                <a:gd name="T4" fmla="*/ 24 w 40"/>
                <a:gd name="T5" fmla="*/ 0 h 24"/>
              </a:gdLst>
              <a:ahLst/>
              <a:cxnLst>
                <a:cxn ang="0">
                  <a:pos x="T0" y="T1"/>
                </a:cxn>
                <a:cxn ang="0">
                  <a:pos x="T2" y="T3"/>
                </a:cxn>
                <a:cxn ang="0">
                  <a:pos x="T4" y="T5"/>
                </a:cxn>
              </a:cxnLst>
              <a:rect l="0" t="0" r="r" b="b"/>
              <a:pathLst>
                <a:path w="40" h="24">
                  <a:moveTo>
                    <a:pt x="24" y="0"/>
                  </a:moveTo>
                  <a:cubicBezTo>
                    <a:pt x="40" y="0"/>
                    <a:pt x="38" y="20"/>
                    <a:pt x="25" y="24"/>
                  </a:cubicBezTo>
                  <a:cubicBezTo>
                    <a:pt x="0" y="22"/>
                    <a:pt x="6" y="4"/>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77" name="Freeform 32">
              <a:extLst>
                <a:ext uri="{FF2B5EF4-FFF2-40B4-BE49-F238E27FC236}">
                  <a16:creationId xmlns:a16="http://schemas.microsoft.com/office/drawing/2014/main" id="{9B136B45-B116-4EA4-802D-0D9EC238C96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3406775" y="5979446"/>
              <a:ext cx="144445" cy="106083"/>
            </a:xfrm>
            <a:custGeom>
              <a:avLst/>
              <a:gdLst>
                <a:gd name="T0" fmla="*/ 28 w 44"/>
                <a:gd name="T1" fmla="*/ 0 h 35"/>
                <a:gd name="T2" fmla="*/ 42 w 44"/>
                <a:gd name="T3" fmla="*/ 21 h 35"/>
                <a:gd name="T4" fmla="*/ 28 w 44"/>
                <a:gd name="T5" fmla="*/ 0 h 35"/>
              </a:gdLst>
              <a:ahLst/>
              <a:cxnLst>
                <a:cxn ang="0">
                  <a:pos x="T0" y="T1"/>
                </a:cxn>
                <a:cxn ang="0">
                  <a:pos x="T2" y="T3"/>
                </a:cxn>
                <a:cxn ang="0">
                  <a:pos x="T4" y="T5"/>
                </a:cxn>
              </a:cxnLst>
              <a:rect l="0" t="0" r="r" b="b"/>
              <a:pathLst>
                <a:path w="44" h="35">
                  <a:moveTo>
                    <a:pt x="28" y="0"/>
                  </a:moveTo>
                  <a:cubicBezTo>
                    <a:pt x="36" y="1"/>
                    <a:pt x="44" y="12"/>
                    <a:pt x="42" y="21"/>
                  </a:cubicBezTo>
                  <a:cubicBezTo>
                    <a:pt x="23" y="35"/>
                    <a:pt x="0" y="7"/>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78" name="Freeform 33">
              <a:extLst>
                <a:ext uri="{FF2B5EF4-FFF2-40B4-BE49-F238E27FC236}">
                  <a16:creationId xmlns:a16="http://schemas.microsoft.com/office/drawing/2014/main" id="{F7DA7C34-DDA0-41AB-A47F-E981F63E23D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2327423" y="6028408"/>
              <a:ext cx="151535" cy="75075"/>
            </a:xfrm>
            <a:custGeom>
              <a:avLst/>
              <a:gdLst>
                <a:gd name="T0" fmla="*/ 23 w 46"/>
                <a:gd name="T1" fmla="*/ 0 h 25"/>
                <a:gd name="T2" fmla="*/ 29 w 46"/>
                <a:gd name="T3" fmla="*/ 25 h 25"/>
                <a:gd name="T4" fmla="*/ 23 w 46"/>
                <a:gd name="T5" fmla="*/ 0 h 25"/>
              </a:gdLst>
              <a:ahLst/>
              <a:cxnLst>
                <a:cxn ang="0">
                  <a:pos x="T0" y="T1"/>
                </a:cxn>
                <a:cxn ang="0">
                  <a:pos x="T2" y="T3"/>
                </a:cxn>
                <a:cxn ang="0">
                  <a:pos x="T4" y="T5"/>
                </a:cxn>
              </a:cxnLst>
              <a:rect l="0" t="0" r="r" b="b"/>
              <a:pathLst>
                <a:path w="46" h="25">
                  <a:moveTo>
                    <a:pt x="23" y="0"/>
                  </a:moveTo>
                  <a:cubicBezTo>
                    <a:pt x="32" y="1"/>
                    <a:pt x="46" y="21"/>
                    <a:pt x="29" y="25"/>
                  </a:cubicBezTo>
                  <a:cubicBezTo>
                    <a:pt x="10" y="23"/>
                    <a:pt x="0" y="9"/>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79" name="Freeform 34">
              <a:extLst>
                <a:ext uri="{FF2B5EF4-FFF2-40B4-BE49-F238E27FC236}">
                  <a16:creationId xmlns:a16="http://schemas.microsoft.com/office/drawing/2014/main" id="{BB16C09B-E126-49FC-B0C4-2CB43FA0387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334031" y="6019431"/>
              <a:ext cx="134697" cy="84051"/>
            </a:xfrm>
            <a:custGeom>
              <a:avLst/>
              <a:gdLst>
                <a:gd name="T0" fmla="*/ 22 w 41"/>
                <a:gd name="T1" fmla="*/ 0 h 28"/>
                <a:gd name="T2" fmla="*/ 8 w 41"/>
                <a:gd name="T3" fmla="*/ 21 h 28"/>
                <a:gd name="T4" fmla="*/ 22 w 41"/>
                <a:gd name="T5" fmla="*/ 0 h 28"/>
              </a:gdLst>
              <a:ahLst/>
              <a:cxnLst>
                <a:cxn ang="0">
                  <a:pos x="T0" y="T1"/>
                </a:cxn>
                <a:cxn ang="0">
                  <a:pos x="T2" y="T3"/>
                </a:cxn>
                <a:cxn ang="0">
                  <a:pos x="T4" y="T5"/>
                </a:cxn>
              </a:cxnLst>
              <a:rect l="0" t="0" r="r" b="b"/>
              <a:pathLst>
                <a:path w="41" h="28">
                  <a:moveTo>
                    <a:pt x="22" y="0"/>
                  </a:moveTo>
                  <a:cubicBezTo>
                    <a:pt x="41" y="13"/>
                    <a:pt x="24" y="28"/>
                    <a:pt x="8" y="21"/>
                  </a:cubicBezTo>
                  <a:cubicBezTo>
                    <a:pt x="0" y="8"/>
                    <a:pt x="8" y="0"/>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80" name="Freeform 35">
              <a:extLst>
                <a:ext uri="{FF2B5EF4-FFF2-40B4-BE49-F238E27FC236}">
                  <a16:creationId xmlns:a16="http://schemas.microsoft.com/office/drawing/2014/main" id="{A12A7CBF-E4C8-4085-88C3-03102FE4685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2124491" y="6012903"/>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81" name="Freeform 36">
              <a:extLst>
                <a:ext uri="{FF2B5EF4-FFF2-40B4-BE49-F238E27FC236}">
                  <a16:creationId xmlns:a16="http://schemas.microsoft.com/office/drawing/2014/main" id="{55CA9A4D-ABE6-426B-B7F0-F5B933349CB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657884" y="5982710"/>
              <a:ext cx="144445" cy="102819"/>
            </a:xfrm>
            <a:custGeom>
              <a:avLst/>
              <a:gdLst>
                <a:gd name="T0" fmla="*/ 31 w 44"/>
                <a:gd name="T1" fmla="*/ 1 h 34"/>
                <a:gd name="T2" fmla="*/ 25 w 44"/>
                <a:gd name="T3" fmla="*/ 22 h 34"/>
                <a:gd name="T4" fmla="*/ 31 w 44"/>
                <a:gd name="T5" fmla="*/ 1 h 34"/>
              </a:gdLst>
              <a:ahLst/>
              <a:cxnLst>
                <a:cxn ang="0">
                  <a:pos x="T0" y="T1"/>
                </a:cxn>
                <a:cxn ang="0">
                  <a:pos x="T2" y="T3"/>
                </a:cxn>
                <a:cxn ang="0">
                  <a:pos x="T4" y="T5"/>
                </a:cxn>
              </a:cxnLst>
              <a:rect l="0" t="0" r="r" b="b"/>
              <a:pathLst>
                <a:path w="44" h="34">
                  <a:moveTo>
                    <a:pt x="31" y="1"/>
                  </a:moveTo>
                  <a:cubicBezTo>
                    <a:pt x="44" y="3"/>
                    <a:pt x="38" y="34"/>
                    <a:pt x="25" y="22"/>
                  </a:cubicBezTo>
                  <a:cubicBezTo>
                    <a:pt x="0" y="28"/>
                    <a:pt x="14" y="0"/>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82" name="Freeform 37">
              <a:extLst>
                <a:ext uri="{FF2B5EF4-FFF2-40B4-BE49-F238E27FC236}">
                  <a16:creationId xmlns:a16="http://schemas.microsoft.com/office/drawing/2014/main" id="{8A4F3A5B-B199-4716-ADF4-5E33A7C0D1A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3649584" y="5970470"/>
              <a:ext cx="115202" cy="121588"/>
            </a:xfrm>
            <a:custGeom>
              <a:avLst/>
              <a:gdLst>
                <a:gd name="T0" fmla="*/ 16 w 35"/>
                <a:gd name="T1" fmla="*/ 4 h 40"/>
                <a:gd name="T2" fmla="*/ 33 w 35"/>
                <a:gd name="T3" fmla="*/ 15 h 40"/>
                <a:gd name="T4" fmla="*/ 16 w 35"/>
                <a:gd name="T5" fmla="*/ 4 h 40"/>
              </a:gdLst>
              <a:ahLst/>
              <a:cxnLst>
                <a:cxn ang="0">
                  <a:pos x="T0" y="T1"/>
                </a:cxn>
                <a:cxn ang="0">
                  <a:pos x="T2" y="T3"/>
                </a:cxn>
                <a:cxn ang="0">
                  <a:pos x="T4" y="T5"/>
                </a:cxn>
              </a:cxnLst>
              <a:rect l="0" t="0" r="r" b="b"/>
              <a:pathLst>
                <a:path w="35" h="40">
                  <a:moveTo>
                    <a:pt x="16" y="4"/>
                  </a:moveTo>
                  <a:cubicBezTo>
                    <a:pt x="35" y="4"/>
                    <a:pt x="32" y="0"/>
                    <a:pt x="33" y="15"/>
                  </a:cubicBezTo>
                  <a:cubicBezTo>
                    <a:pt x="34" y="40"/>
                    <a:pt x="0" y="22"/>
                    <a:pt x="16"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83" name="Freeform 38">
              <a:extLst>
                <a:ext uri="{FF2B5EF4-FFF2-40B4-BE49-F238E27FC236}">
                  <a16:creationId xmlns:a16="http://schemas.microsoft.com/office/drawing/2014/main" id="{5846F32E-5DDD-4AF4-BE1C-5F1A3FF10DF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829398" y="6010455"/>
              <a:ext cx="127608" cy="69362"/>
            </a:xfrm>
            <a:custGeom>
              <a:avLst/>
              <a:gdLst>
                <a:gd name="T0" fmla="*/ 26 w 39"/>
                <a:gd name="T1" fmla="*/ 0 h 23"/>
                <a:gd name="T2" fmla="*/ 26 w 39"/>
                <a:gd name="T3" fmla="*/ 23 h 23"/>
                <a:gd name="T4" fmla="*/ 26 w 39"/>
                <a:gd name="T5" fmla="*/ 0 h 23"/>
              </a:gdLst>
              <a:ahLst/>
              <a:cxnLst>
                <a:cxn ang="0">
                  <a:pos x="T0" y="T1"/>
                </a:cxn>
                <a:cxn ang="0">
                  <a:pos x="T2" y="T3"/>
                </a:cxn>
                <a:cxn ang="0">
                  <a:pos x="T4" y="T5"/>
                </a:cxn>
              </a:cxnLst>
              <a:rect l="0" t="0" r="r" b="b"/>
              <a:pathLst>
                <a:path w="39" h="23">
                  <a:moveTo>
                    <a:pt x="26" y="0"/>
                  </a:moveTo>
                  <a:cubicBezTo>
                    <a:pt x="39" y="1"/>
                    <a:pt x="38" y="21"/>
                    <a:pt x="26" y="23"/>
                  </a:cubicBezTo>
                  <a:cubicBezTo>
                    <a:pt x="0" y="23"/>
                    <a:pt x="5" y="2"/>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84" name="Freeform 39">
              <a:extLst>
                <a:ext uri="{FF2B5EF4-FFF2-40B4-BE49-F238E27FC236}">
                  <a16:creationId xmlns:a16="http://schemas.microsoft.com/office/drawing/2014/main" id="{AFE38B2F-69BC-4661-84A3-EA04CDC3FEC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580384" y="5998215"/>
              <a:ext cx="131153" cy="81603"/>
            </a:xfrm>
            <a:custGeom>
              <a:avLst/>
              <a:gdLst>
                <a:gd name="T0" fmla="*/ 25 w 40"/>
                <a:gd name="T1" fmla="*/ 0 h 27"/>
                <a:gd name="T2" fmla="*/ 38 w 40"/>
                <a:gd name="T3" fmla="*/ 20 h 27"/>
                <a:gd name="T4" fmla="*/ 25 w 40"/>
                <a:gd name="T5" fmla="*/ 0 h 27"/>
              </a:gdLst>
              <a:ahLst/>
              <a:cxnLst>
                <a:cxn ang="0">
                  <a:pos x="T0" y="T1"/>
                </a:cxn>
                <a:cxn ang="0">
                  <a:pos x="T2" y="T3"/>
                </a:cxn>
                <a:cxn ang="0">
                  <a:pos x="T4" y="T5"/>
                </a:cxn>
              </a:cxnLst>
              <a:rect l="0" t="0" r="r" b="b"/>
              <a:pathLst>
                <a:path w="40" h="27">
                  <a:moveTo>
                    <a:pt x="25" y="0"/>
                  </a:moveTo>
                  <a:cubicBezTo>
                    <a:pt x="34" y="0"/>
                    <a:pt x="40" y="11"/>
                    <a:pt x="38" y="20"/>
                  </a:cubicBezTo>
                  <a:cubicBezTo>
                    <a:pt x="17" y="27"/>
                    <a:pt x="0" y="12"/>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85" name="Freeform 40">
              <a:extLst>
                <a:ext uri="{FF2B5EF4-FFF2-40B4-BE49-F238E27FC236}">
                  <a16:creationId xmlns:a16="http://schemas.microsoft.com/office/drawing/2014/main" id="{5CA6F12C-4208-48A6-B7B0-DD18CB39924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4121911" y="5994951"/>
              <a:ext cx="134697" cy="81603"/>
            </a:xfrm>
            <a:custGeom>
              <a:avLst/>
              <a:gdLst>
                <a:gd name="T0" fmla="*/ 19 w 41"/>
                <a:gd name="T1" fmla="*/ 0 h 27"/>
                <a:gd name="T2" fmla="*/ 7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9"/>
                    <a:pt x="28" y="27"/>
                    <a:pt x="7" y="20"/>
                  </a:cubicBezTo>
                  <a:cubicBezTo>
                    <a:pt x="0" y="8"/>
                    <a:pt x="7"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86" name="Freeform 41">
              <a:extLst>
                <a:ext uri="{FF2B5EF4-FFF2-40B4-BE49-F238E27FC236}">
                  <a16:creationId xmlns:a16="http://schemas.microsoft.com/office/drawing/2014/main" id="{0F08EA53-C6C6-49F1-B8DA-E20FFD60785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438116" y="5994950"/>
              <a:ext cx="144445" cy="78339"/>
            </a:xfrm>
            <a:custGeom>
              <a:avLst/>
              <a:gdLst>
                <a:gd name="T0" fmla="*/ 29 w 44"/>
                <a:gd name="T1" fmla="*/ 0 h 26"/>
                <a:gd name="T2" fmla="*/ 26 w 44"/>
                <a:gd name="T3" fmla="*/ 26 h 26"/>
                <a:gd name="T4" fmla="*/ 29 w 44"/>
                <a:gd name="T5" fmla="*/ 0 h 26"/>
              </a:gdLst>
              <a:ahLst/>
              <a:cxnLst>
                <a:cxn ang="0">
                  <a:pos x="T0" y="T1"/>
                </a:cxn>
                <a:cxn ang="0">
                  <a:pos x="T2" y="T3"/>
                </a:cxn>
                <a:cxn ang="0">
                  <a:pos x="T4" y="T5"/>
                </a:cxn>
              </a:cxnLst>
              <a:rect l="0" t="0" r="r" b="b"/>
              <a:pathLst>
                <a:path w="44" h="26">
                  <a:moveTo>
                    <a:pt x="29" y="0"/>
                  </a:moveTo>
                  <a:cubicBezTo>
                    <a:pt x="44" y="3"/>
                    <a:pt x="40" y="22"/>
                    <a:pt x="26" y="26"/>
                  </a:cubicBezTo>
                  <a:cubicBezTo>
                    <a:pt x="0" y="25"/>
                    <a:pt x="11" y="6"/>
                    <a:pt x="2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87" name="Freeform 42">
              <a:extLst>
                <a:ext uri="{FF2B5EF4-FFF2-40B4-BE49-F238E27FC236}">
                  <a16:creationId xmlns:a16="http://schemas.microsoft.com/office/drawing/2014/main" id="{6B6EA655-7497-4604-92DF-43CE7322EDE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110716" y="5973734"/>
              <a:ext cx="144445" cy="97107"/>
            </a:xfrm>
            <a:custGeom>
              <a:avLst/>
              <a:gdLst>
                <a:gd name="T0" fmla="*/ 31 w 44"/>
                <a:gd name="T1" fmla="*/ 1 h 32"/>
                <a:gd name="T2" fmla="*/ 43 w 44"/>
                <a:gd name="T3" fmla="*/ 16 h 32"/>
                <a:gd name="T4" fmla="*/ 31 w 44"/>
                <a:gd name="T5" fmla="*/ 1 h 32"/>
              </a:gdLst>
              <a:ahLst/>
              <a:cxnLst>
                <a:cxn ang="0">
                  <a:pos x="T0" y="T1"/>
                </a:cxn>
                <a:cxn ang="0">
                  <a:pos x="T2" y="T3"/>
                </a:cxn>
                <a:cxn ang="0">
                  <a:pos x="T4" y="T5"/>
                </a:cxn>
              </a:cxnLst>
              <a:rect l="0" t="0" r="r" b="b"/>
              <a:pathLst>
                <a:path w="44" h="32">
                  <a:moveTo>
                    <a:pt x="31" y="1"/>
                  </a:moveTo>
                  <a:cubicBezTo>
                    <a:pt x="40" y="0"/>
                    <a:pt x="44" y="8"/>
                    <a:pt x="43" y="16"/>
                  </a:cubicBezTo>
                  <a:cubicBezTo>
                    <a:pt x="29" y="32"/>
                    <a:pt x="0" y="7"/>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88" name="Freeform 44">
              <a:extLst>
                <a:ext uri="{FF2B5EF4-FFF2-40B4-BE49-F238E27FC236}">
                  <a16:creationId xmlns:a16="http://schemas.microsoft.com/office/drawing/2014/main" id="{082FFE9A-67C2-471A-AF37-ED9C238DBE7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2639354" y="5976998"/>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89" name="Freeform 45">
              <a:extLst>
                <a:ext uri="{FF2B5EF4-FFF2-40B4-BE49-F238E27FC236}">
                  <a16:creationId xmlns:a16="http://schemas.microsoft.com/office/drawing/2014/main" id="{B0FD6176-7431-446D-91DB-56644A93C15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867906" y="5952517"/>
              <a:ext cx="144445" cy="102819"/>
            </a:xfrm>
            <a:custGeom>
              <a:avLst/>
              <a:gdLst>
                <a:gd name="T0" fmla="*/ 31 w 44"/>
                <a:gd name="T1" fmla="*/ 0 h 34"/>
                <a:gd name="T2" fmla="*/ 42 w 44"/>
                <a:gd name="T3" fmla="*/ 19 h 34"/>
                <a:gd name="T4" fmla="*/ 31 w 44"/>
                <a:gd name="T5" fmla="*/ 0 h 34"/>
              </a:gdLst>
              <a:ahLst/>
              <a:cxnLst>
                <a:cxn ang="0">
                  <a:pos x="T0" y="T1"/>
                </a:cxn>
                <a:cxn ang="0">
                  <a:pos x="T2" y="T3"/>
                </a:cxn>
                <a:cxn ang="0">
                  <a:pos x="T4" y="T5"/>
                </a:cxn>
              </a:cxnLst>
              <a:rect l="0" t="0" r="r" b="b"/>
              <a:pathLst>
                <a:path w="44" h="34">
                  <a:moveTo>
                    <a:pt x="31" y="0"/>
                  </a:moveTo>
                  <a:cubicBezTo>
                    <a:pt x="39" y="0"/>
                    <a:pt x="44" y="12"/>
                    <a:pt x="42" y="19"/>
                  </a:cubicBezTo>
                  <a:cubicBezTo>
                    <a:pt x="25" y="34"/>
                    <a:pt x="0" y="8"/>
                    <a:pt x="3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90" name="Freeform 46">
              <a:extLst>
                <a:ext uri="{FF2B5EF4-FFF2-40B4-BE49-F238E27FC236}">
                  <a16:creationId xmlns:a16="http://schemas.microsoft.com/office/drawing/2014/main" id="{A46603FA-6405-410B-AD8A-3D75BE7A853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3895937" y="6000664"/>
              <a:ext cx="121406" cy="81603"/>
            </a:xfrm>
            <a:custGeom>
              <a:avLst/>
              <a:gdLst>
                <a:gd name="T0" fmla="*/ 19 w 37"/>
                <a:gd name="T1" fmla="*/ 1 h 27"/>
                <a:gd name="T2" fmla="*/ 21 w 37"/>
                <a:gd name="T3" fmla="*/ 27 h 27"/>
                <a:gd name="T4" fmla="*/ 19 w 37"/>
                <a:gd name="T5" fmla="*/ 1 h 27"/>
              </a:gdLst>
              <a:ahLst/>
              <a:cxnLst>
                <a:cxn ang="0">
                  <a:pos x="T0" y="T1"/>
                </a:cxn>
                <a:cxn ang="0">
                  <a:pos x="T2" y="T3"/>
                </a:cxn>
                <a:cxn ang="0">
                  <a:pos x="T4" y="T5"/>
                </a:cxn>
              </a:cxnLst>
              <a:rect l="0" t="0" r="r" b="b"/>
              <a:pathLst>
                <a:path w="37" h="27">
                  <a:moveTo>
                    <a:pt x="19" y="1"/>
                  </a:moveTo>
                  <a:cubicBezTo>
                    <a:pt x="31" y="2"/>
                    <a:pt x="37" y="24"/>
                    <a:pt x="21" y="27"/>
                  </a:cubicBezTo>
                  <a:cubicBezTo>
                    <a:pt x="1" y="27"/>
                    <a:pt x="0" y="0"/>
                    <a:pt x="19"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91" name="Freeform 47">
              <a:extLst>
                <a:ext uri="{FF2B5EF4-FFF2-40B4-BE49-F238E27FC236}">
                  <a16:creationId xmlns:a16="http://schemas.microsoft.com/office/drawing/2014/main" id="{6BE439BF-AE87-4F53-9DC9-72414AD1F15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2865326" y="5973733"/>
              <a:ext cx="147990" cy="78339"/>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10" y="24"/>
                    <a:pt x="0" y="9"/>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92" name="Freeform 48">
              <a:extLst>
                <a:ext uri="{FF2B5EF4-FFF2-40B4-BE49-F238E27FC236}">
                  <a16:creationId xmlns:a16="http://schemas.microsoft.com/office/drawing/2014/main" id="{55C88911-7FE8-4196-8D02-DAB1B62D974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3115444" y="5992749"/>
              <a:ext cx="133812" cy="79154"/>
            </a:xfrm>
            <a:custGeom>
              <a:avLst/>
              <a:gdLst>
                <a:gd name="T0" fmla="*/ 19 w 41"/>
                <a:gd name="T1" fmla="*/ 0 h 26"/>
                <a:gd name="T2" fmla="*/ 7 w 41"/>
                <a:gd name="T3" fmla="*/ 19 h 26"/>
                <a:gd name="T4" fmla="*/ 19 w 41"/>
                <a:gd name="T5" fmla="*/ 0 h 26"/>
              </a:gdLst>
              <a:ahLst/>
              <a:cxnLst>
                <a:cxn ang="0">
                  <a:pos x="T0" y="T1"/>
                </a:cxn>
                <a:cxn ang="0">
                  <a:pos x="T2" y="T3"/>
                </a:cxn>
                <a:cxn ang="0">
                  <a:pos x="T4" y="T5"/>
                </a:cxn>
              </a:cxnLst>
              <a:rect l="0" t="0" r="r" b="b"/>
              <a:pathLst>
                <a:path w="41" h="26">
                  <a:moveTo>
                    <a:pt x="19" y="0"/>
                  </a:moveTo>
                  <a:cubicBezTo>
                    <a:pt x="41" y="9"/>
                    <a:pt x="28" y="26"/>
                    <a:pt x="7" y="19"/>
                  </a:cubicBezTo>
                  <a:cubicBezTo>
                    <a:pt x="0" y="8"/>
                    <a:pt x="7"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93" name="Freeform 49">
              <a:extLst>
                <a:ext uri="{FF2B5EF4-FFF2-40B4-BE49-F238E27FC236}">
                  <a16:creationId xmlns:a16="http://schemas.microsoft.com/office/drawing/2014/main" id="{BAD26C77-660F-4C9C-9A98-234048198BB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215687" y="5955781"/>
              <a:ext cx="127608" cy="81603"/>
            </a:xfrm>
            <a:custGeom>
              <a:avLst/>
              <a:gdLst>
                <a:gd name="T0" fmla="*/ 21 w 39"/>
                <a:gd name="T1" fmla="*/ 2 h 27"/>
                <a:gd name="T2" fmla="*/ 26 w 39"/>
                <a:gd name="T3" fmla="*/ 24 h 27"/>
                <a:gd name="T4" fmla="*/ 21 w 39"/>
                <a:gd name="T5" fmla="*/ 2 h 27"/>
              </a:gdLst>
              <a:ahLst/>
              <a:cxnLst>
                <a:cxn ang="0">
                  <a:pos x="T0" y="T1"/>
                </a:cxn>
                <a:cxn ang="0">
                  <a:pos x="T2" y="T3"/>
                </a:cxn>
                <a:cxn ang="0">
                  <a:pos x="T4" y="T5"/>
                </a:cxn>
              </a:cxnLst>
              <a:rect l="0" t="0" r="r" b="b"/>
              <a:pathLst>
                <a:path w="39" h="27">
                  <a:moveTo>
                    <a:pt x="21" y="2"/>
                  </a:moveTo>
                  <a:cubicBezTo>
                    <a:pt x="36" y="0"/>
                    <a:pt x="39" y="17"/>
                    <a:pt x="26" y="24"/>
                  </a:cubicBezTo>
                  <a:cubicBezTo>
                    <a:pt x="8" y="27"/>
                    <a:pt x="0" y="9"/>
                    <a:pt x="21"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94" name="Freeform 8">
              <a:extLst>
                <a:ext uri="{FF2B5EF4-FFF2-40B4-BE49-F238E27FC236}">
                  <a16:creationId xmlns:a16="http://schemas.microsoft.com/office/drawing/2014/main" id="{507A2021-3F23-43FC-AB0D-130B5759067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6683670" y="6019431"/>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95" name="Freeform 106">
              <a:extLst>
                <a:ext uri="{FF2B5EF4-FFF2-40B4-BE49-F238E27FC236}">
                  <a16:creationId xmlns:a16="http://schemas.microsoft.com/office/drawing/2014/main" id="{CB855C11-52EB-43D9-8831-1A26FCE12A8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9451" y="6204541"/>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96" name="Freeform 19">
              <a:extLst>
                <a:ext uri="{FF2B5EF4-FFF2-40B4-BE49-F238E27FC236}">
                  <a16:creationId xmlns:a16="http://schemas.microsoft.com/office/drawing/2014/main" id="{1A6AD416-1A17-49A9-8301-8C0A5A78CA1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1397390" y="6351960"/>
              <a:ext cx="124951" cy="69362"/>
            </a:xfrm>
            <a:custGeom>
              <a:avLst/>
              <a:gdLst>
                <a:gd name="T0" fmla="*/ 16 w 38"/>
                <a:gd name="T1" fmla="*/ 0 h 23"/>
                <a:gd name="T2" fmla="*/ 10 w 38"/>
                <a:gd name="T3" fmla="*/ 23 h 23"/>
                <a:gd name="T4" fmla="*/ 16 w 38"/>
                <a:gd name="T5" fmla="*/ 0 h 23"/>
              </a:gdLst>
              <a:ahLst/>
              <a:cxnLst>
                <a:cxn ang="0">
                  <a:pos x="T0" y="T1"/>
                </a:cxn>
                <a:cxn ang="0">
                  <a:pos x="T2" y="T3"/>
                </a:cxn>
                <a:cxn ang="0">
                  <a:pos x="T4" y="T5"/>
                </a:cxn>
              </a:cxnLst>
              <a:rect l="0" t="0" r="r" b="b"/>
              <a:pathLst>
                <a:path w="38" h="23">
                  <a:moveTo>
                    <a:pt x="16" y="0"/>
                  </a:moveTo>
                  <a:cubicBezTo>
                    <a:pt x="38" y="8"/>
                    <a:pt x="31" y="18"/>
                    <a:pt x="10" y="23"/>
                  </a:cubicBezTo>
                  <a:cubicBezTo>
                    <a:pt x="0" y="16"/>
                    <a:pt x="4" y="3"/>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97" name="Freeform 20">
              <a:extLst>
                <a:ext uri="{FF2B5EF4-FFF2-40B4-BE49-F238E27FC236}">
                  <a16:creationId xmlns:a16="http://schemas.microsoft.com/office/drawing/2014/main" id="{F03687D9-14CC-461B-B4B5-907E10B6A1A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1140401" y="6356159"/>
              <a:ext cx="128495" cy="78339"/>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98" name="Freeform 26">
              <a:extLst>
                <a:ext uri="{FF2B5EF4-FFF2-40B4-BE49-F238E27FC236}">
                  <a16:creationId xmlns:a16="http://schemas.microsoft.com/office/drawing/2014/main" id="{FCC639BE-A7F9-46A2-955A-3ACA454554F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2049121" y="6351959"/>
              <a:ext cx="127608" cy="78339"/>
            </a:xfrm>
            <a:custGeom>
              <a:avLst/>
              <a:gdLst>
                <a:gd name="T0" fmla="*/ 24 w 39"/>
                <a:gd name="T1" fmla="*/ 0 h 26"/>
                <a:gd name="T2" fmla="*/ 20 w 39"/>
                <a:gd name="T3" fmla="*/ 25 h 26"/>
                <a:gd name="T4" fmla="*/ 24 w 39"/>
                <a:gd name="T5" fmla="*/ 0 h 26"/>
              </a:gdLst>
              <a:ahLst/>
              <a:cxnLst>
                <a:cxn ang="0">
                  <a:pos x="T0" y="T1"/>
                </a:cxn>
                <a:cxn ang="0">
                  <a:pos x="T2" y="T3"/>
                </a:cxn>
                <a:cxn ang="0">
                  <a:pos x="T4" y="T5"/>
                </a:cxn>
              </a:cxnLst>
              <a:rect l="0" t="0" r="r" b="b"/>
              <a:pathLst>
                <a:path w="39" h="26">
                  <a:moveTo>
                    <a:pt x="24" y="0"/>
                  </a:moveTo>
                  <a:cubicBezTo>
                    <a:pt x="39" y="2"/>
                    <a:pt x="36" y="26"/>
                    <a:pt x="20" y="25"/>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99" name="Freeform 27">
              <a:extLst>
                <a:ext uri="{FF2B5EF4-FFF2-40B4-BE49-F238E27FC236}">
                  <a16:creationId xmlns:a16="http://schemas.microsoft.com/office/drawing/2014/main" id="{B3FED40E-A961-4D78-947A-5AC1BD51004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1625300" y="6342577"/>
              <a:ext cx="131153" cy="93843"/>
            </a:xfrm>
            <a:custGeom>
              <a:avLst/>
              <a:gdLst>
                <a:gd name="T0" fmla="*/ 22 w 40"/>
                <a:gd name="T1" fmla="*/ 0 h 31"/>
                <a:gd name="T2" fmla="*/ 16 w 40"/>
                <a:gd name="T3" fmla="*/ 25 h 31"/>
                <a:gd name="T4" fmla="*/ 22 w 40"/>
                <a:gd name="T5" fmla="*/ 0 h 31"/>
              </a:gdLst>
              <a:ahLst/>
              <a:cxnLst>
                <a:cxn ang="0">
                  <a:pos x="T0" y="T1"/>
                </a:cxn>
                <a:cxn ang="0">
                  <a:pos x="T2" y="T3"/>
                </a:cxn>
                <a:cxn ang="0">
                  <a:pos x="T4" y="T5"/>
                </a:cxn>
              </a:cxnLst>
              <a:rect l="0" t="0" r="r" b="b"/>
              <a:pathLst>
                <a:path w="40" h="31">
                  <a:moveTo>
                    <a:pt x="22" y="0"/>
                  </a:moveTo>
                  <a:cubicBezTo>
                    <a:pt x="39" y="3"/>
                    <a:pt x="40" y="31"/>
                    <a:pt x="16" y="25"/>
                  </a:cubicBezTo>
                  <a:cubicBezTo>
                    <a:pt x="0" y="7"/>
                    <a:pt x="13" y="4"/>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00" name="Freeform 28">
              <a:extLst>
                <a:ext uri="{FF2B5EF4-FFF2-40B4-BE49-F238E27FC236}">
                  <a16:creationId xmlns:a16="http://schemas.microsoft.com/office/drawing/2014/main" id="{1445BCDF-9E07-46AD-A6B5-5BEFA223C1B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1851300" y="6351959"/>
              <a:ext cx="127608" cy="69362"/>
            </a:xfrm>
            <a:custGeom>
              <a:avLst/>
              <a:gdLst>
                <a:gd name="T0" fmla="*/ 16 w 39"/>
                <a:gd name="T1" fmla="*/ 0 h 23"/>
                <a:gd name="T2" fmla="*/ 11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7"/>
                    <a:pt x="31" y="17"/>
                    <a:pt x="11" y="23"/>
                  </a:cubicBezTo>
                  <a:cubicBezTo>
                    <a:pt x="0" y="16"/>
                    <a:pt x="4" y="2"/>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01" name="Freeform 55">
              <a:extLst>
                <a:ext uri="{FF2B5EF4-FFF2-40B4-BE49-F238E27FC236}">
                  <a16:creationId xmlns:a16="http://schemas.microsoft.com/office/drawing/2014/main" id="{23324DC7-93D9-451A-9ABF-1B4D92BF22C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1988188" y="6083917"/>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02" name="Freeform 56">
              <a:extLst>
                <a:ext uri="{FF2B5EF4-FFF2-40B4-BE49-F238E27FC236}">
                  <a16:creationId xmlns:a16="http://schemas.microsoft.com/office/drawing/2014/main" id="{003474BA-A947-4598-96BB-BAACE2411DC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1080360" y="6045971"/>
              <a:ext cx="128495" cy="72626"/>
            </a:xfrm>
            <a:custGeom>
              <a:avLst/>
              <a:gdLst>
                <a:gd name="T0" fmla="*/ 21 w 39"/>
                <a:gd name="T1" fmla="*/ 0 h 24"/>
                <a:gd name="T2" fmla="*/ 22 w 39"/>
                <a:gd name="T3" fmla="*/ 24 h 24"/>
                <a:gd name="T4" fmla="*/ 21 w 39"/>
                <a:gd name="T5" fmla="*/ 0 h 24"/>
              </a:gdLst>
              <a:ahLst/>
              <a:cxnLst>
                <a:cxn ang="0">
                  <a:pos x="T0" y="T1"/>
                </a:cxn>
                <a:cxn ang="0">
                  <a:pos x="T2" y="T3"/>
                </a:cxn>
                <a:cxn ang="0">
                  <a:pos x="T4" y="T5"/>
                </a:cxn>
              </a:cxnLst>
              <a:rect l="0" t="0" r="r" b="b"/>
              <a:pathLst>
                <a:path w="39" h="24">
                  <a:moveTo>
                    <a:pt x="21" y="0"/>
                  </a:moveTo>
                  <a:cubicBezTo>
                    <a:pt x="37" y="0"/>
                    <a:pt x="39" y="23"/>
                    <a:pt x="22" y="24"/>
                  </a:cubicBezTo>
                  <a:cubicBezTo>
                    <a:pt x="7" y="22"/>
                    <a:pt x="0" y="5"/>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03" name="Freeform 57">
              <a:extLst>
                <a:ext uri="{FF2B5EF4-FFF2-40B4-BE49-F238E27FC236}">
                  <a16:creationId xmlns:a16="http://schemas.microsoft.com/office/drawing/2014/main" id="{04426A72-0FD0-478F-AAC5-B49E1425353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1725717" y="6081156"/>
              <a:ext cx="140901" cy="93843"/>
            </a:xfrm>
            <a:custGeom>
              <a:avLst/>
              <a:gdLst>
                <a:gd name="T0" fmla="*/ 27 w 43"/>
                <a:gd name="T1" fmla="*/ 3 h 31"/>
                <a:gd name="T2" fmla="*/ 40 w 43"/>
                <a:gd name="T3" fmla="*/ 23 h 31"/>
                <a:gd name="T4" fmla="*/ 27 w 43"/>
                <a:gd name="T5" fmla="*/ 3 h 31"/>
              </a:gdLst>
              <a:ahLst/>
              <a:cxnLst>
                <a:cxn ang="0">
                  <a:pos x="T0" y="T1"/>
                </a:cxn>
                <a:cxn ang="0">
                  <a:pos x="T2" y="T3"/>
                </a:cxn>
                <a:cxn ang="0">
                  <a:pos x="T4" y="T5"/>
                </a:cxn>
              </a:cxnLst>
              <a:rect l="0" t="0" r="r" b="b"/>
              <a:pathLst>
                <a:path w="43" h="31">
                  <a:moveTo>
                    <a:pt x="27" y="3"/>
                  </a:moveTo>
                  <a:cubicBezTo>
                    <a:pt x="35" y="0"/>
                    <a:pt x="43" y="17"/>
                    <a:pt x="40" y="23"/>
                  </a:cubicBezTo>
                  <a:cubicBezTo>
                    <a:pt x="21" y="31"/>
                    <a:pt x="0" y="15"/>
                    <a:pt x="27"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04" name="Freeform 60">
              <a:extLst>
                <a:ext uri="{FF2B5EF4-FFF2-40B4-BE49-F238E27FC236}">
                  <a16:creationId xmlns:a16="http://schemas.microsoft.com/office/drawing/2014/main" id="{17260BB0-9DCA-4927-89A5-1314AD40EB3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1513037" y="6063203"/>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4"/>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05" name="Freeform 61">
              <a:extLst>
                <a:ext uri="{FF2B5EF4-FFF2-40B4-BE49-F238E27FC236}">
                  <a16:creationId xmlns:a16="http://schemas.microsoft.com/office/drawing/2014/main" id="{F459656F-63AC-4FC7-8D12-282B9B0C4C5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1260480" y="6017506"/>
              <a:ext cx="137356" cy="99554"/>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5"/>
                    <a:pt x="16"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06" name="Freeform 5">
              <a:extLst>
                <a:ext uri="{FF2B5EF4-FFF2-40B4-BE49-F238E27FC236}">
                  <a16:creationId xmlns:a16="http://schemas.microsoft.com/office/drawing/2014/main" id="{5C345A48-BE33-4B10-AF97-207DC7E2CCA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0596434" y="6347177"/>
              <a:ext cx="121406" cy="81603"/>
            </a:xfrm>
            <a:custGeom>
              <a:avLst/>
              <a:gdLst>
                <a:gd name="T0" fmla="*/ 20 w 37"/>
                <a:gd name="T1" fmla="*/ 1 h 27"/>
                <a:gd name="T2" fmla="*/ 22 w 37"/>
                <a:gd name="T3" fmla="*/ 27 h 27"/>
                <a:gd name="T4" fmla="*/ 20 w 37"/>
                <a:gd name="T5" fmla="*/ 1 h 27"/>
              </a:gdLst>
              <a:ahLst/>
              <a:cxnLst>
                <a:cxn ang="0">
                  <a:pos x="T0" y="T1"/>
                </a:cxn>
                <a:cxn ang="0">
                  <a:pos x="T2" y="T3"/>
                </a:cxn>
                <a:cxn ang="0">
                  <a:pos x="T4" y="T5"/>
                </a:cxn>
              </a:cxnLst>
              <a:rect l="0" t="0" r="r" b="b"/>
              <a:pathLst>
                <a:path w="37" h="27">
                  <a:moveTo>
                    <a:pt x="20" y="1"/>
                  </a:moveTo>
                  <a:cubicBezTo>
                    <a:pt x="31" y="1"/>
                    <a:pt x="37" y="24"/>
                    <a:pt x="22" y="27"/>
                  </a:cubicBezTo>
                  <a:cubicBezTo>
                    <a:pt x="2" y="27"/>
                    <a:pt x="0" y="0"/>
                    <a:pt x="20"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07" name="Freeform 6">
              <a:extLst>
                <a:ext uri="{FF2B5EF4-FFF2-40B4-BE49-F238E27FC236}">
                  <a16:creationId xmlns:a16="http://schemas.microsoft.com/office/drawing/2014/main" id="{65503F74-3A89-46DD-AD4D-9BB164E252C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8310592" y="6345841"/>
              <a:ext cx="124063" cy="87315"/>
            </a:xfrm>
            <a:custGeom>
              <a:avLst/>
              <a:gdLst>
                <a:gd name="T0" fmla="*/ 12 w 38"/>
                <a:gd name="T1" fmla="*/ 3 h 29"/>
                <a:gd name="T2" fmla="*/ 15 w 38"/>
                <a:gd name="T3" fmla="*/ 29 h 29"/>
                <a:gd name="T4" fmla="*/ 12 w 38"/>
                <a:gd name="T5" fmla="*/ 3 h 29"/>
              </a:gdLst>
              <a:ahLst/>
              <a:cxnLst>
                <a:cxn ang="0">
                  <a:pos x="T0" y="T1"/>
                </a:cxn>
                <a:cxn ang="0">
                  <a:pos x="T2" y="T3"/>
                </a:cxn>
                <a:cxn ang="0">
                  <a:pos x="T4" y="T5"/>
                </a:cxn>
              </a:cxnLst>
              <a:rect l="0" t="0" r="r" b="b"/>
              <a:pathLst>
                <a:path w="38" h="29">
                  <a:moveTo>
                    <a:pt x="12" y="3"/>
                  </a:moveTo>
                  <a:cubicBezTo>
                    <a:pt x="34" y="0"/>
                    <a:pt x="38" y="26"/>
                    <a:pt x="15" y="29"/>
                  </a:cubicBezTo>
                  <a:cubicBezTo>
                    <a:pt x="4" y="23"/>
                    <a:pt x="0" y="9"/>
                    <a:pt x="12"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08" name="Freeform 7">
              <a:extLst>
                <a:ext uri="{FF2B5EF4-FFF2-40B4-BE49-F238E27FC236}">
                  <a16:creationId xmlns:a16="http://schemas.microsoft.com/office/drawing/2014/main" id="{5D8D4A6C-9C30-46E6-953F-8FFE24534F6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0865803" y="6306514"/>
              <a:ext cx="138242" cy="100371"/>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09" name="Freeform 8">
              <a:extLst>
                <a:ext uri="{FF2B5EF4-FFF2-40B4-BE49-F238E27FC236}">
                  <a16:creationId xmlns:a16="http://schemas.microsoft.com/office/drawing/2014/main" id="{844B12AB-BDBA-412B-8127-0671AB6BF8E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8670714" y="6339312"/>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10" name="Freeform 9">
              <a:extLst>
                <a:ext uri="{FF2B5EF4-FFF2-40B4-BE49-F238E27FC236}">
                  <a16:creationId xmlns:a16="http://schemas.microsoft.com/office/drawing/2014/main" id="{84AE8FA4-8AC5-4D0E-9FF8-B6F6D961FCA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8956060" y="6342577"/>
              <a:ext cx="121406" cy="88130"/>
            </a:xfrm>
            <a:custGeom>
              <a:avLst/>
              <a:gdLst>
                <a:gd name="T0" fmla="*/ 18 w 37"/>
                <a:gd name="T1" fmla="*/ 4 h 29"/>
                <a:gd name="T2" fmla="*/ 22 w 37"/>
                <a:gd name="T3" fmla="*/ 29 h 29"/>
                <a:gd name="T4" fmla="*/ 18 w 37"/>
                <a:gd name="T5" fmla="*/ 4 h 29"/>
              </a:gdLst>
              <a:ahLst/>
              <a:cxnLst>
                <a:cxn ang="0">
                  <a:pos x="T0" y="T1"/>
                </a:cxn>
                <a:cxn ang="0">
                  <a:pos x="T2" y="T3"/>
                </a:cxn>
                <a:cxn ang="0">
                  <a:pos x="T4" y="T5"/>
                </a:cxn>
              </a:cxnLst>
              <a:rect l="0" t="0" r="r" b="b"/>
              <a:pathLst>
                <a:path w="37" h="29">
                  <a:moveTo>
                    <a:pt x="18" y="4"/>
                  </a:moveTo>
                  <a:cubicBezTo>
                    <a:pt x="35" y="0"/>
                    <a:pt x="37" y="28"/>
                    <a:pt x="22" y="29"/>
                  </a:cubicBezTo>
                  <a:cubicBezTo>
                    <a:pt x="7" y="28"/>
                    <a:pt x="0" y="14"/>
                    <a:pt x="18"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11" name="Freeform 11">
              <a:extLst>
                <a:ext uri="{FF2B5EF4-FFF2-40B4-BE49-F238E27FC236}">
                  <a16:creationId xmlns:a16="http://schemas.microsoft.com/office/drawing/2014/main" id="{462515DF-512D-49E0-B5FE-637D9E352B8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9198871" y="6306670"/>
              <a:ext cx="143559" cy="102819"/>
            </a:xfrm>
            <a:custGeom>
              <a:avLst/>
              <a:gdLst>
                <a:gd name="T0" fmla="*/ 31 w 44"/>
                <a:gd name="T1" fmla="*/ 1 h 34"/>
                <a:gd name="T2" fmla="*/ 42 w 44"/>
                <a:gd name="T3" fmla="*/ 19 h 34"/>
                <a:gd name="T4" fmla="*/ 31 w 44"/>
                <a:gd name="T5" fmla="*/ 1 h 34"/>
              </a:gdLst>
              <a:ahLst/>
              <a:cxnLst>
                <a:cxn ang="0">
                  <a:pos x="T0" y="T1"/>
                </a:cxn>
                <a:cxn ang="0">
                  <a:pos x="T2" y="T3"/>
                </a:cxn>
                <a:cxn ang="0">
                  <a:pos x="T4" y="T5"/>
                </a:cxn>
              </a:cxnLst>
              <a:rect l="0" t="0" r="r" b="b"/>
              <a:pathLst>
                <a:path w="44" h="34">
                  <a:moveTo>
                    <a:pt x="31" y="1"/>
                  </a:moveTo>
                  <a:cubicBezTo>
                    <a:pt x="39" y="0"/>
                    <a:pt x="44" y="12"/>
                    <a:pt x="42" y="19"/>
                  </a:cubicBezTo>
                  <a:cubicBezTo>
                    <a:pt x="25" y="34"/>
                    <a:pt x="0" y="8"/>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12" name="Freeform 12">
              <a:extLst>
                <a:ext uri="{FF2B5EF4-FFF2-40B4-BE49-F238E27FC236}">
                  <a16:creationId xmlns:a16="http://schemas.microsoft.com/office/drawing/2014/main" id="{342CB8A0-096D-4A9F-B962-294DB670BD7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9716391" y="6324623"/>
              <a:ext cx="134697" cy="81603"/>
            </a:xfrm>
            <a:custGeom>
              <a:avLst/>
              <a:gdLst>
                <a:gd name="T0" fmla="*/ 22 w 41"/>
                <a:gd name="T1" fmla="*/ 0 h 27"/>
                <a:gd name="T2" fmla="*/ 8 w 41"/>
                <a:gd name="T3" fmla="*/ 20 h 27"/>
                <a:gd name="T4" fmla="*/ 22 w 41"/>
                <a:gd name="T5" fmla="*/ 0 h 27"/>
              </a:gdLst>
              <a:ahLst/>
              <a:cxnLst>
                <a:cxn ang="0">
                  <a:pos x="T0" y="T1"/>
                </a:cxn>
                <a:cxn ang="0">
                  <a:pos x="T2" y="T3"/>
                </a:cxn>
                <a:cxn ang="0">
                  <a:pos x="T4" y="T5"/>
                </a:cxn>
              </a:cxnLst>
              <a:rect l="0" t="0" r="r" b="b"/>
              <a:pathLst>
                <a:path w="41" h="27">
                  <a:moveTo>
                    <a:pt x="22" y="0"/>
                  </a:moveTo>
                  <a:cubicBezTo>
                    <a:pt x="41" y="12"/>
                    <a:pt x="24" y="27"/>
                    <a:pt x="8" y="20"/>
                  </a:cubicBezTo>
                  <a:cubicBezTo>
                    <a:pt x="0" y="7"/>
                    <a:pt x="8" y="0"/>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13" name="Freeform 13">
              <a:extLst>
                <a:ext uri="{FF2B5EF4-FFF2-40B4-BE49-F238E27FC236}">
                  <a16:creationId xmlns:a16="http://schemas.microsoft.com/office/drawing/2014/main" id="{6870353D-6B96-4946-8BB5-015BF6E6E22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0344031" y="6362033"/>
              <a:ext cx="124951" cy="69362"/>
            </a:xfrm>
            <a:custGeom>
              <a:avLst/>
              <a:gdLst>
                <a:gd name="T0" fmla="*/ 26 w 38"/>
                <a:gd name="T1" fmla="*/ 0 h 23"/>
                <a:gd name="T2" fmla="*/ 25 w 38"/>
                <a:gd name="T3" fmla="*/ 23 h 23"/>
                <a:gd name="T4" fmla="*/ 26 w 38"/>
                <a:gd name="T5" fmla="*/ 0 h 23"/>
              </a:gdLst>
              <a:ahLst/>
              <a:cxnLst>
                <a:cxn ang="0">
                  <a:pos x="T0" y="T1"/>
                </a:cxn>
                <a:cxn ang="0">
                  <a:pos x="T2" y="T3"/>
                </a:cxn>
                <a:cxn ang="0">
                  <a:pos x="T4" y="T5"/>
                </a:cxn>
              </a:cxnLst>
              <a:rect l="0" t="0" r="r" b="b"/>
              <a:pathLst>
                <a:path w="38" h="23">
                  <a:moveTo>
                    <a:pt x="26" y="0"/>
                  </a:moveTo>
                  <a:cubicBezTo>
                    <a:pt x="38" y="0"/>
                    <a:pt x="37" y="20"/>
                    <a:pt x="25" y="23"/>
                  </a:cubicBezTo>
                  <a:cubicBezTo>
                    <a:pt x="0" y="23"/>
                    <a:pt x="5" y="1"/>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14" name="Freeform 14">
              <a:extLst>
                <a:ext uri="{FF2B5EF4-FFF2-40B4-BE49-F238E27FC236}">
                  <a16:creationId xmlns:a16="http://schemas.microsoft.com/office/drawing/2014/main" id="{20249E38-6114-4065-8836-941D6C55D5D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0070859" y="6318096"/>
              <a:ext cx="134697" cy="84866"/>
            </a:xfrm>
            <a:custGeom>
              <a:avLst/>
              <a:gdLst>
                <a:gd name="T0" fmla="*/ 26 w 41"/>
                <a:gd name="T1" fmla="*/ 1 h 28"/>
                <a:gd name="T2" fmla="*/ 39 w 41"/>
                <a:gd name="T3" fmla="*/ 20 h 28"/>
                <a:gd name="T4" fmla="*/ 26 w 41"/>
                <a:gd name="T5" fmla="*/ 1 h 28"/>
              </a:gdLst>
              <a:ahLst/>
              <a:cxnLst>
                <a:cxn ang="0">
                  <a:pos x="T0" y="T1"/>
                </a:cxn>
                <a:cxn ang="0">
                  <a:pos x="T2" y="T3"/>
                </a:cxn>
                <a:cxn ang="0">
                  <a:pos x="T4" y="T5"/>
                </a:cxn>
              </a:cxnLst>
              <a:rect l="0" t="0" r="r" b="b"/>
              <a:pathLst>
                <a:path w="41" h="28">
                  <a:moveTo>
                    <a:pt x="26" y="1"/>
                  </a:moveTo>
                  <a:cubicBezTo>
                    <a:pt x="34" y="0"/>
                    <a:pt x="41" y="12"/>
                    <a:pt x="39" y="20"/>
                  </a:cubicBezTo>
                  <a:cubicBezTo>
                    <a:pt x="17" y="28"/>
                    <a:pt x="0" y="12"/>
                    <a:pt x="26"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15" name="Freeform 16">
              <a:extLst>
                <a:ext uri="{FF2B5EF4-FFF2-40B4-BE49-F238E27FC236}">
                  <a16:creationId xmlns:a16="http://schemas.microsoft.com/office/drawing/2014/main" id="{BDA5073D-3C1B-4779-8DEF-FD9CD5308D4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9461176" y="6300142"/>
              <a:ext cx="143559" cy="97107"/>
            </a:xfrm>
            <a:custGeom>
              <a:avLst/>
              <a:gdLst>
                <a:gd name="T0" fmla="*/ 31 w 44"/>
                <a:gd name="T1" fmla="*/ 1 h 32"/>
                <a:gd name="T2" fmla="*/ 43 w 44"/>
                <a:gd name="T3" fmla="*/ 15 h 32"/>
                <a:gd name="T4" fmla="*/ 31 w 44"/>
                <a:gd name="T5" fmla="*/ 1 h 32"/>
              </a:gdLst>
              <a:ahLst/>
              <a:cxnLst>
                <a:cxn ang="0">
                  <a:pos x="T0" y="T1"/>
                </a:cxn>
                <a:cxn ang="0">
                  <a:pos x="T2" y="T3"/>
                </a:cxn>
                <a:cxn ang="0">
                  <a:pos x="T4" y="T5"/>
                </a:cxn>
              </a:cxnLst>
              <a:rect l="0" t="0" r="r" b="b"/>
              <a:pathLst>
                <a:path w="44" h="32">
                  <a:moveTo>
                    <a:pt x="31" y="1"/>
                  </a:moveTo>
                  <a:cubicBezTo>
                    <a:pt x="40" y="0"/>
                    <a:pt x="44" y="8"/>
                    <a:pt x="43" y="15"/>
                  </a:cubicBezTo>
                  <a:cubicBezTo>
                    <a:pt x="29" y="32"/>
                    <a:pt x="0" y="6"/>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16" name="Freeform 17">
              <a:extLst>
                <a:ext uri="{FF2B5EF4-FFF2-40B4-BE49-F238E27FC236}">
                  <a16:creationId xmlns:a16="http://schemas.microsoft.com/office/drawing/2014/main" id="{79505220-ED85-46B5-A218-0991FA57948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8039205" y="6341355"/>
              <a:ext cx="94821" cy="69362"/>
            </a:xfrm>
            <a:custGeom>
              <a:avLst/>
              <a:gdLst>
                <a:gd name="T0" fmla="*/ 13 w 29"/>
                <a:gd name="T1" fmla="*/ 0 h 23"/>
                <a:gd name="T2" fmla="*/ 13 w 29"/>
                <a:gd name="T3" fmla="*/ 23 h 23"/>
                <a:gd name="T4" fmla="*/ 13 w 29"/>
                <a:gd name="T5" fmla="*/ 0 h 23"/>
              </a:gdLst>
              <a:ahLst/>
              <a:cxnLst>
                <a:cxn ang="0">
                  <a:pos x="T0" y="T1"/>
                </a:cxn>
                <a:cxn ang="0">
                  <a:pos x="T2" y="T3"/>
                </a:cxn>
                <a:cxn ang="0">
                  <a:pos x="T4" y="T5"/>
                </a:cxn>
              </a:cxnLst>
              <a:rect l="0" t="0" r="r" b="b"/>
              <a:pathLst>
                <a:path w="29" h="23">
                  <a:moveTo>
                    <a:pt x="13" y="0"/>
                  </a:moveTo>
                  <a:cubicBezTo>
                    <a:pt x="27" y="0"/>
                    <a:pt x="29" y="22"/>
                    <a:pt x="13" y="23"/>
                  </a:cubicBezTo>
                  <a:cubicBezTo>
                    <a:pt x="2" y="22"/>
                    <a:pt x="0" y="2"/>
                    <a:pt x="1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17" name="Freeform 21">
              <a:extLst>
                <a:ext uri="{FF2B5EF4-FFF2-40B4-BE49-F238E27FC236}">
                  <a16:creationId xmlns:a16="http://schemas.microsoft.com/office/drawing/2014/main" id="{A8513416-DF87-4A83-8026-AF40654BAE1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7730057" y="6318096"/>
              <a:ext cx="140901" cy="102819"/>
            </a:xfrm>
            <a:custGeom>
              <a:avLst/>
              <a:gdLst>
                <a:gd name="T0" fmla="*/ 24 w 43"/>
                <a:gd name="T1" fmla="*/ 0 h 34"/>
                <a:gd name="T2" fmla="*/ 14 w 43"/>
                <a:gd name="T3" fmla="*/ 23 h 34"/>
                <a:gd name="T4" fmla="*/ 24 w 43"/>
                <a:gd name="T5" fmla="*/ 0 h 34"/>
              </a:gdLst>
              <a:ahLst/>
              <a:cxnLst>
                <a:cxn ang="0">
                  <a:pos x="T0" y="T1"/>
                </a:cxn>
                <a:cxn ang="0">
                  <a:pos x="T2" y="T3"/>
                </a:cxn>
                <a:cxn ang="0">
                  <a:pos x="T4" y="T5"/>
                </a:cxn>
              </a:cxnLst>
              <a:rect l="0" t="0" r="r" b="b"/>
              <a:pathLst>
                <a:path w="43" h="34">
                  <a:moveTo>
                    <a:pt x="24" y="0"/>
                  </a:moveTo>
                  <a:cubicBezTo>
                    <a:pt x="43" y="3"/>
                    <a:pt x="28" y="34"/>
                    <a:pt x="14" y="23"/>
                  </a:cubicBezTo>
                  <a:cubicBezTo>
                    <a:pt x="0" y="28"/>
                    <a:pt x="4" y="5"/>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18" name="Freeform 25">
              <a:extLst>
                <a:ext uri="{FF2B5EF4-FFF2-40B4-BE49-F238E27FC236}">
                  <a16:creationId xmlns:a16="http://schemas.microsoft.com/office/drawing/2014/main" id="{AF0489C4-7984-4A49-9D02-ACE2DD3EC8B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6930591" y="6309120"/>
              <a:ext cx="134697" cy="93843"/>
            </a:xfrm>
            <a:custGeom>
              <a:avLst/>
              <a:gdLst>
                <a:gd name="T0" fmla="*/ 23 w 41"/>
                <a:gd name="T1" fmla="*/ 0 h 31"/>
                <a:gd name="T2" fmla="*/ 17 w 41"/>
                <a:gd name="T3" fmla="*/ 25 h 31"/>
                <a:gd name="T4" fmla="*/ 23 w 41"/>
                <a:gd name="T5" fmla="*/ 0 h 31"/>
              </a:gdLst>
              <a:ahLst/>
              <a:cxnLst>
                <a:cxn ang="0">
                  <a:pos x="T0" y="T1"/>
                </a:cxn>
                <a:cxn ang="0">
                  <a:pos x="T2" y="T3"/>
                </a:cxn>
                <a:cxn ang="0">
                  <a:pos x="T4" y="T5"/>
                </a:cxn>
              </a:cxnLst>
              <a:rect l="0" t="0" r="r" b="b"/>
              <a:pathLst>
                <a:path w="41" h="31">
                  <a:moveTo>
                    <a:pt x="23" y="0"/>
                  </a:moveTo>
                  <a:cubicBezTo>
                    <a:pt x="40" y="1"/>
                    <a:pt x="41" y="31"/>
                    <a:pt x="17" y="25"/>
                  </a:cubicBezTo>
                  <a:cubicBezTo>
                    <a:pt x="0" y="7"/>
                    <a:pt x="17" y="4"/>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19" name="Freeform 29">
              <a:extLst>
                <a:ext uri="{FF2B5EF4-FFF2-40B4-BE49-F238E27FC236}">
                  <a16:creationId xmlns:a16="http://schemas.microsoft.com/office/drawing/2014/main" id="{3DB0DE7C-BF6D-4059-94C4-FD4D6E7BA90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7497041" y="6299934"/>
              <a:ext cx="118747" cy="120771"/>
            </a:xfrm>
            <a:custGeom>
              <a:avLst/>
              <a:gdLst>
                <a:gd name="T0" fmla="*/ 16 w 36"/>
                <a:gd name="T1" fmla="*/ 4 h 40"/>
                <a:gd name="T2" fmla="*/ 34 w 36"/>
                <a:gd name="T3" fmla="*/ 15 h 40"/>
                <a:gd name="T4" fmla="*/ 16 w 36"/>
                <a:gd name="T5" fmla="*/ 4 h 40"/>
              </a:gdLst>
              <a:ahLst/>
              <a:cxnLst>
                <a:cxn ang="0">
                  <a:pos x="T0" y="T1"/>
                </a:cxn>
                <a:cxn ang="0">
                  <a:pos x="T2" y="T3"/>
                </a:cxn>
                <a:cxn ang="0">
                  <a:pos x="T4" y="T5"/>
                </a:cxn>
              </a:cxnLst>
              <a:rect l="0" t="0" r="r" b="b"/>
              <a:pathLst>
                <a:path w="36" h="40">
                  <a:moveTo>
                    <a:pt x="16" y="4"/>
                  </a:moveTo>
                  <a:cubicBezTo>
                    <a:pt x="36" y="5"/>
                    <a:pt x="33" y="0"/>
                    <a:pt x="34" y="15"/>
                  </a:cubicBezTo>
                  <a:cubicBezTo>
                    <a:pt x="34" y="40"/>
                    <a:pt x="0" y="22"/>
                    <a:pt x="16"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20" name="Freeform 31">
              <a:extLst>
                <a:ext uri="{FF2B5EF4-FFF2-40B4-BE49-F238E27FC236}">
                  <a16:creationId xmlns:a16="http://schemas.microsoft.com/office/drawing/2014/main" id="{5B58E23E-6D06-4F24-B6F8-98AE632C2AE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7207517" y="6336989"/>
              <a:ext cx="131153" cy="72626"/>
            </a:xfrm>
            <a:custGeom>
              <a:avLst/>
              <a:gdLst>
                <a:gd name="T0" fmla="*/ 24 w 40"/>
                <a:gd name="T1" fmla="*/ 0 h 24"/>
                <a:gd name="T2" fmla="*/ 25 w 40"/>
                <a:gd name="T3" fmla="*/ 24 h 24"/>
                <a:gd name="T4" fmla="*/ 24 w 40"/>
                <a:gd name="T5" fmla="*/ 0 h 24"/>
              </a:gdLst>
              <a:ahLst/>
              <a:cxnLst>
                <a:cxn ang="0">
                  <a:pos x="T0" y="T1"/>
                </a:cxn>
                <a:cxn ang="0">
                  <a:pos x="T2" y="T3"/>
                </a:cxn>
                <a:cxn ang="0">
                  <a:pos x="T4" y="T5"/>
                </a:cxn>
              </a:cxnLst>
              <a:rect l="0" t="0" r="r" b="b"/>
              <a:pathLst>
                <a:path w="40" h="24">
                  <a:moveTo>
                    <a:pt x="24" y="0"/>
                  </a:moveTo>
                  <a:cubicBezTo>
                    <a:pt x="40" y="0"/>
                    <a:pt x="38" y="20"/>
                    <a:pt x="25" y="24"/>
                  </a:cubicBezTo>
                  <a:cubicBezTo>
                    <a:pt x="0" y="22"/>
                    <a:pt x="6" y="4"/>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21" name="Freeform 32">
              <a:extLst>
                <a:ext uri="{FF2B5EF4-FFF2-40B4-BE49-F238E27FC236}">
                  <a16:creationId xmlns:a16="http://schemas.microsoft.com/office/drawing/2014/main" id="{7D87D95A-4B48-4140-BB5C-9A33AACBFAA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0094795" y="6039831"/>
              <a:ext cx="144445" cy="106083"/>
            </a:xfrm>
            <a:custGeom>
              <a:avLst/>
              <a:gdLst>
                <a:gd name="T0" fmla="*/ 28 w 44"/>
                <a:gd name="T1" fmla="*/ 0 h 35"/>
                <a:gd name="T2" fmla="*/ 42 w 44"/>
                <a:gd name="T3" fmla="*/ 21 h 35"/>
                <a:gd name="T4" fmla="*/ 28 w 44"/>
                <a:gd name="T5" fmla="*/ 0 h 35"/>
              </a:gdLst>
              <a:ahLst/>
              <a:cxnLst>
                <a:cxn ang="0">
                  <a:pos x="T0" y="T1"/>
                </a:cxn>
                <a:cxn ang="0">
                  <a:pos x="T2" y="T3"/>
                </a:cxn>
                <a:cxn ang="0">
                  <a:pos x="T4" y="T5"/>
                </a:cxn>
              </a:cxnLst>
              <a:rect l="0" t="0" r="r" b="b"/>
              <a:pathLst>
                <a:path w="44" h="35">
                  <a:moveTo>
                    <a:pt x="28" y="0"/>
                  </a:moveTo>
                  <a:cubicBezTo>
                    <a:pt x="36" y="1"/>
                    <a:pt x="44" y="12"/>
                    <a:pt x="42" y="21"/>
                  </a:cubicBezTo>
                  <a:cubicBezTo>
                    <a:pt x="23" y="35"/>
                    <a:pt x="0" y="7"/>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22" name="Freeform 33">
              <a:extLst>
                <a:ext uri="{FF2B5EF4-FFF2-40B4-BE49-F238E27FC236}">
                  <a16:creationId xmlns:a16="http://schemas.microsoft.com/office/drawing/2014/main" id="{6D78BEA4-B995-4BEC-A3B4-C580D646ADA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9015443" y="6088793"/>
              <a:ext cx="151535" cy="75075"/>
            </a:xfrm>
            <a:custGeom>
              <a:avLst/>
              <a:gdLst>
                <a:gd name="T0" fmla="*/ 23 w 46"/>
                <a:gd name="T1" fmla="*/ 0 h 25"/>
                <a:gd name="T2" fmla="*/ 29 w 46"/>
                <a:gd name="T3" fmla="*/ 25 h 25"/>
                <a:gd name="T4" fmla="*/ 23 w 46"/>
                <a:gd name="T5" fmla="*/ 0 h 25"/>
              </a:gdLst>
              <a:ahLst/>
              <a:cxnLst>
                <a:cxn ang="0">
                  <a:pos x="T0" y="T1"/>
                </a:cxn>
                <a:cxn ang="0">
                  <a:pos x="T2" y="T3"/>
                </a:cxn>
                <a:cxn ang="0">
                  <a:pos x="T4" y="T5"/>
                </a:cxn>
              </a:cxnLst>
              <a:rect l="0" t="0" r="r" b="b"/>
              <a:pathLst>
                <a:path w="46" h="25">
                  <a:moveTo>
                    <a:pt x="23" y="0"/>
                  </a:moveTo>
                  <a:cubicBezTo>
                    <a:pt x="32" y="1"/>
                    <a:pt x="46" y="21"/>
                    <a:pt x="29" y="25"/>
                  </a:cubicBezTo>
                  <a:cubicBezTo>
                    <a:pt x="10" y="23"/>
                    <a:pt x="0" y="9"/>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23" name="Freeform 34">
              <a:extLst>
                <a:ext uri="{FF2B5EF4-FFF2-40B4-BE49-F238E27FC236}">
                  <a16:creationId xmlns:a16="http://schemas.microsoft.com/office/drawing/2014/main" id="{C075F1AC-7155-4487-8B7A-0C74E2C65D9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8022051" y="6079816"/>
              <a:ext cx="134697" cy="84051"/>
            </a:xfrm>
            <a:custGeom>
              <a:avLst/>
              <a:gdLst>
                <a:gd name="T0" fmla="*/ 22 w 41"/>
                <a:gd name="T1" fmla="*/ 0 h 28"/>
                <a:gd name="T2" fmla="*/ 8 w 41"/>
                <a:gd name="T3" fmla="*/ 21 h 28"/>
                <a:gd name="T4" fmla="*/ 22 w 41"/>
                <a:gd name="T5" fmla="*/ 0 h 28"/>
              </a:gdLst>
              <a:ahLst/>
              <a:cxnLst>
                <a:cxn ang="0">
                  <a:pos x="T0" y="T1"/>
                </a:cxn>
                <a:cxn ang="0">
                  <a:pos x="T2" y="T3"/>
                </a:cxn>
                <a:cxn ang="0">
                  <a:pos x="T4" y="T5"/>
                </a:cxn>
              </a:cxnLst>
              <a:rect l="0" t="0" r="r" b="b"/>
              <a:pathLst>
                <a:path w="41" h="28">
                  <a:moveTo>
                    <a:pt x="22" y="0"/>
                  </a:moveTo>
                  <a:cubicBezTo>
                    <a:pt x="41" y="13"/>
                    <a:pt x="24" y="28"/>
                    <a:pt x="8" y="21"/>
                  </a:cubicBezTo>
                  <a:cubicBezTo>
                    <a:pt x="0" y="8"/>
                    <a:pt x="8" y="0"/>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24" name="Freeform 35">
              <a:extLst>
                <a:ext uri="{FF2B5EF4-FFF2-40B4-BE49-F238E27FC236}">
                  <a16:creationId xmlns:a16="http://schemas.microsoft.com/office/drawing/2014/main" id="{2923812A-0930-464A-B863-8232CDF9BEA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8806684" y="6076799"/>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25" name="Freeform 36">
              <a:extLst>
                <a:ext uri="{FF2B5EF4-FFF2-40B4-BE49-F238E27FC236}">
                  <a16:creationId xmlns:a16="http://schemas.microsoft.com/office/drawing/2014/main" id="{5B22D5AF-1F95-4943-ADBD-50BF0DDC9BC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7345904" y="6043095"/>
              <a:ext cx="144445" cy="102819"/>
            </a:xfrm>
            <a:custGeom>
              <a:avLst/>
              <a:gdLst>
                <a:gd name="T0" fmla="*/ 31 w 44"/>
                <a:gd name="T1" fmla="*/ 1 h 34"/>
                <a:gd name="T2" fmla="*/ 25 w 44"/>
                <a:gd name="T3" fmla="*/ 22 h 34"/>
                <a:gd name="T4" fmla="*/ 31 w 44"/>
                <a:gd name="T5" fmla="*/ 1 h 34"/>
              </a:gdLst>
              <a:ahLst/>
              <a:cxnLst>
                <a:cxn ang="0">
                  <a:pos x="T0" y="T1"/>
                </a:cxn>
                <a:cxn ang="0">
                  <a:pos x="T2" y="T3"/>
                </a:cxn>
                <a:cxn ang="0">
                  <a:pos x="T4" y="T5"/>
                </a:cxn>
              </a:cxnLst>
              <a:rect l="0" t="0" r="r" b="b"/>
              <a:pathLst>
                <a:path w="44" h="34">
                  <a:moveTo>
                    <a:pt x="31" y="1"/>
                  </a:moveTo>
                  <a:cubicBezTo>
                    <a:pt x="44" y="3"/>
                    <a:pt x="38" y="34"/>
                    <a:pt x="25" y="22"/>
                  </a:cubicBezTo>
                  <a:cubicBezTo>
                    <a:pt x="0" y="28"/>
                    <a:pt x="14" y="0"/>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26" name="Freeform 37">
              <a:extLst>
                <a:ext uri="{FF2B5EF4-FFF2-40B4-BE49-F238E27FC236}">
                  <a16:creationId xmlns:a16="http://schemas.microsoft.com/office/drawing/2014/main" id="{09709304-5160-4325-BE4E-F970450FA81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0337604" y="6030855"/>
              <a:ext cx="115202" cy="121588"/>
            </a:xfrm>
            <a:custGeom>
              <a:avLst/>
              <a:gdLst>
                <a:gd name="T0" fmla="*/ 16 w 35"/>
                <a:gd name="T1" fmla="*/ 4 h 40"/>
                <a:gd name="T2" fmla="*/ 33 w 35"/>
                <a:gd name="T3" fmla="*/ 15 h 40"/>
                <a:gd name="T4" fmla="*/ 16 w 35"/>
                <a:gd name="T5" fmla="*/ 4 h 40"/>
              </a:gdLst>
              <a:ahLst/>
              <a:cxnLst>
                <a:cxn ang="0">
                  <a:pos x="T0" y="T1"/>
                </a:cxn>
                <a:cxn ang="0">
                  <a:pos x="T2" y="T3"/>
                </a:cxn>
                <a:cxn ang="0">
                  <a:pos x="T4" y="T5"/>
                </a:cxn>
              </a:cxnLst>
              <a:rect l="0" t="0" r="r" b="b"/>
              <a:pathLst>
                <a:path w="35" h="40">
                  <a:moveTo>
                    <a:pt x="16" y="4"/>
                  </a:moveTo>
                  <a:cubicBezTo>
                    <a:pt x="35" y="4"/>
                    <a:pt x="32" y="0"/>
                    <a:pt x="33" y="15"/>
                  </a:cubicBezTo>
                  <a:cubicBezTo>
                    <a:pt x="34" y="40"/>
                    <a:pt x="0" y="22"/>
                    <a:pt x="16"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27" name="Freeform 38">
              <a:extLst>
                <a:ext uri="{FF2B5EF4-FFF2-40B4-BE49-F238E27FC236}">
                  <a16:creationId xmlns:a16="http://schemas.microsoft.com/office/drawing/2014/main" id="{6086BD94-D139-4DEE-9FB6-849360DABF4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8517418" y="6070840"/>
              <a:ext cx="127608" cy="69362"/>
            </a:xfrm>
            <a:custGeom>
              <a:avLst/>
              <a:gdLst>
                <a:gd name="T0" fmla="*/ 26 w 39"/>
                <a:gd name="T1" fmla="*/ 0 h 23"/>
                <a:gd name="T2" fmla="*/ 26 w 39"/>
                <a:gd name="T3" fmla="*/ 23 h 23"/>
                <a:gd name="T4" fmla="*/ 26 w 39"/>
                <a:gd name="T5" fmla="*/ 0 h 23"/>
              </a:gdLst>
              <a:ahLst/>
              <a:cxnLst>
                <a:cxn ang="0">
                  <a:pos x="T0" y="T1"/>
                </a:cxn>
                <a:cxn ang="0">
                  <a:pos x="T2" y="T3"/>
                </a:cxn>
                <a:cxn ang="0">
                  <a:pos x="T4" y="T5"/>
                </a:cxn>
              </a:cxnLst>
              <a:rect l="0" t="0" r="r" b="b"/>
              <a:pathLst>
                <a:path w="39" h="23">
                  <a:moveTo>
                    <a:pt x="26" y="0"/>
                  </a:moveTo>
                  <a:cubicBezTo>
                    <a:pt x="39" y="1"/>
                    <a:pt x="38" y="21"/>
                    <a:pt x="26" y="23"/>
                  </a:cubicBezTo>
                  <a:cubicBezTo>
                    <a:pt x="0" y="23"/>
                    <a:pt x="5" y="2"/>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28" name="Freeform 39">
              <a:extLst>
                <a:ext uri="{FF2B5EF4-FFF2-40B4-BE49-F238E27FC236}">
                  <a16:creationId xmlns:a16="http://schemas.microsoft.com/office/drawing/2014/main" id="{84B8A4B1-C709-4864-851E-6A76DE4E525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8268404" y="6058600"/>
              <a:ext cx="131153" cy="81603"/>
            </a:xfrm>
            <a:custGeom>
              <a:avLst/>
              <a:gdLst>
                <a:gd name="T0" fmla="*/ 25 w 40"/>
                <a:gd name="T1" fmla="*/ 0 h 27"/>
                <a:gd name="T2" fmla="*/ 38 w 40"/>
                <a:gd name="T3" fmla="*/ 20 h 27"/>
                <a:gd name="T4" fmla="*/ 25 w 40"/>
                <a:gd name="T5" fmla="*/ 0 h 27"/>
              </a:gdLst>
              <a:ahLst/>
              <a:cxnLst>
                <a:cxn ang="0">
                  <a:pos x="T0" y="T1"/>
                </a:cxn>
                <a:cxn ang="0">
                  <a:pos x="T2" y="T3"/>
                </a:cxn>
                <a:cxn ang="0">
                  <a:pos x="T4" y="T5"/>
                </a:cxn>
              </a:cxnLst>
              <a:rect l="0" t="0" r="r" b="b"/>
              <a:pathLst>
                <a:path w="40" h="27">
                  <a:moveTo>
                    <a:pt x="25" y="0"/>
                  </a:moveTo>
                  <a:cubicBezTo>
                    <a:pt x="34" y="0"/>
                    <a:pt x="40" y="11"/>
                    <a:pt x="38" y="20"/>
                  </a:cubicBezTo>
                  <a:cubicBezTo>
                    <a:pt x="17" y="27"/>
                    <a:pt x="0" y="12"/>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29" name="Freeform 40">
              <a:extLst>
                <a:ext uri="{FF2B5EF4-FFF2-40B4-BE49-F238E27FC236}">
                  <a16:creationId xmlns:a16="http://schemas.microsoft.com/office/drawing/2014/main" id="{51183B3E-65BA-45BB-9238-E5553DA7E22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0809931" y="6055336"/>
              <a:ext cx="134697" cy="81603"/>
            </a:xfrm>
            <a:custGeom>
              <a:avLst/>
              <a:gdLst>
                <a:gd name="T0" fmla="*/ 19 w 41"/>
                <a:gd name="T1" fmla="*/ 0 h 27"/>
                <a:gd name="T2" fmla="*/ 7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9"/>
                    <a:pt x="28" y="27"/>
                    <a:pt x="7" y="20"/>
                  </a:cubicBezTo>
                  <a:cubicBezTo>
                    <a:pt x="0" y="8"/>
                    <a:pt x="7"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30" name="Freeform 41">
              <a:extLst>
                <a:ext uri="{FF2B5EF4-FFF2-40B4-BE49-F238E27FC236}">
                  <a16:creationId xmlns:a16="http://schemas.microsoft.com/office/drawing/2014/main" id="{B456CBC6-D8DB-4226-8743-8355D0C1E28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7126136" y="6055335"/>
              <a:ext cx="144445" cy="78339"/>
            </a:xfrm>
            <a:custGeom>
              <a:avLst/>
              <a:gdLst>
                <a:gd name="T0" fmla="*/ 29 w 44"/>
                <a:gd name="T1" fmla="*/ 0 h 26"/>
                <a:gd name="T2" fmla="*/ 26 w 44"/>
                <a:gd name="T3" fmla="*/ 26 h 26"/>
                <a:gd name="T4" fmla="*/ 29 w 44"/>
                <a:gd name="T5" fmla="*/ 0 h 26"/>
              </a:gdLst>
              <a:ahLst/>
              <a:cxnLst>
                <a:cxn ang="0">
                  <a:pos x="T0" y="T1"/>
                </a:cxn>
                <a:cxn ang="0">
                  <a:pos x="T2" y="T3"/>
                </a:cxn>
                <a:cxn ang="0">
                  <a:pos x="T4" y="T5"/>
                </a:cxn>
              </a:cxnLst>
              <a:rect l="0" t="0" r="r" b="b"/>
              <a:pathLst>
                <a:path w="44" h="26">
                  <a:moveTo>
                    <a:pt x="29" y="0"/>
                  </a:moveTo>
                  <a:cubicBezTo>
                    <a:pt x="44" y="3"/>
                    <a:pt x="40" y="22"/>
                    <a:pt x="26" y="26"/>
                  </a:cubicBezTo>
                  <a:cubicBezTo>
                    <a:pt x="0" y="25"/>
                    <a:pt x="11" y="6"/>
                    <a:pt x="2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31" name="Freeform 42">
              <a:extLst>
                <a:ext uri="{FF2B5EF4-FFF2-40B4-BE49-F238E27FC236}">
                  <a16:creationId xmlns:a16="http://schemas.microsoft.com/office/drawing/2014/main" id="{2A43AE63-9201-415C-A88E-C52685BF9A9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7798736" y="6034119"/>
              <a:ext cx="144445" cy="97107"/>
            </a:xfrm>
            <a:custGeom>
              <a:avLst/>
              <a:gdLst>
                <a:gd name="T0" fmla="*/ 31 w 44"/>
                <a:gd name="T1" fmla="*/ 1 h 32"/>
                <a:gd name="T2" fmla="*/ 43 w 44"/>
                <a:gd name="T3" fmla="*/ 16 h 32"/>
                <a:gd name="T4" fmla="*/ 31 w 44"/>
                <a:gd name="T5" fmla="*/ 1 h 32"/>
              </a:gdLst>
              <a:ahLst/>
              <a:cxnLst>
                <a:cxn ang="0">
                  <a:pos x="T0" y="T1"/>
                </a:cxn>
                <a:cxn ang="0">
                  <a:pos x="T2" y="T3"/>
                </a:cxn>
                <a:cxn ang="0">
                  <a:pos x="T4" y="T5"/>
                </a:cxn>
              </a:cxnLst>
              <a:rect l="0" t="0" r="r" b="b"/>
              <a:pathLst>
                <a:path w="44" h="32">
                  <a:moveTo>
                    <a:pt x="31" y="1"/>
                  </a:moveTo>
                  <a:cubicBezTo>
                    <a:pt x="40" y="0"/>
                    <a:pt x="44" y="8"/>
                    <a:pt x="43" y="16"/>
                  </a:cubicBezTo>
                  <a:cubicBezTo>
                    <a:pt x="29" y="32"/>
                    <a:pt x="0" y="7"/>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32" name="Freeform 44">
              <a:extLst>
                <a:ext uri="{FF2B5EF4-FFF2-40B4-BE49-F238E27FC236}">
                  <a16:creationId xmlns:a16="http://schemas.microsoft.com/office/drawing/2014/main" id="{0BB8C75E-6B9A-4E95-85CF-ACD2D2AD2B1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9327374" y="6037383"/>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33" name="Freeform 45">
              <a:extLst>
                <a:ext uri="{FF2B5EF4-FFF2-40B4-BE49-F238E27FC236}">
                  <a16:creationId xmlns:a16="http://schemas.microsoft.com/office/drawing/2014/main" id="{F593E6EC-FB46-40CB-825C-C1305B1FB1B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7555926" y="6012902"/>
              <a:ext cx="144445" cy="102819"/>
            </a:xfrm>
            <a:custGeom>
              <a:avLst/>
              <a:gdLst>
                <a:gd name="T0" fmla="*/ 31 w 44"/>
                <a:gd name="T1" fmla="*/ 0 h 34"/>
                <a:gd name="T2" fmla="*/ 42 w 44"/>
                <a:gd name="T3" fmla="*/ 19 h 34"/>
                <a:gd name="T4" fmla="*/ 31 w 44"/>
                <a:gd name="T5" fmla="*/ 0 h 34"/>
              </a:gdLst>
              <a:ahLst/>
              <a:cxnLst>
                <a:cxn ang="0">
                  <a:pos x="T0" y="T1"/>
                </a:cxn>
                <a:cxn ang="0">
                  <a:pos x="T2" y="T3"/>
                </a:cxn>
                <a:cxn ang="0">
                  <a:pos x="T4" y="T5"/>
                </a:cxn>
              </a:cxnLst>
              <a:rect l="0" t="0" r="r" b="b"/>
              <a:pathLst>
                <a:path w="44" h="34">
                  <a:moveTo>
                    <a:pt x="31" y="0"/>
                  </a:moveTo>
                  <a:cubicBezTo>
                    <a:pt x="39" y="0"/>
                    <a:pt x="44" y="12"/>
                    <a:pt x="42" y="19"/>
                  </a:cubicBezTo>
                  <a:cubicBezTo>
                    <a:pt x="25" y="34"/>
                    <a:pt x="0" y="8"/>
                    <a:pt x="3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34" name="Freeform 46">
              <a:extLst>
                <a:ext uri="{FF2B5EF4-FFF2-40B4-BE49-F238E27FC236}">
                  <a16:creationId xmlns:a16="http://schemas.microsoft.com/office/drawing/2014/main" id="{517F36F0-8630-4831-9057-6CA9B217BE7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0583957" y="6061049"/>
              <a:ext cx="121406" cy="81603"/>
            </a:xfrm>
            <a:custGeom>
              <a:avLst/>
              <a:gdLst>
                <a:gd name="T0" fmla="*/ 19 w 37"/>
                <a:gd name="T1" fmla="*/ 1 h 27"/>
                <a:gd name="T2" fmla="*/ 21 w 37"/>
                <a:gd name="T3" fmla="*/ 27 h 27"/>
                <a:gd name="T4" fmla="*/ 19 w 37"/>
                <a:gd name="T5" fmla="*/ 1 h 27"/>
              </a:gdLst>
              <a:ahLst/>
              <a:cxnLst>
                <a:cxn ang="0">
                  <a:pos x="T0" y="T1"/>
                </a:cxn>
                <a:cxn ang="0">
                  <a:pos x="T2" y="T3"/>
                </a:cxn>
                <a:cxn ang="0">
                  <a:pos x="T4" y="T5"/>
                </a:cxn>
              </a:cxnLst>
              <a:rect l="0" t="0" r="r" b="b"/>
              <a:pathLst>
                <a:path w="37" h="27">
                  <a:moveTo>
                    <a:pt x="19" y="1"/>
                  </a:moveTo>
                  <a:cubicBezTo>
                    <a:pt x="31" y="2"/>
                    <a:pt x="37" y="24"/>
                    <a:pt x="21" y="27"/>
                  </a:cubicBezTo>
                  <a:cubicBezTo>
                    <a:pt x="1" y="27"/>
                    <a:pt x="0" y="0"/>
                    <a:pt x="19"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35" name="Freeform 47">
              <a:extLst>
                <a:ext uri="{FF2B5EF4-FFF2-40B4-BE49-F238E27FC236}">
                  <a16:creationId xmlns:a16="http://schemas.microsoft.com/office/drawing/2014/main" id="{9614B5E6-3CE1-465E-8381-646179E1B19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9553346" y="6034118"/>
              <a:ext cx="147990" cy="78339"/>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10" y="24"/>
                    <a:pt x="0" y="9"/>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36" name="Freeform 48">
              <a:extLst>
                <a:ext uri="{FF2B5EF4-FFF2-40B4-BE49-F238E27FC236}">
                  <a16:creationId xmlns:a16="http://schemas.microsoft.com/office/drawing/2014/main" id="{5A40C31A-16AE-42C0-AC3B-52DCA2F5A22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9804575" y="6052072"/>
              <a:ext cx="133812" cy="79154"/>
            </a:xfrm>
            <a:custGeom>
              <a:avLst/>
              <a:gdLst>
                <a:gd name="T0" fmla="*/ 19 w 41"/>
                <a:gd name="T1" fmla="*/ 0 h 26"/>
                <a:gd name="T2" fmla="*/ 7 w 41"/>
                <a:gd name="T3" fmla="*/ 19 h 26"/>
                <a:gd name="T4" fmla="*/ 19 w 41"/>
                <a:gd name="T5" fmla="*/ 0 h 26"/>
              </a:gdLst>
              <a:ahLst/>
              <a:cxnLst>
                <a:cxn ang="0">
                  <a:pos x="T0" y="T1"/>
                </a:cxn>
                <a:cxn ang="0">
                  <a:pos x="T2" y="T3"/>
                </a:cxn>
                <a:cxn ang="0">
                  <a:pos x="T4" y="T5"/>
                </a:cxn>
              </a:cxnLst>
              <a:rect l="0" t="0" r="r" b="b"/>
              <a:pathLst>
                <a:path w="41" h="26">
                  <a:moveTo>
                    <a:pt x="19" y="0"/>
                  </a:moveTo>
                  <a:cubicBezTo>
                    <a:pt x="41" y="9"/>
                    <a:pt x="28" y="26"/>
                    <a:pt x="7" y="19"/>
                  </a:cubicBezTo>
                  <a:cubicBezTo>
                    <a:pt x="0" y="8"/>
                    <a:pt x="7"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37" name="Freeform 49">
              <a:extLst>
                <a:ext uri="{FF2B5EF4-FFF2-40B4-BE49-F238E27FC236}">
                  <a16:creationId xmlns:a16="http://schemas.microsoft.com/office/drawing/2014/main" id="{CE95CDB5-B8FA-431B-B9BE-7791AD92CD1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6903707" y="6016166"/>
              <a:ext cx="127608" cy="81603"/>
            </a:xfrm>
            <a:custGeom>
              <a:avLst/>
              <a:gdLst>
                <a:gd name="T0" fmla="*/ 21 w 39"/>
                <a:gd name="T1" fmla="*/ 2 h 27"/>
                <a:gd name="T2" fmla="*/ 26 w 39"/>
                <a:gd name="T3" fmla="*/ 24 h 27"/>
                <a:gd name="T4" fmla="*/ 21 w 39"/>
                <a:gd name="T5" fmla="*/ 2 h 27"/>
              </a:gdLst>
              <a:ahLst/>
              <a:cxnLst>
                <a:cxn ang="0">
                  <a:pos x="T0" y="T1"/>
                </a:cxn>
                <a:cxn ang="0">
                  <a:pos x="T2" y="T3"/>
                </a:cxn>
                <a:cxn ang="0">
                  <a:pos x="T4" y="T5"/>
                </a:cxn>
              </a:cxnLst>
              <a:rect l="0" t="0" r="r" b="b"/>
              <a:pathLst>
                <a:path w="39" h="27">
                  <a:moveTo>
                    <a:pt x="21" y="2"/>
                  </a:moveTo>
                  <a:cubicBezTo>
                    <a:pt x="36" y="0"/>
                    <a:pt x="39" y="17"/>
                    <a:pt x="26" y="24"/>
                  </a:cubicBezTo>
                  <a:cubicBezTo>
                    <a:pt x="8" y="27"/>
                    <a:pt x="0" y="9"/>
                    <a:pt x="21"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pic>
        <p:nvPicPr>
          <p:cNvPr id="7" name="Picture 7" descr="A picture containing background pattern&#10;&#10;Description automatically generated">
            <a:extLst>
              <a:ext uri="{FF2B5EF4-FFF2-40B4-BE49-F238E27FC236}">
                <a16:creationId xmlns:a16="http://schemas.microsoft.com/office/drawing/2014/main" id="{9A76D324-FD5A-647B-0062-FF39A4A7926C}"/>
              </a:ext>
            </a:extLst>
          </p:cNvPr>
          <p:cNvPicPr>
            <a:picLocks noChangeAspect="1"/>
          </p:cNvPicPr>
          <p:nvPr/>
        </p:nvPicPr>
        <p:blipFill>
          <a:blip r:embed="rId2"/>
          <a:stretch>
            <a:fillRect/>
          </a:stretch>
        </p:blipFill>
        <p:spPr>
          <a:xfrm>
            <a:off x="2296886" y="185998"/>
            <a:ext cx="8088085" cy="4254434"/>
          </a:xfrm>
          <a:prstGeom prst="rect">
            <a:avLst/>
          </a:prstGeom>
        </p:spPr>
      </p:pic>
    </p:spTree>
    <p:extLst>
      <p:ext uri="{BB962C8B-B14F-4D97-AF65-F5344CB8AC3E}">
        <p14:creationId xmlns:p14="http://schemas.microsoft.com/office/powerpoint/2010/main" val="193861952"/>
      </p:ext>
    </p:extLst>
  </p:cSld>
  <p:clrMapOvr>
    <a:masterClrMapping/>
  </p:clrMapOvr>
  <p:transition spd="med">
    <p:pull/>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45D478C-A9A5-4832-89D8-703607711B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68"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FB7F7C0-216C-466B-8AF5-7744BB3400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74" y="4764840"/>
            <a:ext cx="12205536" cy="20931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0B2F86A-24B2-6F7D-30C9-643A2485F69E}"/>
              </a:ext>
            </a:extLst>
          </p:cNvPr>
          <p:cNvSpPr>
            <a:spLocks noGrp="1"/>
          </p:cNvSpPr>
          <p:nvPr>
            <p:ph type="ctrTitle"/>
          </p:nvPr>
        </p:nvSpPr>
        <p:spPr>
          <a:xfrm>
            <a:off x="1644829" y="5180719"/>
            <a:ext cx="8895351" cy="812767"/>
          </a:xfrm>
        </p:spPr>
        <p:txBody>
          <a:bodyPr>
            <a:normAutofit/>
          </a:bodyPr>
          <a:lstStyle/>
          <a:p>
            <a:r>
              <a:rPr lang="en-GB" sz="4000"/>
              <a:t>Nanoscale Drug Delivery</a:t>
            </a:r>
          </a:p>
        </p:txBody>
      </p:sp>
      <p:pic>
        <p:nvPicPr>
          <p:cNvPr id="4" name="Picture 4" descr="Diagram&#10;&#10;Description automatically generated">
            <a:extLst>
              <a:ext uri="{FF2B5EF4-FFF2-40B4-BE49-F238E27FC236}">
                <a16:creationId xmlns:a16="http://schemas.microsoft.com/office/drawing/2014/main" id="{87FE79D9-F864-AB1F-4880-563B8C8868EB}"/>
              </a:ext>
            </a:extLst>
          </p:cNvPr>
          <p:cNvPicPr>
            <a:picLocks noChangeAspect="1"/>
          </p:cNvPicPr>
          <p:nvPr/>
        </p:nvPicPr>
        <p:blipFill>
          <a:blip r:embed="rId2"/>
          <a:stretch>
            <a:fillRect/>
          </a:stretch>
        </p:blipFill>
        <p:spPr>
          <a:xfrm>
            <a:off x="2747951" y="534028"/>
            <a:ext cx="6683265" cy="3506536"/>
          </a:xfrm>
          <a:prstGeom prst="rect">
            <a:avLst/>
          </a:prstGeom>
        </p:spPr>
      </p:pic>
      <p:grpSp>
        <p:nvGrpSpPr>
          <p:cNvPr id="13" name="Group 12">
            <a:extLst>
              <a:ext uri="{FF2B5EF4-FFF2-40B4-BE49-F238E27FC236}">
                <a16:creationId xmlns:a16="http://schemas.microsoft.com/office/drawing/2014/main" id="{67A83510-2790-4866-911D-2E1588DF5FC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459" y="4517731"/>
            <a:ext cx="12157773" cy="494218"/>
            <a:chOff x="18956" y="5952517"/>
            <a:chExt cx="12157773" cy="494218"/>
          </a:xfrm>
          <a:solidFill>
            <a:schemeClr val="bg2">
              <a:lumMod val="90000"/>
            </a:schemeClr>
          </a:solidFill>
        </p:grpSpPr>
        <p:sp>
          <p:nvSpPr>
            <p:cNvPr id="14" name="Freeform 10">
              <a:extLst>
                <a:ext uri="{FF2B5EF4-FFF2-40B4-BE49-F238E27FC236}">
                  <a16:creationId xmlns:a16="http://schemas.microsoft.com/office/drawing/2014/main" id="{DAB74ACE-7603-4829-88FE-C3C2B05EBDA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6637219" y="6356157"/>
              <a:ext cx="138242" cy="88130"/>
            </a:xfrm>
            <a:custGeom>
              <a:avLst/>
              <a:gdLst>
                <a:gd name="T0" fmla="*/ 22 w 42"/>
                <a:gd name="T1" fmla="*/ 0 h 29"/>
                <a:gd name="T2" fmla="*/ 14 w 42"/>
                <a:gd name="T3" fmla="*/ 25 h 29"/>
                <a:gd name="T4" fmla="*/ 22 w 42"/>
                <a:gd name="T5" fmla="*/ 0 h 29"/>
              </a:gdLst>
              <a:ahLst/>
              <a:cxnLst>
                <a:cxn ang="0">
                  <a:pos x="T0" y="T1"/>
                </a:cxn>
                <a:cxn ang="0">
                  <a:pos x="T2" y="T3"/>
                </a:cxn>
                <a:cxn ang="0">
                  <a:pos x="T4" y="T5"/>
                </a:cxn>
              </a:cxnLst>
              <a:rect l="0" t="0" r="r" b="b"/>
              <a:pathLst>
                <a:path w="42" h="29">
                  <a:moveTo>
                    <a:pt x="22" y="0"/>
                  </a:moveTo>
                  <a:cubicBezTo>
                    <a:pt x="42" y="7"/>
                    <a:pt x="28" y="29"/>
                    <a:pt x="14" y="25"/>
                  </a:cubicBezTo>
                  <a:cubicBezTo>
                    <a:pt x="0" y="18"/>
                    <a:pt x="8" y="1"/>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5" name="Freeform 15">
              <a:extLst>
                <a:ext uri="{FF2B5EF4-FFF2-40B4-BE49-F238E27FC236}">
                  <a16:creationId xmlns:a16="http://schemas.microsoft.com/office/drawing/2014/main" id="{DE3E37A0-8723-42F4-9435-F06BD019143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6139192" y="6359421"/>
              <a:ext cx="121406" cy="72626"/>
            </a:xfrm>
            <a:custGeom>
              <a:avLst/>
              <a:gdLst>
                <a:gd name="T0" fmla="*/ 16 w 37"/>
                <a:gd name="T1" fmla="*/ 0 h 24"/>
                <a:gd name="T2" fmla="*/ 11 w 37"/>
                <a:gd name="T3" fmla="*/ 24 h 24"/>
                <a:gd name="T4" fmla="*/ 16 w 37"/>
                <a:gd name="T5" fmla="*/ 0 h 24"/>
              </a:gdLst>
              <a:ahLst/>
              <a:cxnLst>
                <a:cxn ang="0">
                  <a:pos x="T0" y="T1"/>
                </a:cxn>
                <a:cxn ang="0">
                  <a:pos x="T2" y="T3"/>
                </a:cxn>
                <a:cxn ang="0">
                  <a:pos x="T4" y="T5"/>
                </a:cxn>
              </a:cxnLst>
              <a:rect l="0" t="0" r="r" b="b"/>
              <a:pathLst>
                <a:path w="37" h="24">
                  <a:moveTo>
                    <a:pt x="16" y="0"/>
                  </a:moveTo>
                  <a:cubicBezTo>
                    <a:pt x="37" y="6"/>
                    <a:pt x="30" y="20"/>
                    <a:pt x="11" y="24"/>
                  </a:cubicBezTo>
                  <a:cubicBezTo>
                    <a:pt x="0" y="17"/>
                    <a:pt x="5" y="3"/>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6" name="Freeform 18">
              <a:extLst>
                <a:ext uri="{FF2B5EF4-FFF2-40B4-BE49-F238E27FC236}">
                  <a16:creationId xmlns:a16="http://schemas.microsoft.com/office/drawing/2014/main" id="{0C5FE567-8965-4799-B1E6-8A6E1A84888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6384660" y="6368396"/>
              <a:ext cx="138242" cy="78339"/>
            </a:xfrm>
            <a:custGeom>
              <a:avLst/>
              <a:gdLst>
                <a:gd name="T0" fmla="*/ 6 w 42"/>
                <a:gd name="T1" fmla="*/ 6 h 26"/>
                <a:gd name="T2" fmla="*/ 21 w 42"/>
                <a:gd name="T3" fmla="*/ 26 h 26"/>
                <a:gd name="T4" fmla="*/ 6 w 42"/>
                <a:gd name="T5" fmla="*/ 6 h 26"/>
              </a:gdLst>
              <a:ahLst/>
              <a:cxnLst>
                <a:cxn ang="0">
                  <a:pos x="T0" y="T1"/>
                </a:cxn>
                <a:cxn ang="0">
                  <a:pos x="T2" y="T3"/>
                </a:cxn>
                <a:cxn ang="0">
                  <a:pos x="T4" y="T5"/>
                </a:cxn>
              </a:cxnLst>
              <a:rect l="0" t="0" r="r" b="b"/>
              <a:pathLst>
                <a:path w="42" h="26">
                  <a:moveTo>
                    <a:pt x="6" y="6"/>
                  </a:moveTo>
                  <a:cubicBezTo>
                    <a:pt x="25" y="0"/>
                    <a:pt x="42" y="17"/>
                    <a:pt x="21" y="26"/>
                  </a:cubicBezTo>
                  <a:cubicBezTo>
                    <a:pt x="9" y="26"/>
                    <a:pt x="0" y="16"/>
                    <a:pt x="6" y="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7" name="Freeform 22">
              <a:extLst>
                <a:ext uri="{FF2B5EF4-FFF2-40B4-BE49-F238E27FC236}">
                  <a16:creationId xmlns:a16="http://schemas.microsoft.com/office/drawing/2014/main" id="{BA3FF2FD-6394-4F97-B186-BD4A98C619F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5653573" y="6308012"/>
              <a:ext cx="150648" cy="99554"/>
            </a:xfrm>
            <a:custGeom>
              <a:avLst/>
              <a:gdLst>
                <a:gd name="T0" fmla="*/ 26 w 46"/>
                <a:gd name="T1" fmla="*/ 0 h 33"/>
                <a:gd name="T2" fmla="*/ 38 w 46"/>
                <a:gd name="T3" fmla="*/ 22 h 33"/>
                <a:gd name="T4" fmla="*/ 26 w 46"/>
                <a:gd name="T5" fmla="*/ 0 h 33"/>
              </a:gdLst>
              <a:ahLst/>
              <a:cxnLst>
                <a:cxn ang="0">
                  <a:pos x="T0" y="T1"/>
                </a:cxn>
                <a:cxn ang="0">
                  <a:pos x="T2" y="T3"/>
                </a:cxn>
                <a:cxn ang="0">
                  <a:pos x="T4" y="T5"/>
                </a:cxn>
              </a:cxnLst>
              <a:rect l="0" t="0" r="r" b="b"/>
              <a:pathLst>
                <a:path w="46" h="33">
                  <a:moveTo>
                    <a:pt x="26" y="0"/>
                  </a:moveTo>
                  <a:cubicBezTo>
                    <a:pt x="29" y="0"/>
                    <a:pt x="46" y="16"/>
                    <a:pt x="38" y="22"/>
                  </a:cubicBezTo>
                  <a:cubicBezTo>
                    <a:pt x="16" y="33"/>
                    <a:pt x="0" y="5"/>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8" name="Freeform 8">
              <a:extLst>
                <a:ext uri="{FF2B5EF4-FFF2-40B4-BE49-F238E27FC236}">
                  <a16:creationId xmlns:a16="http://schemas.microsoft.com/office/drawing/2014/main" id="{1A361C9F-AD97-4338-B557-8766AFD033B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8956" y="5956599"/>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9" name="Freeform 19">
              <a:extLst>
                <a:ext uri="{FF2B5EF4-FFF2-40B4-BE49-F238E27FC236}">
                  <a16:creationId xmlns:a16="http://schemas.microsoft.com/office/drawing/2014/main" id="{F4FAA936-A80F-43B5-8A7D-17CC7CF771A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4709370" y="6291575"/>
              <a:ext cx="124951" cy="69362"/>
            </a:xfrm>
            <a:custGeom>
              <a:avLst/>
              <a:gdLst>
                <a:gd name="T0" fmla="*/ 16 w 38"/>
                <a:gd name="T1" fmla="*/ 0 h 23"/>
                <a:gd name="T2" fmla="*/ 10 w 38"/>
                <a:gd name="T3" fmla="*/ 23 h 23"/>
                <a:gd name="T4" fmla="*/ 16 w 38"/>
                <a:gd name="T5" fmla="*/ 0 h 23"/>
              </a:gdLst>
              <a:ahLst/>
              <a:cxnLst>
                <a:cxn ang="0">
                  <a:pos x="T0" y="T1"/>
                </a:cxn>
                <a:cxn ang="0">
                  <a:pos x="T2" y="T3"/>
                </a:cxn>
                <a:cxn ang="0">
                  <a:pos x="T4" y="T5"/>
                </a:cxn>
              </a:cxnLst>
              <a:rect l="0" t="0" r="r" b="b"/>
              <a:pathLst>
                <a:path w="38" h="23">
                  <a:moveTo>
                    <a:pt x="16" y="0"/>
                  </a:moveTo>
                  <a:cubicBezTo>
                    <a:pt x="38" y="8"/>
                    <a:pt x="31" y="18"/>
                    <a:pt x="10" y="23"/>
                  </a:cubicBezTo>
                  <a:cubicBezTo>
                    <a:pt x="0" y="16"/>
                    <a:pt x="4" y="3"/>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0" name="Freeform 20">
              <a:extLst>
                <a:ext uri="{FF2B5EF4-FFF2-40B4-BE49-F238E27FC236}">
                  <a16:creationId xmlns:a16="http://schemas.microsoft.com/office/drawing/2014/main" id="{21246F32-1BA7-40E4-9AF9-CA517D4413C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4452381" y="6295774"/>
              <a:ext cx="128495" cy="78339"/>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1" name="Freeform 23">
              <a:extLst>
                <a:ext uri="{FF2B5EF4-FFF2-40B4-BE49-F238E27FC236}">
                  <a16:creationId xmlns:a16="http://schemas.microsoft.com/office/drawing/2014/main" id="{C18EE8CE-BCF9-4C64-B335-C7830B03F3B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5883090" y="6322699"/>
              <a:ext cx="134697" cy="81603"/>
            </a:xfrm>
            <a:custGeom>
              <a:avLst/>
              <a:gdLst>
                <a:gd name="T0" fmla="*/ 19 w 41"/>
                <a:gd name="T1" fmla="*/ 0 h 27"/>
                <a:gd name="T2" fmla="*/ 8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10"/>
                    <a:pt x="28" y="27"/>
                    <a:pt x="8" y="20"/>
                  </a:cubicBezTo>
                  <a:cubicBezTo>
                    <a:pt x="0" y="8"/>
                    <a:pt x="7" y="2"/>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2" name="Freeform 26">
              <a:extLst>
                <a:ext uri="{FF2B5EF4-FFF2-40B4-BE49-F238E27FC236}">
                  <a16:creationId xmlns:a16="http://schemas.microsoft.com/office/drawing/2014/main" id="{64AC2B2B-568F-4175-8D84-AD8F6B563FB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5404559" y="6308010"/>
              <a:ext cx="127608" cy="78339"/>
            </a:xfrm>
            <a:custGeom>
              <a:avLst/>
              <a:gdLst>
                <a:gd name="T0" fmla="*/ 24 w 39"/>
                <a:gd name="T1" fmla="*/ 0 h 26"/>
                <a:gd name="T2" fmla="*/ 20 w 39"/>
                <a:gd name="T3" fmla="*/ 25 h 26"/>
                <a:gd name="T4" fmla="*/ 24 w 39"/>
                <a:gd name="T5" fmla="*/ 0 h 26"/>
              </a:gdLst>
              <a:ahLst/>
              <a:cxnLst>
                <a:cxn ang="0">
                  <a:pos x="T0" y="T1"/>
                </a:cxn>
                <a:cxn ang="0">
                  <a:pos x="T2" y="T3"/>
                </a:cxn>
                <a:cxn ang="0">
                  <a:pos x="T4" y="T5"/>
                </a:cxn>
              </a:cxnLst>
              <a:rect l="0" t="0" r="r" b="b"/>
              <a:pathLst>
                <a:path w="39" h="26">
                  <a:moveTo>
                    <a:pt x="24" y="0"/>
                  </a:moveTo>
                  <a:cubicBezTo>
                    <a:pt x="39" y="2"/>
                    <a:pt x="36" y="26"/>
                    <a:pt x="20" y="25"/>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3" name="Freeform 27">
              <a:extLst>
                <a:ext uri="{FF2B5EF4-FFF2-40B4-BE49-F238E27FC236}">
                  <a16:creationId xmlns:a16="http://schemas.microsoft.com/office/drawing/2014/main" id="{D9C6CF5C-8CF6-4274-86E0-CAF4A31F43A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4937280" y="6282192"/>
              <a:ext cx="131153" cy="93843"/>
            </a:xfrm>
            <a:custGeom>
              <a:avLst/>
              <a:gdLst>
                <a:gd name="T0" fmla="*/ 22 w 40"/>
                <a:gd name="T1" fmla="*/ 0 h 31"/>
                <a:gd name="T2" fmla="*/ 16 w 40"/>
                <a:gd name="T3" fmla="*/ 25 h 31"/>
                <a:gd name="T4" fmla="*/ 22 w 40"/>
                <a:gd name="T5" fmla="*/ 0 h 31"/>
              </a:gdLst>
              <a:ahLst/>
              <a:cxnLst>
                <a:cxn ang="0">
                  <a:pos x="T0" y="T1"/>
                </a:cxn>
                <a:cxn ang="0">
                  <a:pos x="T2" y="T3"/>
                </a:cxn>
                <a:cxn ang="0">
                  <a:pos x="T4" y="T5"/>
                </a:cxn>
              </a:cxnLst>
              <a:rect l="0" t="0" r="r" b="b"/>
              <a:pathLst>
                <a:path w="40" h="31">
                  <a:moveTo>
                    <a:pt x="22" y="0"/>
                  </a:moveTo>
                  <a:cubicBezTo>
                    <a:pt x="39" y="3"/>
                    <a:pt x="40" y="31"/>
                    <a:pt x="16" y="25"/>
                  </a:cubicBezTo>
                  <a:cubicBezTo>
                    <a:pt x="0" y="7"/>
                    <a:pt x="13" y="4"/>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4" name="Freeform 28">
              <a:extLst>
                <a:ext uri="{FF2B5EF4-FFF2-40B4-BE49-F238E27FC236}">
                  <a16:creationId xmlns:a16="http://schemas.microsoft.com/office/drawing/2014/main" id="{3BFC56A2-55B3-432A-BD3B-4B2423A683A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5194538" y="6290059"/>
              <a:ext cx="127608" cy="69362"/>
            </a:xfrm>
            <a:custGeom>
              <a:avLst/>
              <a:gdLst>
                <a:gd name="T0" fmla="*/ 16 w 39"/>
                <a:gd name="T1" fmla="*/ 0 h 23"/>
                <a:gd name="T2" fmla="*/ 11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7"/>
                    <a:pt x="31" y="17"/>
                    <a:pt x="11" y="23"/>
                  </a:cubicBezTo>
                  <a:cubicBezTo>
                    <a:pt x="0" y="16"/>
                    <a:pt x="4" y="2"/>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5" name="Freeform 30">
              <a:extLst>
                <a:ext uri="{FF2B5EF4-FFF2-40B4-BE49-F238E27FC236}">
                  <a16:creationId xmlns:a16="http://schemas.microsoft.com/office/drawing/2014/main" id="{BB036CEA-B307-404A-89D6-9414F417D25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5742191" y="6338204"/>
              <a:ext cx="9748" cy="5712"/>
            </a:xfrm>
            <a:custGeom>
              <a:avLst/>
              <a:gdLst>
                <a:gd name="T0" fmla="*/ 1 w 3"/>
                <a:gd name="T1" fmla="*/ 0 h 2"/>
                <a:gd name="T2" fmla="*/ 2 w 3"/>
                <a:gd name="T3" fmla="*/ 2 h 2"/>
                <a:gd name="T4" fmla="*/ 1 w 3"/>
                <a:gd name="T5" fmla="*/ 0 h 2"/>
              </a:gdLst>
              <a:ahLst/>
              <a:cxnLst>
                <a:cxn ang="0">
                  <a:pos x="T0" y="T1"/>
                </a:cxn>
                <a:cxn ang="0">
                  <a:pos x="T2" y="T3"/>
                </a:cxn>
                <a:cxn ang="0">
                  <a:pos x="T4" y="T5"/>
                </a:cxn>
              </a:cxnLst>
              <a:rect l="0" t="0" r="r" b="b"/>
              <a:pathLst>
                <a:path w="3" h="2">
                  <a:moveTo>
                    <a:pt x="1" y="0"/>
                  </a:moveTo>
                  <a:cubicBezTo>
                    <a:pt x="2" y="1"/>
                    <a:pt x="3" y="2"/>
                    <a:pt x="2" y="2"/>
                  </a:cubicBezTo>
                  <a:cubicBezTo>
                    <a:pt x="1" y="2"/>
                    <a:pt x="0" y="1"/>
                    <a:pt x="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6" name="Freeform 43">
              <a:extLst>
                <a:ext uri="{FF2B5EF4-FFF2-40B4-BE49-F238E27FC236}">
                  <a16:creationId xmlns:a16="http://schemas.microsoft.com/office/drawing/2014/main" id="{CB37E5F5-B903-4611-A739-0B7FBE85104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5902106" y="6043523"/>
              <a:ext cx="143559" cy="75075"/>
            </a:xfrm>
            <a:custGeom>
              <a:avLst/>
              <a:gdLst>
                <a:gd name="T0" fmla="*/ 28 w 44"/>
                <a:gd name="T1" fmla="*/ 0 h 25"/>
                <a:gd name="T2" fmla="*/ 25 w 44"/>
                <a:gd name="T3" fmla="*/ 25 h 25"/>
                <a:gd name="T4" fmla="*/ 28 w 44"/>
                <a:gd name="T5" fmla="*/ 0 h 25"/>
              </a:gdLst>
              <a:ahLst/>
              <a:cxnLst>
                <a:cxn ang="0">
                  <a:pos x="T0" y="T1"/>
                </a:cxn>
                <a:cxn ang="0">
                  <a:pos x="T2" y="T3"/>
                </a:cxn>
                <a:cxn ang="0">
                  <a:pos x="T4" y="T5"/>
                </a:cxn>
              </a:cxnLst>
              <a:rect l="0" t="0" r="r" b="b"/>
              <a:pathLst>
                <a:path w="44" h="25">
                  <a:moveTo>
                    <a:pt x="28" y="0"/>
                  </a:moveTo>
                  <a:cubicBezTo>
                    <a:pt x="44" y="2"/>
                    <a:pt x="38" y="22"/>
                    <a:pt x="25" y="25"/>
                  </a:cubicBezTo>
                  <a:cubicBezTo>
                    <a:pt x="0" y="25"/>
                    <a:pt x="9" y="5"/>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7" name="Freeform 51">
              <a:extLst>
                <a:ext uri="{FF2B5EF4-FFF2-40B4-BE49-F238E27FC236}">
                  <a16:creationId xmlns:a16="http://schemas.microsoft.com/office/drawing/2014/main" id="{B1012F2B-A8F1-4FD5-8E6F-1CC97D0AA8A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5710297" y="6035458"/>
              <a:ext cx="115202" cy="90579"/>
            </a:xfrm>
            <a:custGeom>
              <a:avLst/>
              <a:gdLst>
                <a:gd name="T0" fmla="*/ 19 w 35"/>
                <a:gd name="T1" fmla="*/ 0 h 30"/>
                <a:gd name="T2" fmla="*/ 33 w 35"/>
                <a:gd name="T3" fmla="*/ 15 h 30"/>
                <a:gd name="T4" fmla="*/ 25 w 35"/>
                <a:gd name="T5" fmla="*/ 19 h 30"/>
                <a:gd name="T6" fmla="*/ 19 w 35"/>
                <a:gd name="T7" fmla="*/ 0 h 30"/>
              </a:gdLst>
              <a:ahLst/>
              <a:cxnLst>
                <a:cxn ang="0">
                  <a:pos x="T0" y="T1"/>
                </a:cxn>
                <a:cxn ang="0">
                  <a:pos x="T2" y="T3"/>
                </a:cxn>
                <a:cxn ang="0">
                  <a:pos x="T4" y="T5"/>
                </a:cxn>
                <a:cxn ang="0">
                  <a:pos x="T6" y="T7"/>
                </a:cxn>
              </a:cxnLst>
              <a:rect l="0" t="0" r="r" b="b"/>
              <a:pathLst>
                <a:path w="35" h="30">
                  <a:moveTo>
                    <a:pt x="19" y="0"/>
                  </a:moveTo>
                  <a:cubicBezTo>
                    <a:pt x="26" y="0"/>
                    <a:pt x="35" y="8"/>
                    <a:pt x="33" y="15"/>
                  </a:cubicBezTo>
                  <a:cubicBezTo>
                    <a:pt x="30" y="12"/>
                    <a:pt x="27" y="17"/>
                    <a:pt x="25" y="19"/>
                  </a:cubicBezTo>
                  <a:cubicBezTo>
                    <a:pt x="7" y="30"/>
                    <a:pt x="0" y="5"/>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8" name="Freeform 52">
              <a:extLst>
                <a:ext uri="{FF2B5EF4-FFF2-40B4-BE49-F238E27FC236}">
                  <a16:creationId xmlns:a16="http://schemas.microsoft.com/office/drawing/2014/main" id="{C04C6E0B-838E-4B10-91CA-29C498382AE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6277444" y="6038724"/>
              <a:ext cx="118747" cy="81603"/>
            </a:xfrm>
            <a:custGeom>
              <a:avLst/>
              <a:gdLst>
                <a:gd name="T0" fmla="*/ 21 w 36"/>
                <a:gd name="T1" fmla="*/ 0 h 27"/>
                <a:gd name="T2" fmla="*/ 22 w 36"/>
                <a:gd name="T3" fmla="*/ 27 h 27"/>
                <a:gd name="T4" fmla="*/ 21 w 36"/>
                <a:gd name="T5" fmla="*/ 0 h 27"/>
              </a:gdLst>
              <a:ahLst/>
              <a:cxnLst>
                <a:cxn ang="0">
                  <a:pos x="T0" y="T1"/>
                </a:cxn>
                <a:cxn ang="0">
                  <a:pos x="T2" y="T3"/>
                </a:cxn>
                <a:cxn ang="0">
                  <a:pos x="T4" y="T5"/>
                </a:cxn>
              </a:cxnLst>
              <a:rect l="0" t="0" r="r" b="b"/>
              <a:pathLst>
                <a:path w="36" h="27">
                  <a:moveTo>
                    <a:pt x="21" y="0"/>
                  </a:moveTo>
                  <a:cubicBezTo>
                    <a:pt x="33" y="3"/>
                    <a:pt x="36" y="23"/>
                    <a:pt x="22" y="27"/>
                  </a:cubicBezTo>
                  <a:cubicBezTo>
                    <a:pt x="3" y="25"/>
                    <a:pt x="0" y="1"/>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9" name="Freeform 53">
              <a:extLst>
                <a:ext uri="{FF2B5EF4-FFF2-40B4-BE49-F238E27FC236}">
                  <a16:creationId xmlns:a16="http://schemas.microsoft.com/office/drawing/2014/main" id="{15D6CFEB-4FC5-45C3-8BDF-95EAD1EDFCF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5471034" y="6035460"/>
              <a:ext cx="127608" cy="79154"/>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0" name="Freeform 54">
              <a:extLst>
                <a:ext uri="{FF2B5EF4-FFF2-40B4-BE49-F238E27FC236}">
                  <a16:creationId xmlns:a16="http://schemas.microsoft.com/office/drawing/2014/main" id="{EA8E01BA-7055-4707-906A-F08E2E2535E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6094009" y="6011795"/>
              <a:ext cx="134697" cy="105266"/>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1" name="Freeform 55">
              <a:extLst>
                <a:ext uri="{FF2B5EF4-FFF2-40B4-BE49-F238E27FC236}">
                  <a16:creationId xmlns:a16="http://schemas.microsoft.com/office/drawing/2014/main" id="{CDA2DE76-0D5E-4F6F-95E7-508B725F8AC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5264556" y="6041988"/>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2" name="Freeform 56">
              <a:extLst>
                <a:ext uri="{FF2B5EF4-FFF2-40B4-BE49-F238E27FC236}">
                  <a16:creationId xmlns:a16="http://schemas.microsoft.com/office/drawing/2014/main" id="{669578C5-3D06-4B77-A897-A014B441B58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4392340" y="5985586"/>
              <a:ext cx="128495" cy="72626"/>
            </a:xfrm>
            <a:custGeom>
              <a:avLst/>
              <a:gdLst>
                <a:gd name="T0" fmla="*/ 21 w 39"/>
                <a:gd name="T1" fmla="*/ 0 h 24"/>
                <a:gd name="T2" fmla="*/ 22 w 39"/>
                <a:gd name="T3" fmla="*/ 24 h 24"/>
                <a:gd name="T4" fmla="*/ 21 w 39"/>
                <a:gd name="T5" fmla="*/ 0 h 24"/>
              </a:gdLst>
              <a:ahLst/>
              <a:cxnLst>
                <a:cxn ang="0">
                  <a:pos x="T0" y="T1"/>
                </a:cxn>
                <a:cxn ang="0">
                  <a:pos x="T2" y="T3"/>
                </a:cxn>
                <a:cxn ang="0">
                  <a:pos x="T4" y="T5"/>
                </a:cxn>
              </a:cxnLst>
              <a:rect l="0" t="0" r="r" b="b"/>
              <a:pathLst>
                <a:path w="39" h="24">
                  <a:moveTo>
                    <a:pt x="21" y="0"/>
                  </a:moveTo>
                  <a:cubicBezTo>
                    <a:pt x="37" y="0"/>
                    <a:pt x="39" y="23"/>
                    <a:pt x="22" y="24"/>
                  </a:cubicBezTo>
                  <a:cubicBezTo>
                    <a:pt x="7" y="22"/>
                    <a:pt x="0" y="5"/>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3" name="Freeform 57">
              <a:extLst>
                <a:ext uri="{FF2B5EF4-FFF2-40B4-BE49-F238E27FC236}">
                  <a16:creationId xmlns:a16="http://schemas.microsoft.com/office/drawing/2014/main" id="{85AA3005-AAD0-4587-B352-ECD937D6140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5037697" y="6020771"/>
              <a:ext cx="140901" cy="93843"/>
            </a:xfrm>
            <a:custGeom>
              <a:avLst/>
              <a:gdLst>
                <a:gd name="T0" fmla="*/ 27 w 43"/>
                <a:gd name="T1" fmla="*/ 3 h 31"/>
                <a:gd name="T2" fmla="*/ 40 w 43"/>
                <a:gd name="T3" fmla="*/ 23 h 31"/>
                <a:gd name="T4" fmla="*/ 27 w 43"/>
                <a:gd name="T5" fmla="*/ 3 h 31"/>
              </a:gdLst>
              <a:ahLst/>
              <a:cxnLst>
                <a:cxn ang="0">
                  <a:pos x="T0" y="T1"/>
                </a:cxn>
                <a:cxn ang="0">
                  <a:pos x="T2" y="T3"/>
                </a:cxn>
                <a:cxn ang="0">
                  <a:pos x="T4" y="T5"/>
                </a:cxn>
              </a:cxnLst>
              <a:rect l="0" t="0" r="r" b="b"/>
              <a:pathLst>
                <a:path w="43" h="31">
                  <a:moveTo>
                    <a:pt x="27" y="3"/>
                  </a:moveTo>
                  <a:cubicBezTo>
                    <a:pt x="35" y="0"/>
                    <a:pt x="43" y="17"/>
                    <a:pt x="40" y="23"/>
                  </a:cubicBezTo>
                  <a:cubicBezTo>
                    <a:pt x="21" y="31"/>
                    <a:pt x="0" y="15"/>
                    <a:pt x="27"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4" name="Freeform 59">
              <a:extLst>
                <a:ext uri="{FF2B5EF4-FFF2-40B4-BE49-F238E27FC236}">
                  <a16:creationId xmlns:a16="http://schemas.microsoft.com/office/drawing/2014/main" id="{B4E9730F-E8B1-4F7C-BA99-3B3016F104E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6473186" y="6052072"/>
              <a:ext cx="124063" cy="78339"/>
            </a:xfrm>
            <a:custGeom>
              <a:avLst/>
              <a:gdLst>
                <a:gd name="T0" fmla="*/ 22 w 38"/>
                <a:gd name="T1" fmla="*/ 0 h 26"/>
                <a:gd name="T2" fmla="*/ 18 w 38"/>
                <a:gd name="T3" fmla="*/ 26 h 26"/>
                <a:gd name="T4" fmla="*/ 22 w 38"/>
                <a:gd name="T5" fmla="*/ 0 h 26"/>
              </a:gdLst>
              <a:ahLst/>
              <a:cxnLst>
                <a:cxn ang="0">
                  <a:pos x="T0" y="T1"/>
                </a:cxn>
                <a:cxn ang="0">
                  <a:pos x="T2" y="T3"/>
                </a:cxn>
                <a:cxn ang="0">
                  <a:pos x="T4" y="T5"/>
                </a:cxn>
              </a:cxnLst>
              <a:rect l="0" t="0" r="r" b="b"/>
              <a:pathLst>
                <a:path w="38" h="26">
                  <a:moveTo>
                    <a:pt x="22" y="0"/>
                  </a:moveTo>
                  <a:cubicBezTo>
                    <a:pt x="38" y="3"/>
                    <a:pt x="33" y="25"/>
                    <a:pt x="18" y="26"/>
                  </a:cubicBezTo>
                  <a:cubicBezTo>
                    <a:pt x="0" y="20"/>
                    <a:pt x="6" y="3"/>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5" name="Freeform 60">
              <a:extLst>
                <a:ext uri="{FF2B5EF4-FFF2-40B4-BE49-F238E27FC236}">
                  <a16:creationId xmlns:a16="http://schemas.microsoft.com/office/drawing/2014/main" id="{A8922D05-C325-4918-84E6-1C62AD7BE0B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4825017" y="6002818"/>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4"/>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6" name="Freeform 61">
              <a:extLst>
                <a:ext uri="{FF2B5EF4-FFF2-40B4-BE49-F238E27FC236}">
                  <a16:creationId xmlns:a16="http://schemas.microsoft.com/office/drawing/2014/main" id="{38DD42E8-8604-45E3-99FE-72D479AF2C3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4572460" y="5957121"/>
              <a:ext cx="137356" cy="99554"/>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5"/>
                    <a:pt x="16"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7" name="Freeform 5">
              <a:extLst>
                <a:ext uri="{FF2B5EF4-FFF2-40B4-BE49-F238E27FC236}">
                  <a16:creationId xmlns:a16="http://schemas.microsoft.com/office/drawing/2014/main" id="{2E946C70-11C9-4C85-BE3B-1149117F381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3908414" y="6286792"/>
              <a:ext cx="121406" cy="81603"/>
            </a:xfrm>
            <a:custGeom>
              <a:avLst/>
              <a:gdLst>
                <a:gd name="T0" fmla="*/ 20 w 37"/>
                <a:gd name="T1" fmla="*/ 1 h 27"/>
                <a:gd name="T2" fmla="*/ 22 w 37"/>
                <a:gd name="T3" fmla="*/ 27 h 27"/>
                <a:gd name="T4" fmla="*/ 20 w 37"/>
                <a:gd name="T5" fmla="*/ 1 h 27"/>
              </a:gdLst>
              <a:ahLst/>
              <a:cxnLst>
                <a:cxn ang="0">
                  <a:pos x="T0" y="T1"/>
                </a:cxn>
                <a:cxn ang="0">
                  <a:pos x="T2" y="T3"/>
                </a:cxn>
                <a:cxn ang="0">
                  <a:pos x="T4" y="T5"/>
                </a:cxn>
              </a:cxnLst>
              <a:rect l="0" t="0" r="r" b="b"/>
              <a:pathLst>
                <a:path w="37" h="27">
                  <a:moveTo>
                    <a:pt x="20" y="1"/>
                  </a:moveTo>
                  <a:cubicBezTo>
                    <a:pt x="31" y="1"/>
                    <a:pt x="37" y="24"/>
                    <a:pt x="22" y="27"/>
                  </a:cubicBezTo>
                  <a:cubicBezTo>
                    <a:pt x="2" y="27"/>
                    <a:pt x="0" y="0"/>
                    <a:pt x="20"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8" name="Freeform 6">
              <a:extLst>
                <a:ext uri="{FF2B5EF4-FFF2-40B4-BE49-F238E27FC236}">
                  <a16:creationId xmlns:a16="http://schemas.microsoft.com/office/drawing/2014/main" id="{48F637C4-CFB7-4421-9DAB-6730244B2C5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634353" y="6266141"/>
              <a:ext cx="124063" cy="87315"/>
            </a:xfrm>
            <a:custGeom>
              <a:avLst/>
              <a:gdLst>
                <a:gd name="T0" fmla="*/ 12 w 38"/>
                <a:gd name="T1" fmla="*/ 3 h 29"/>
                <a:gd name="T2" fmla="*/ 15 w 38"/>
                <a:gd name="T3" fmla="*/ 29 h 29"/>
                <a:gd name="T4" fmla="*/ 12 w 38"/>
                <a:gd name="T5" fmla="*/ 3 h 29"/>
              </a:gdLst>
              <a:ahLst/>
              <a:cxnLst>
                <a:cxn ang="0">
                  <a:pos x="T0" y="T1"/>
                </a:cxn>
                <a:cxn ang="0">
                  <a:pos x="T2" y="T3"/>
                </a:cxn>
                <a:cxn ang="0">
                  <a:pos x="T4" y="T5"/>
                </a:cxn>
              </a:cxnLst>
              <a:rect l="0" t="0" r="r" b="b"/>
              <a:pathLst>
                <a:path w="38" h="29">
                  <a:moveTo>
                    <a:pt x="12" y="3"/>
                  </a:moveTo>
                  <a:cubicBezTo>
                    <a:pt x="34" y="0"/>
                    <a:pt x="38" y="26"/>
                    <a:pt x="15" y="29"/>
                  </a:cubicBezTo>
                  <a:cubicBezTo>
                    <a:pt x="4" y="23"/>
                    <a:pt x="0" y="9"/>
                    <a:pt x="12"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9" name="Freeform 7">
              <a:extLst>
                <a:ext uri="{FF2B5EF4-FFF2-40B4-BE49-F238E27FC236}">
                  <a16:creationId xmlns:a16="http://schemas.microsoft.com/office/drawing/2014/main" id="{6E137FD9-DCB4-4E5A-960B-350C3627EE0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4177783" y="6246129"/>
              <a:ext cx="138242" cy="100371"/>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0" name="Freeform 8">
              <a:extLst>
                <a:ext uri="{FF2B5EF4-FFF2-40B4-BE49-F238E27FC236}">
                  <a16:creationId xmlns:a16="http://schemas.microsoft.com/office/drawing/2014/main" id="{9DCD8437-9BFD-44B4-AAC8-75388190F2B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982245" y="6242949"/>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1" name="Freeform 9">
              <a:extLst>
                <a:ext uri="{FF2B5EF4-FFF2-40B4-BE49-F238E27FC236}">
                  <a16:creationId xmlns:a16="http://schemas.microsoft.com/office/drawing/2014/main" id="{C9EEBF9B-D5F1-4EE3-A46A-A5A5E396A44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2268040" y="6282192"/>
              <a:ext cx="121406" cy="88130"/>
            </a:xfrm>
            <a:custGeom>
              <a:avLst/>
              <a:gdLst>
                <a:gd name="T0" fmla="*/ 18 w 37"/>
                <a:gd name="T1" fmla="*/ 4 h 29"/>
                <a:gd name="T2" fmla="*/ 22 w 37"/>
                <a:gd name="T3" fmla="*/ 29 h 29"/>
                <a:gd name="T4" fmla="*/ 18 w 37"/>
                <a:gd name="T5" fmla="*/ 4 h 29"/>
              </a:gdLst>
              <a:ahLst/>
              <a:cxnLst>
                <a:cxn ang="0">
                  <a:pos x="T0" y="T1"/>
                </a:cxn>
                <a:cxn ang="0">
                  <a:pos x="T2" y="T3"/>
                </a:cxn>
                <a:cxn ang="0">
                  <a:pos x="T4" y="T5"/>
                </a:cxn>
              </a:cxnLst>
              <a:rect l="0" t="0" r="r" b="b"/>
              <a:pathLst>
                <a:path w="37" h="29">
                  <a:moveTo>
                    <a:pt x="18" y="4"/>
                  </a:moveTo>
                  <a:cubicBezTo>
                    <a:pt x="35" y="0"/>
                    <a:pt x="37" y="28"/>
                    <a:pt x="22" y="29"/>
                  </a:cubicBezTo>
                  <a:cubicBezTo>
                    <a:pt x="7" y="28"/>
                    <a:pt x="0" y="14"/>
                    <a:pt x="18"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2" name="Freeform 11">
              <a:extLst>
                <a:ext uri="{FF2B5EF4-FFF2-40B4-BE49-F238E27FC236}">
                  <a16:creationId xmlns:a16="http://schemas.microsoft.com/office/drawing/2014/main" id="{3A77B17D-E4D2-444B-8D75-F0171A3E85E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2510851" y="6246285"/>
              <a:ext cx="143559" cy="102819"/>
            </a:xfrm>
            <a:custGeom>
              <a:avLst/>
              <a:gdLst>
                <a:gd name="T0" fmla="*/ 31 w 44"/>
                <a:gd name="T1" fmla="*/ 1 h 34"/>
                <a:gd name="T2" fmla="*/ 42 w 44"/>
                <a:gd name="T3" fmla="*/ 19 h 34"/>
                <a:gd name="T4" fmla="*/ 31 w 44"/>
                <a:gd name="T5" fmla="*/ 1 h 34"/>
              </a:gdLst>
              <a:ahLst/>
              <a:cxnLst>
                <a:cxn ang="0">
                  <a:pos x="T0" y="T1"/>
                </a:cxn>
                <a:cxn ang="0">
                  <a:pos x="T2" y="T3"/>
                </a:cxn>
                <a:cxn ang="0">
                  <a:pos x="T4" y="T5"/>
                </a:cxn>
              </a:cxnLst>
              <a:rect l="0" t="0" r="r" b="b"/>
              <a:pathLst>
                <a:path w="44" h="34">
                  <a:moveTo>
                    <a:pt x="31" y="1"/>
                  </a:moveTo>
                  <a:cubicBezTo>
                    <a:pt x="39" y="0"/>
                    <a:pt x="44" y="12"/>
                    <a:pt x="42" y="19"/>
                  </a:cubicBezTo>
                  <a:cubicBezTo>
                    <a:pt x="25" y="34"/>
                    <a:pt x="0" y="8"/>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3" name="Freeform 12">
              <a:extLst>
                <a:ext uri="{FF2B5EF4-FFF2-40B4-BE49-F238E27FC236}">
                  <a16:creationId xmlns:a16="http://schemas.microsoft.com/office/drawing/2014/main" id="{5FDB9442-6054-49E2-948E-D30AD9E09F1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3028371" y="6264238"/>
              <a:ext cx="134697" cy="81603"/>
            </a:xfrm>
            <a:custGeom>
              <a:avLst/>
              <a:gdLst>
                <a:gd name="T0" fmla="*/ 22 w 41"/>
                <a:gd name="T1" fmla="*/ 0 h 27"/>
                <a:gd name="T2" fmla="*/ 8 w 41"/>
                <a:gd name="T3" fmla="*/ 20 h 27"/>
                <a:gd name="T4" fmla="*/ 22 w 41"/>
                <a:gd name="T5" fmla="*/ 0 h 27"/>
              </a:gdLst>
              <a:ahLst/>
              <a:cxnLst>
                <a:cxn ang="0">
                  <a:pos x="T0" y="T1"/>
                </a:cxn>
                <a:cxn ang="0">
                  <a:pos x="T2" y="T3"/>
                </a:cxn>
                <a:cxn ang="0">
                  <a:pos x="T4" y="T5"/>
                </a:cxn>
              </a:cxnLst>
              <a:rect l="0" t="0" r="r" b="b"/>
              <a:pathLst>
                <a:path w="41" h="27">
                  <a:moveTo>
                    <a:pt x="22" y="0"/>
                  </a:moveTo>
                  <a:cubicBezTo>
                    <a:pt x="41" y="12"/>
                    <a:pt x="24" y="27"/>
                    <a:pt x="8" y="20"/>
                  </a:cubicBezTo>
                  <a:cubicBezTo>
                    <a:pt x="0" y="7"/>
                    <a:pt x="8" y="0"/>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4" name="Freeform 13">
              <a:extLst>
                <a:ext uri="{FF2B5EF4-FFF2-40B4-BE49-F238E27FC236}">
                  <a16:creationId xmlns:a16="http://schemas.microsoft.com/office/drawing/2014/main" id="{3E1DF8B7-7CB2-4181-8525-4EE2D5D9EEA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3656011" y="6301648"/>
              <a:ext cx="124951" cy="69362"/>
            </a:xfrm>
            <a:custGeom>
              <a:avLst/>
              <a:gdLst>
                <a:gd name="T0" fmla="*/ 26 w 38"/>
                <a:gd name="T1" fmla="*/ 0 h 23"/>
                <a:gd name="T2" fmla="*/ 25 w 38"/>
                <a:gd name="T3" fmla="*/ 23 h 23"/>
                <a:gd name="T4" fmla="*/ 26 w 38"/>
                <a:gd name="T5" fmla="*/ 0 h 23"/>
              </a:gdLst>
              <a:ahLst/>
              <a:cxnLst>
                <a:cxn ang="0">
                  <a:pos x="T0" y="T1"/>
                </a:cxn>
                <a:cxn ang="0">
                  <a:pos x="T2" y="T3"/>
                </a:cxn>
                <a:cxn ang="0">
                  <a:pos x="T4" y="T5"/>
                </a:cxn>
              </a:cxnLst>
              <a:rect l="0" t="0" r="r" b="b"/>
              <a:pathLst>
                <a:path w="38" h="23">
                  <a:moveTo>
                    <a:pt x="26" y="0"/>
                  </a:moveTo>
                  <a:cubicBezTo>
                    <a:pt x="38" y="0"/>
                    <a:pt x="37" y="20"/>
                    <a:pt x="25" y="23"/>
                  </a:cubicBezTo>
                  <a:cubicBezTo>
                    <a:pt x="0" y="23"/>
                    <a:pt x="5" y="1"/>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5" name="Freeform 14">
              <a:extLst>
                <a:ext uri="{FF2B5EF4-FFF2-40B4-BE49-F238E27FC236}">
                  <a16:creationId xmlns:a16="http://schemas.microsoft.com/office/drawing/2014/main" id="{4B3B2382-7947-4BAF-BF2F-830393F8EF5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3333279" y="6267101"/>
              <a:ext cx="134697" cy="84866"/>
            </a:xfrm>
            <a:custGeom>
              <a:avLst/>
              <a:gdLst>
                <a:gd name="T0" fmla="*/ 26 w 41"/>
                <a:gd name="T1" fmla="*/ 1 h 28"/>
                <a:gd name="T2" fmla="*/ 39 w 41"/>
                <a:gd name="T3" fmla="*/ 20 h 28"/>
                <a:gd name="T4" fmla="*/ 26 w 41"/>
                <a:gd name="T5" fmla="*/ 1 h 28"/>
              </a:gdLst>
              <a:ahLst/>
              <a:cxnLst>
                <a:cxn ang="0">
                  <a:pos x="T0" y="T1"/>
                </a:cxn>
                <a:cxn ang="0">
                  <a:pos x="T2" y="T3"/>
                </a:cxn>
                <a:cxn ang="0">
                  <a:pos x="T4" y="T5"/>
                </a:cxn>
              </a:cxnLst>
              <a:rect l="0" t="0" r="r" b="b"/>
              <a:pathLst>
                <a:path w="41" h="28">
                  <a:moveTo>
                    <a:pt x="26" y="1"/>
                  </a:moveTo>
                  <a:cubicBezTo>
                    <a:pt x="34" y="0"/>
                    <a:pt x="41" y="12"/>
                    <a:pt x="39" y="20"/>
                  </a:cubicBezTo>
                  <a:cubicBezTo>
                    <a:pt x="17" y="28"/>
                    <a:pt x="0" y="12"/>
                    <a:pt x="26"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6" name="Freeform 16">
              <a:extLst>
                <a:ext uri="{FF2B5EF4-FFF2-40B4-BE49-F238E27FC236}">
                  <a16:creationId xmlns:a16="http://schemas.microsoft.com/office/drawing/2014/main" id="{AC95E7F5-BA75-4053-AC8F-81ACC426265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2773156" y="6239757"/>
              <a:ext cx="143559" cy="97107"/>
            </a:xfrm>
            <a:custGeom>
              <a:avLst/>
              <a:gdLst>
                <a:gd name="T0" fmla="*/ 31 w 44"/>
                <a:gd name="T1" fmla="*/ 1 h 32"/>
                <a:gd name="T2" fmla="*/ 43 w 44"/>
                <a:gd name="T3" fmla="*/ 15 h 32"/>
                <a:gd name="T4" fmla="*/ 31 w 44"/>
                <a:gd name="T5" fmla="*/ 1 h 32"/>
              </a:gdLst>
              <a:ahLst/>
              <a:cxnLst>
                <a:cxn ang="0">
                  <a:pos x="T0" y="T1"/>
                </a:cxn>
                <a:cxn ang="0">
                  <a:pos x="T2" y="T3"/>
                </a:cxn>
                <a:cxn ang="0">
                  <a:pos x="T4" y="T5"/>
                </a:cxn>
              </a:cxnLst>
              <a:rect l="0" t="0" r="r" b="b"/>
              <a:pathLst>
                <a:path w="44" h="32">
                  <a:moveTo>
                    <a:pt x="31" y="1"/>
                  </a:moveTo>
                  <a:cubicBezTo>
                    <a:pt x="40" y="0"/>
                    <a:pt x="44" y="8"/>
                    <a:pt x="43" y="15"/>
                  </a:cubicBezTo>
                  <a:cubicBezTo>
                    <a:pt x="29" y="32"/>
                    <a:pt x="0" y="6"/>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7" name="Freeform 17">
              <a:extLst>
                <a:ext uri="{FF2B5EF4-FFF2-40B4-BE49-F238E27FC236}">
                  <a16:creationId xmlns:a16="http://schemas.microsoft.com/office/drawing/2014/main" id="{8D431126-FDB6-42AF-BC9E-58E4C417BA2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398709" y="6264239"/>
              <a:ext cx="94821" cy="69362"/>
            </a:xfrm>
            <a:custGeom>
              <a:avLst/>
              <a:gdLst>
                <a:gd name="T0" fmla="*/ 13 w 29"/>
                <a:gd name="T1" fmla="*/ 0 h 23"/>
                <a:gd name="T2" fmla="*/ 13 w 29"/>
                <a:gd name="T3" fmla="*/ 23 h 23"/>
                <a:gd name="T4" fmla="*/ 13 w 29"/>
                <a:gd name="T5" fmla="*/ 0 h 23"/>
              </a:gdLst>
              <a:ahLst/>
              <a:cxnLst>
                <a:cxn ang="0">
                  <a:pos x="T0" y="T1"/>
                </a:cxn>
                <a:cxn ang="0">
                  <a:pos x="T2" y="T3"/>
                </a:cxn>
                <a:cxn ang="0">
                  <a:pos x="T4" y="T5"/>
                </a:cxn>
              </a:cxnLst>
              <a:rect l="0" t="0" r="r" b="b"/>
              <a:pathLst>
                <a:path w="29" h="23">
                  <a:moveTo>
                    <a:pt x="13" y="0"/>
                  </a:moveTo>
                  <a:cubicBezTo>
                    <a:pt x="27" y="0"/>
                    <a:pt x="29" y="22"/>
                    <a:pt x="13" y="23"/>
                  </a:cubicBezTo>
                  <a:cubicBezTo>
                    <a:pt x="2" y="22"/>
                    <a:pt x="0" y="2"/>
                    <a:pt x="1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8" name="Freeform 21">
              <a:extLst>
                <a:ext uri="{FF2B5EF4-FFF2-40B4-BE49-F238E27FC236}">
                  <a16:creationId xmlns:a16="http://schemas.microsoft.com/office/drawing/2014/main" id="{4AA2BE9B-BD88-4958-B98E-7363A0FD5C9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047787" y="6218542"/>
              <a:ext cx="140901" cy="102819"/>
            </a:xfrm>
            <a:custGeom>
              <a:avLst/>
              <a:gdLst>
                <a:gd name="T0" fmla="*/ 24 w 43"/>
                <a:gd name="T1" fmla="*/ 0 h 34"/>
                <a:gd name="T2" fmla="*/ 14 w 43"/>
                <a:gd name="T3" fmla="*/ 23 h 34"/>
                <a:gd name="T4" fmla="*/ 24 w 43"/>
                <a:gd name="T5" fmla="*/ 0 h 34"/>
              </a:gdLst>
              <a:ahLst/>
              <a:cxnLst>
                <a:cxn ang="0">
                  <a:pos x="T0" y="T1"/>
                </a:cxn>
                <a:cxn ang="0">
                  <a:pos x="T2" y="T3"/>
                </a:cxn>
                <a:cxn ang="0">
                  <a:pos x="T4" y="T5"/>
                </a:cxn>
              </a:cxnLst>
              <a:rect l="0" t="0" r="r" b="b"/>
              <a:pathLst>
                <a:path w="43" h="34">
                  <a:moveTo>
                    <a:pt x="24" y="0"/>
                  </a:moveTo>
                  <a:cubicBezTo>
                    <a:pt x="43" y="3"/>
                    <a:pt x="28" y="34"/>
                    <a:pt x="14" y="23"/>
                  </a:cubicBezTo>
                  <a:cubicBezTo>
                    <a:pt x="0" y="28"/>
                    <a:pt x="4" y="5"/>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9" name="Freeform 25">
              <a:extLst>
                <a:ext uri="{FF2B5EF4-FFF2-40B4-BE49-F238E27FC236}">
                  <a16:creationId xmlns:a16="http://schemas.microsoft.com/office/drawing/2014/main" id="{BA18EADE-8501-4251-ADCD-EB02B73DF1D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290115" y="6200589"/>
              <a:ext cx="134697" cy="93843"/>
            </a:xfrm>
            <a:custGeom>
              <a:avLst/>
              <a:gdLst>
                <a:gd name="T0" fmla="*/ 23 w 41"/>
                <a:gd name="T1" fmla="*/ 0 h 31"/>
                <a:gd name="T2" fmla="*/ 17 w 41"/>
                <a:gd name="T3" fmla="*/ 25 h 31"/>
                <a:gd name="T4" fmla="*/ 23 w 41"/>
                <a:gd name="T5" fmla="*/ 0 h 31"/>
              </a:gdLst>
              <a:ahLst/>
              <a:cxnLst>
                <a:cxn ang="0">
                  <a:pos x="T0" y="T1"/>
                </a:cxn>
                <a:cxn ang="0">
                  <a:pos x="T2" y="T3"/>
                </a:cxn>
                <a:cxn ang="0">
                  <a:pos x="T4" y="T5"/>
                </a:cxn>
              </a:cxnLst>
              <a:rect l="0" t="0" r="r" b="b"/>
              <a:pathLst>
                <a:path w="41" h="31">
                  <a:moveTo>
                    <a:pt x="23" y="0"/>
                  </a:moveTo>
                  <a:cubicBezTo>
                    <a:pt x="40" y="1"/>
                    <a:pt x="41" y="31"/>
                    <a:pt x="17" y="25"/>
                  </a:cubicBezTo>
                  <a:cubicBezTo>
                    <a:pt x="0" y="7"/>
                    <a:pt x="17" y="4"/>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0" name="Freeform 29">
              <a:extLst>
                <a:ext uri="{FF2B5EF4-FFF2-40B4-BE49-F238E27FC236}">
                  <a16:creationId xmlns:a16="http://schemas.microsoft.com/office/drawing/2014/main" id="{D1886B2F-FFB5-4032-A012-EAE8464DDAA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811181" y="6179372"/>
              <a:ext cx="118747" cy="120771"/>
            </a:xfrm>
            <a:custGeom>
              <a:avLst/>
              <a:gdLst>
                <a:gd name="T0" fmla="*/ 16 w 36"/>
                <a:gd name="T1" fmla="*/ 4 h 40"/>
                <a:gd name="T2" fmla="*/ 34 w 36"/>
                <a:gd name="T3" fmla="*/ 15 h 40"/>
                <a:gd name="T4" fmla="*/ 16 w 36"/>
                <a:gd name="T5" fmla="*/ 4 h 40"/>
              </a:gdLst>
              <a:ahLst/>
              <a:cxnLst>
                <a:cxn ang="0">
                  <a:pos x="T0" y="T1"/>
                </a:cxn>
                <a:cxn ang="0">
                  <a:pos x="T2" y="T3"/>
                </a:cxn>
                <a:cxn ang="0">
                  <a:pos x="T4" y="T5"/>
                </a:cxn>
              </a:cxnLst>
              <a:rect l="0" t="0" r="r" b="b"/>
              <a:pathLst>
                <a:path w="36" h="40">
                  <a:moveTo>
                    <a:pt x="16" y="4"/>
                  </a:moveTo>
                  <a:cubicBezTo>
                    <a:pt x="36" y="5"/>
                    <a:pt x="33" y="0"/>
                    <a:pt x="34" y="15"/>
                  </a:cubicBezTo>
                  <a:cubicBezTo>
                    <a:pt x="34" y="40"/>
                    <a:pt x="0" y="22"/>
                    <a:pt x="16"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1" name="Freeform 31">
              <a:extLst>
                <a:ext uri="{FF2B5EF4-FFF2-40B4-BE49-F238E27FC236}">
                  <a16:creationId xmlns:a16="http://schemas.microsoft.com/office/drawing/2014/main" id="{65048464-3972-4F85-858C-BD0D6CC8A62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543201" y="6241343"/>
              <a:ext cx="131153" cy="72626"/>
            </a:xfrm>
            <a:custGeom>
              <a:avLst/>
              <a:gdLst>
                <a:gd name="T0" fmla="*/ 24 w 40"/>
                <a:gd name="T1" fmla="*/ 0 h 24"/>
                <a:gd name="T2" fmla="*/ 25 w 40"/>
                <a:gd name="T3" fmla="*/ 24 h 24"/>
                <a:gd name="T4" fmla="*/ 24 w 40"/>
                <a:gd name="T5" fmla="*/ 0 h 24"/>
              </a:gdLst>
              <a:ahLst/>
              <a:cxnLst>
                <a:cxn ang="0">
                  <a:pos x="T0" y="T1"/>
                </a:cxn>
                <a:cxn ang="0">
                  <a:pos x="T2" y="T3"/>
                </a:cxn>
                <a:cxn ang="0">
                  <a:pos x="T4" y="T5"/>
                </a:cxn>
              </a:cxnLst>
              <a:rect l="0" t="0" r="r" b="b"/>
              <a:pathLst>
                <a:path w="40" h="24">
                  <a:moveTo>
                    <a:pt x="24" y="0"/>
                  </a:moveTo>
                  <a:cubicBezTo>
                    <a:pt x="40" y="0"/>
                    <a:pt x="38" y="20"/>
                    <a:pt x="25" y="24"/>
                  </a:cubicBezTo>
                  <a:cubicBezTo>
                    <a:pt x="0" y="22"/>
                    <a:pt x="6" y="4"/>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2" name="Freeform 32">
              <a:extLst>
                <a:ext uri="{FF2B5EF4-FFF2-40B4-BE49-F238E27FC236}">
                  <a16:creationId xmlns:a16="http://schemas.microsoft.com/office/drawing/2014/main" id="{9B136B45-B116-4EA4-802D-0D9EC238C96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3406775" y="5979446"/>
              <a:ext cx="144445" cy="106083"/>
            </a:xfrm>
            <a:custGeom>
              <a:avLst/>
              <a:gdLst>
                <a:gd name="T0" fmla="*/ 28 w 44"/>
                <a:gd name="T1" fmla="*/ 0 h 35"/>
                <a:gd name="T2" fmla="*/ 42 w 44"/>
                <a:gd name="T3" fmla="*/ 21 h 35"/>
                <a:gd name="T4" fmla="*/ 28 w 44"/>
                <a:gd name="T5" fmla="*/ 0 h 35"/>
              </a:gdLst>
              <a:ahLst/>
              <a:cxnLst>
                <a:cxn ang="0">
                  <a:pos x="T0" y="T1"/>
                </a:cxn>
                <a:cxn ang="0">
                  <a:pos x="T2" y="T3"/>
                </a:cxn>
                <a:cxn ang="0">
                  <a:pos x="T4" y="T5"/>
                </a:cxn>
              </a:cxnLst>
              <a:rect l="0" t="0" r="r" b="b"/>
              <a:pathLst>
                <a:path w="44" h="35">
                  <a:moveTo>
                    <a:pt x="28" y="0"/>
                  </a:moveTo>
                  <a:cubicBezTo>
                    <a:pt x="36" y="1"/>
                    <a:pt x="44" y="12"/>
                    <a:pt x="42" y="21"/>
                  </a:cubicBezTo>
                  <a:cubicBezTo>
                    <a:pt x="23" y="35"/>
                    <a:pt x="0" y="7"/>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3" name="Freeform 33">
              <a:extLst>
                <a:ext uri="{FF2B5EF4-FFF2-40B4-BE49-F238E27FC236}">
                  <a16:creationId xmlns:a16="http://schemas.microsoft.com/office/drawing/2014/main" id="{F7DA7C34-DDA0-41AB-A47F-E981F63E23D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2327423" y="6028408"/>
              <a:ext cx="151535" cy="75075"/>
            </a:xfrm>
            <a:custGeom>
              <a:avLst/>
              <a:gdLst>
                <a:gd name="T0" fmla="*/ 23 w 46"/>
                <a:gd name="T1" fmla="*/ 0 h 25"/>
                <a:gd name="T2" fmla="*/ 29 w 46"/>
                <a:gd name="T3" fmla="*/ 25 h 25"/>
                <a:gd name="T4" fmla="*/ 23 w 46"/>
                <a:gd name="T5" fmla="*/ 0 h 25"/>
              </a:gdLst>
              <a:ahLst/>
              <a:cxnLst>
                <a:cxn ang="0">
                  <a:pos x="T0" y="T1"/>
                </a:cxn>
                <a:cxn ang="0">
                  <a:pos x="T2" y="T3"/>
                </a:cxn>
                <a:cxn ang="0">
                  <a:pos x="T4" y="T5"/>
                </a:cxn>
              </a:cxnLst>
              <a:rect l="0" t="0" r="r" b="b"/>
              <a:pathLst>
                <a:path w="46" h="25">
                  <a:moveTo>
                    <a:pt x="23" y="0"/>
                  </a:moveTo>
                  <a:cubicBezTo>
                    <a:pt x="32" y="1"/>
                    <a:pt x="46" y="21"/>
                    <a:pt x="29" y="25"/>
                  </a:cubicBezTo>
                  <a:cubicBezTo>
                    <a:pt x="10" y="23"/>
                    <a:pt x="0" y="9"/>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4" name="Freeform 34">
              <a:extLst>
                <a:ext uri="{FF2B5EF4-FFF2-40B4-BE49-F238E27FC236}">
                  <a16:creationId xmlns:a16="http://schemas.microsoft.com/office/drawing/2014/main" id="{BB16C09B-E126-49FC-B0C4-2CB43FA0387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334031" y="6019431"/>
              <a:ext cx="134697" cy="84051"/>
            </a:xfrm>
            <a:custGeom>
              <a:avLst/>
              <a:gdLst>
                <a:gd name="T0" fmla="*/ 22 w 41"/>
                <a:gd name="T1" fmla="*/ 0 h 28"/>
                <a:gd name="T2" fmla="*/ 8 w 41"/>
                <a:gd name="T3" fmla="*/ 21 h 28"/>
                <a:gd name="T4" fmla="*/ 22 w 41"/>
                <a:gd name="T5" fmla="*/ 0 h 28"/>
              </a:gdLst>
              <a:ahLst/>
              <a:cxnLst>
                <a:cxn ang="0">
                  <a:pos x="T0" y="T1"/>
                </a:cxn>
                <a:cxn ang="0">
                  <a:pos x="T2" y="T3"/>
                </a:cxn>
                <a:cxn ang="0">
                  <a:pos x="T4" y="T5"/>
                </a:cxn>
              </a:cxnLst>
              <a:rect l="0" t="0" r="r" b="b"/>
              <a:pathLst>
                <a:path w="41" h="28">
                  <a:moveTo>
                    <a:pt x="22" y="0"/>
                  </a:moveTo>
                  <a:cubicBezTo>
                    <a:pt x="41" y="13"/>
                    <a:pt x="24" y="28"/>
                    <a:pt x="8" y="21"/>
                  </a:cubicBezTo>
                  <a:cubicBezTo>
                    <a:pt x="0" y="8"/>
                    <a:pt x="8" y="0"/>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5" name="Freeform 35">
              <a:extLst>
                <a:ext uri="{FF2B5EF4-FFF2-40B4-BE49-F238E27FC236}">
                  <a16:creationId xmlns:a16="http://schemas.microsoft.com/office/drawing/2014/main" id="{A12A7CBF-E4C8-4085-88C3-03102FE4685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2124491" y="6012903"/>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6" name="Freeform 36">
              <a:extLst>
                <a:ext uri="{FF2B5EF4-FFF2-40B4-BE49-F238E27FC236}">
                  <a16:creationId xmlns:a16="http://schemas.microsoft.com/office/drawing/2014/main" id="{55CA9A4D-ABE6-426B-B7F0-F5B933349CB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657884" y="5982710"/>
              <a:ext cx="144445" cy="102819"/>
            </a:xfrm>
            <a:custGeom>
              <a:avLst/>
              <a:gdLst>
                <a:gd name="T0" fmla="*/ 31 w 44"/>
                <a:gd name="T1" fmla="*/ 1 h 34"/>
                <a:gd name="T2" fmla="*/ 25 w 44"/>
                <a:gd name="T3" fmla="*/ 22 h 34"/>
                <a:gd name="T4" fmla="*/ 31 w 44"/>
                <a:gd name="T5" fmla="*/ 1 h 34"/>
              </a:gdLst>
              <a:ahLst/>
              <a:cxnLst>
                <a:cxn ang="0">
                  <a:pos x="T0" y="T1"/>
                </a:cxn>
                <a:cxn ang="0">
                  <a:pos x="T2" y="T3"/>
                </a:cxn>
                <a:cxn ang="0">
                  <a:pos x="T4" y="T5"/>
                </a:cxn>
              </a:cxnLst>
              <a:rect l="0" t="0" r="r" b="b"/>
              <a:pathLst>
                <a:path w="44" h="34">
                  <a:moveTo>
                    <a:pt x="31" y="1"/>
                  </a:moveTo>
                  <a:cubicBezTo>
                    <a:pt x="44" y="3"/>
                    <a:pt x="38" y="34"/>
                    <a:pt x="25" y="22"/>
                  </a:cubicBezTo>
                  <a:cubicBezTo>
                    <a:pt x="0" y="28"/>
                    <a:pt x="14" y="0"/>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7" name="Freeform 37">
              <a:extLst>
                <a:ext uri="{FF2B5EF4-FFF2-40B4-BE49-F238E27FC236}">
                  <a16:creationId xmlns:a16="http://schemas.microsoft.com/office/drawing/2014/main" id="{8A4F3A5B-B199-4716-ADF4-5E33A7C0D1A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3649584" y="5970470"/>
              <a:ext cx="115202" cy="121588"/>
            </a:xfrm>
            <a:custGeom>
              <a:avLst/>
              <a:gdLst>
                <a:gd name="T0" fmla="*/ 16 w 35"/>
                <a:gd name="T1" fmla="*/ 4 h 40"/>
                <a:gd name="T2" fmla="*/ 33 w 35"/>
                <a:gd name="T3" fmla="*/ 15 h 40"/>
                <a:gd name="T4" fmla="*/ 16 w 35"/>
                <a:gd name="T5" fmla="*/ 4 h 40"/>
              </a:gdLst>
              <a:ahLst/>
              <a:cxnLst>
                <a:cxn ang="0">
                  <a:pos x="T0" y="T1"/>
                </a:cxn>
                <a:cxn ang="0">
                  <a:pos x="T2" y="T3"/>
                </a:cxn>
                <a:cxn ang="0">
                  <a:pos x="T4" y="T5"/>
                </a:cxn>
              </a:cxnLst>
              <a:rect l="0" t="0" r="r" b="b"/>
              <a:pathLst>
                <a:path w="35" h="40">
                  <a:moveTo>
                    <a:pt x="16" y="4"/>
                  </a:moveTo>
                  <a:cubicBezTo>
                    <a:pt x="35" y="4"/>
                    <a:pt x="32" y="0"/>
                    <a:pt x="33" y="15"/>
                  </a:cubicBezTo>
                  <a:cubicBezTo>
                    <a:pt x="34" y="40"/>
                    <a:pt x="0" y="22"/>
                    <a:pt x="16"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8" name="Freeform 38">
              <a:extLst>
                <a:ext uri="{FF2B5EF4-FFF2-40B4-BE49-F238E27FC236}">
                  <a16:creationId xmlns:a16="http://schemas.microsoft.com/office/drawing/2014/main" id="{5846F32E-5DDD-4AF4-BE1C-5F1A3FF10DF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829398" y="6010455"/>
              <a:ext cx="127608" cy="69362"/>
            </a:xfrm>
            <a:custGeom>
              <a:avLst/>
              <a:gdLst>
                <a:gd name="T0" fmla="*/ 26 w 39"/>
                <a:gd name="T1" fmla="*/ 0 h 23"/>
                <a:gd name="T2" fmla="*/ 26 w 39"/>
                <a:gd name="T3" fmla="*/ 23 h 23"/>
                <a:gd name="T4" fmla="*/ 26 w 39"/>
                <a:gd name="T5" fmla="*/ 0 h 23"/>
              </a:gdLst>
              <a:ahLst/>
              <a:cxnLst>
                <a:cxn ang="0">
                  <a:pos x="T0" y="T1"/>
                </a:cxn>
                <a:cxn ang="0">
                  <a:pos x="T2" y="T3"/>
                </a:cxn>
                <a:cxn ang="0">
                  <a:pos x="T4" y="T5"/>
                </a:cxn>
              </a:cxnLst>
              <a:rect l="0" t="0" r="r" b="b"/>
              <a:pathLst>
                <a:path w="39" h="23">
                  <a:moveTo>
                    <a:pt x="26" y="0"/>
                  </a:moveTo>
                  <a:cubicBezTo>
                    <a:pt x="39" y="1"/>
                    <a:pt x="38" y="21"/>
                    <a:pt x="26" y="23"/>
                  </a:cubicBezTo>
                  <a:cubicBezTo>
                    <a:pt x="0" y="23"/>
                    <a:pt x="5" y="2"/>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9" name="Freeform 39">
              <a:extLst>
                <a:ext uri="{FF2B5EF4-FFF2-40B4-BE49-F238E27FC236}">
                  <a16:creationId xmlns:a16="http://schemas.microsoft.com/office/drawing/2014/main" id="{AFE38B2F-69BC-4661-84A3-EA04CDC3FEC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580384" y="5998215"/>
              <a:ext cx="131153" cy="81603"/>
            </a:xfrm>
            <a:custGeom>
              <a:avLst/>
              <a:gdLst>
                <a:gd name="T0" fmla="*/ 25 w 40"/>
                <a:gd name="T1" fmla="*/ 0 h 27"/>
                <a:gd name="T2" fmla="*/ 38 w 40"/>
                <a:gd name="T3" fmla="*/ 20 h 27"/>
                <a:gd name="T4" fmla="*/ 25 w 40"/>
                <a:gd name="T5" fmla="*/ 0 h 27"/>
              </a:gdLst>
              <a:ahLst/>
              <a:cxnLst>
                <a:cxn ang="0">
                  <a:pos x="T0" y="T1"/>
                </a:cxn>
                <a:cxn ang="0">
                  <a:pos x="T2" y="T3"/>
                </a:cxn>
                <a:cxn ang="0">
                  <a:pos x="T4" y="T5"/>
                </a:cxn>
              </a:cxnLst>
              <a:rect l="0" t="0" r="r" b="b"/>
              <a:pathLst>
                <a:path w="40" h="27">
                  <a:moveTo>
                    <a:pt x="25" y="0"/>
                  </a:moveTo>
                  <a:cubicBezTo>
                    <a:pt x="34" y="0"/>
                    <a:pt x="40" y="11"/>
                    <a:pt x="38" y="20"/>
                  </a:cubicBezTo>
                  <a:cubicBezTo>
                    <a:pt x="17" y="27"/>
                    <a:pt x="0" y="12"/>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0" name="Freeform 40">
              <a:extLst>
                <a:ext uri="{FF2B5EF4-FFF2-40B4-BE49-F238E27FC236}">
                  <a16:creationId xmlns:a16="http://schemas.microsoft.com/office/drawing/2014/main" id="{5CA6F12C-4208-48A6-B7B0-DD18CB39924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4121911" y="5994951"/>
              <a:ext cx="134697" cy="81603"/>
            </a:xfrm>
            <a:custGeom>
              <a:avLst/>
              <a:gdLst>
                <a:gd name="T0" fmla="*/ 19 w 41"/>
                <a:gd name="T1" fmla="*/ 0 h 27"/>
                <a:gd name="T2" fmla="*/ 7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9"/>
                    <a:pt x="28" y="27"/>
                    <a:pt x="7" y="20"/>
                  </a:cubicBezTo>
                  <a:cubicBezTo>
                    <a:pt x="0" y="8"/>
                    <a:pt x="7"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1" name="Freeform 41">
              <a:extLst>
                <a:ext uri="{FF2B5EF4-FFF2-40B4-BE49-F238E27FC236}">
                  <a16:creationId xmlns:a16="http://schemas.microsoft.com/office/drawing/2014/main" id="{0F08EA53-C6C6-49F1-B8DA-E20FFD60785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438116" y="5994950"/>
              <a:ext cx="144445" cy="78339"/>
            </a:xfrm>
            <a:custGeom>
              <a:avLst/>
              <a:gdLst>
                <a:gd name="T0" fmla="*/ 29 w 44"/>
                <a:gd name="T1" fmla="*/ 0 h 26"/>
                <a:gd name="T2" fmla="*/ 26 w 44"/>
                <a:gd name="T3" fmla="*/ 26 h 26"/>
                <a:gd name="T4" fmla="*/ 29 w 44"/>
                <a:gd name="T5" fmla="*/ 0 h 26"/>
              </a:gdLst>
              <a:ahLst/>
              <a:cxnLst>
                <a:cxn ang="0">
                  <a:pos x="T0" y="T1"/>
                </a:cxn>
                <a:cxn ang="0">
                  <a:pos x="T2" y="T3"/>
                </a:cxn>
                <a:cxn ang="0">
                  <a:pos x="T4" y="T5"/>
                </a:cxn>
              </a:cxnLst>
              <a:rect l="0" t="0" r="r" b="b"/>
              <a:pathLst>
                <a:path w="44" h="26">
                  <a:moveTo>
                    <a:pt x="29" y="0"/>
                  </a:moveTo>
                  <a:cubicBezTo>
                    <a:pt x="44" y="3"/>
                    <a:pt x="40" y="22"/>
                    <a:pt x="26" y="26"/>
                  </a:cubicBezTo>
                  <a:cubicBezTo>
                    <a:pt x="0" y="25"/>
                    <a:pt x="11" y="6"/>
                    <a:pt x="2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2" name="Freeform 42">
              <a:extLst>
                <a:ext uri="{FF2B5EF4-FFF2-40B4-BE49-F238E27FC236}">
                  <a16:creationId xmlns:a16="http://schemas.microsoft.com/office/drawing/2014/main" id="{6B6EA655-7497-4604-92DF-43CE7322EDE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110716" y="5973734"/>
              <a:ext cx="144445" cy="97107"/>
            </a:xfrm>
            <a:custGeom>
              <a:avLst/>
              <a:gdLst>
                <a:gd name="T0" fmla="*/ 31 w 44"/>
                <a:gd name="T1" fmla="*/ 1 h 32"/>
                <a:gd name="T2" fmla="*/ 43 w 44"/>
                <a:gd name="T3" fmla="*/ 16 h 32"/>
                <a:gd name="T4" fmla="*/ 31 w 44"/>
                <a:gd name="T5" fmla="*/ 1 h 32"/>
              </a:gdLst>
              <a:ahLst/>
              <a:cxnLst>
                <a:cxn ang="0">
                  <a:pos x="T0" y="T1"/>
                </a:cxn>
                <a:cxn ang="0">
                  <a:pos x="T2" y="T3"/>
                </a:cxn>
                <a:cxn ang="0">
                  <a:pos x="T4" y="T5"/>
                </a:cxn>
              </a:cxnLst>
              <a:rect l="0" t="0" r="r" b="b"/>
              <a:pathLst>
                <a:path w="44" h="32">
                  <a:moveTo>
                    <a:pt x="31" y="1"/>
                  </a:moveTo>
                  <a:cubicBezTo>
                    <a:pt x="40" y="0"/>
                    <a:pt x="44" y="8"/>
                    <a:pt x="43" y="16"/>
                  </a:cubicBezTo>
                  <a:cubicBezTo>
                    <a:pt x="29" y="32"/>
                    <a:pt x="0" y="7"/>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3" name="Freeform 44">
              <a:extLst>
                <a:ext uri="{FF2B5EF4-FFF2-40B4-BE49-F238E27FC236}">
                  <a16:creationId xmlns:a16="http://schemas.microsoft.com/office/drawing/2014/main" id="{082FFE9A-67C2-471A-AF37-ED9C238DBE7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2639354" y="5976998"/>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4" name="Freeform 45">
              <a:extLst>
                <a:ext uri="{FF2B5EF4-FFF2-40B4-BE49-F238E27FC236}">
                  <a16:creationId xmlns:a16="http://schemas.microsoft.com/office/drawing/2014/main" id="{B0FD6176-7431-446D-91DB-56644A93C15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867906" y="5952517"/>
              <a:ext cx="144445" cy="102819"/>
            </a:xfrm>
            <a:custGeom>
              <a:avLst/>
              <a:gdLst>
                <a:gd name="T0" fmla="*/ 31 w 44"/>
                <a:gd name="T1" fmla="*/ 0 h 34"/>
                <a:gd name="T2" fmla="*/ 42 w 44"/>
                <a:gd name="T3" fmla="*/ 19 h 34"/>
                <a:gd name="T4" fmla="*/ 31 w 44"/>
                <a:gd name="T5" fmla="*/ 0 h 34"/>
              </a:gdLst>
              <a:ahLst/>
              <a:cxnLst>
                <a:cxn ang="0">
                  <a:pos x="T0" y="T1"/>
                </a:cxn>
                <a:cxn ang="0">
                  <a:pos x="T2" y="T3"/>
                </a:cxn>
                <a:cxn ang="0">
                  <a:pos x="T4" y="T5"/>
                </a:cxn>
              </a:cxnLst>
              <a:rect l="0" t="0" r="r" b="b"/>
              <a:pathLst>
                <a:path w="44" h="34">
                  <a:moveTo>
                    <a:pt x="31" y="0"/>
                  </a:moveTo>
                  <a:cubicBezTo>
                    <a:pt x="39" y="0"/>
                    <a:pt x="44" y="12"/>
                    <a:pt x="42" y="19"/>
                  </a:cubicBezTo>
                  <a:cubicBezTo>
                    <a:pt x="25" y="34"/>
                    <a:pt x="0" y="8"/>
                    <a:pt x="3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5" name="Freeform 46">
              <a:extLst>
                <a:ext uri="{FF2B5EF4-FFF2-40B4-BE49-F238E27FC236}">
                  <a16:creationId xmlns:a16="http://schemas.microsoft.com/office/drawing/2014/main" id="{A46603FA-6405-410B-AD8A-3D75BE7A853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3895937" y="6000664"/>
              <a:ext cx="121406" cy="81603"/>
            </a:xfrm>
            <a:custGeom>
              <a:avLst/>
              <a:gdLst>
                <a:gd name="T0" fmla="*/ 19 w 37"/>
                <a:gd name="T1" fmla="*/ 1 h 27"/>
                <a:gd name="T2" fmla="*/ 21 w 37"/>
                <a:gd name="T3" fmla="*/ 27 h 27"/>
                <a:gd name="T4" fmla="*/ 19 w 37"/>
                <a:gd name="T5" fmla="*/ 1 h 27"/>
              </a:gdLst>
              <a:ahLst/>
              <a:cxnLst>
                <a:cxn ang="0">
                  <a:pos x="T0" y="T1"/>
                </a:cxn>
                <a:cxn ang="0">
                  <a:pos x="T2" y="T3"/>
                </a:cxn>
                <a:cxn ang="0">
                  <a:pos x="T4" y="T5"/>
                </a:cxn>
              </a:cxnLst>
              <a:rect l="0" t="0" r="r" b="b"/>
              <a:pathLst>
                <a:path w="37" h="27">
                  <a:moveTo>
                    <a:pt x="19" y="1"/>
                  </a:moveTo>
                  <a:cubicBezTo>
                    <a:pt x="31" y="2"/>
                    <a:pt x="37" y="24"/>
                    <a:pt x="21" y="27"/>
                  </a:cubicBezTo>
                  <a:cubicBezTo>
                    <a:pt x="1" y="27"/>
                    <a:pt x="0" y="0"/>
                    <a:pt x="19"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6" name="Freeform 47">
              <a:extLst>
                <a:ext uri="{FF2B5EF4-FFF2-40B4-BE49-F238E27FC236}">
                  <a16:creationId xmlns:a16="http://schemas.microsoft.com/office/drawing/2014/main" id="{6BE439BF-AE87-4F53-9DC9-72414AD1F15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2865326" y="5973733"/>
              <a:ext cx="147990" cy="78339"/>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10" y="24"/>
                    <a:pt x="0" y="9"/>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7" name="Freeform 48">
              <a:extLst>
                <a:ext uri="{FF2B5EF4-FFF2-40B4-BE49-F238E27FC236}">
                  <a16:creationId xmlns:a16="http://schemas.microsoft.com/office/drawing/2014/main" id="{55C88911-7FE8-4196-8D02-DAB1B62D974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3115444" y="5992749"/>
              <a:ext cx="133812" cy="79154"/>
            </a:xfrm>
            <a:custGeom>
              <a:avLst/>
              <a:gdLst>
                <a:gd name="T0" fmla="*/ 19 w 41"/>
                <a:gd name="T1" fmla="*/ 0 h 26"/>
                <a:gd name="T2" fmla="*/ 7 w 41"/>
                <a:gd name="T3" fmla="*/ 19 h 26"/>
                <a:gd name="T4" fmla="*/ 19 w 41"/>
                <a:gd name="T5" fmla="*/ 0 h 26"/>
              </a:gdLst>
              <a:ahLst/>
              <a:cxnLst>
                <a:cxn ang="0">
                  <a:pos x="T0" y="T1"/>
                </a:cxn>
                <a:cxn ang="0">
                  <a:pos x="T2" y="T3"/>
                </a:cxn>
                <a:cxn ang="0">
                  <a:pos x="T4" y="T5"/>
                </a:cxn>
              </a:cxnLst>
              <a:rect l="0" t="0" r="r" b="b"/>
              <a:pathLst>
                <a:path w="41" h="26">
                  <a:moveTo>
                    <a:pt x="19" y="0"/>
                  </a:moveTo>
                  <a:cubicBezTo>
                    <a:pt x="41" y="9"/>
                    <a:pt x="28" y="26"/>
                    <a:pt x="7" y="19"/>
                  </a:cubicBezTo>
                  <a:cubicBezTo>
                    <a:pt x="0" y="8"/>
                    <a:pt x="7"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8" name="Freeform 49">
              <a:extLst>
                <a:ext uri="{FF2B5EF4-FFF2-40B4-BE49-F238E27FC236}">
                  <a16:creationId xmlns:a16="http://schemas.microsoft.com/office/drawing/2014/main" id="{BAD26C77-660F-4C9C-9A98-234048198BB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215687" y="5955781"/>
              <a:ext cx="127608" cy="81603"/>
            </a:xfrm>
            <a:custGeom>
              <a:avLst/>
              <a:gdLst>
                <a:gd name="T0" fmla="*/ 21 w 39"/>
                <a:gd name="T1" fmla="*/ 2 h 27"/>
                <a:gd name="T2" fmla="*/ 26 w 39"/>
                <a:gd name="T3" fmla="*/ 24 h 27"/>
                <a:gd name="T4" fmla="*/ 21 w 39"/>
                <a:gd name="T5" fmla="*/ 2 h 27"/>
              </a:gdLst>
              <a:ahLst/>
              <a:cxnLst>
                <a:cxn ang="0">
                  <a:pos x="T0" y="T1"/>
                </a:cxn>
                <a:cxn ang="0">
                  <a:pos x="T2" y="T3"/>
                </a:cxn>
                <a:cxn ang="0">
                  <a:pos x="T4" y="T5"/>
                </a:cxn>
              </a:cxnLst>
              <a:rect l="0" t="0" r="r" b="b"/>
              <a:pathLst>
                <a:path w="39" h="27">
                  <a:moveTo>
                    <a:pt x="21" y="2"/>
                  </a:moveTo>
                  <a:cubicBezTo>
                    <a:pt x="36" y="0"/>
                    <a:pt x="39" y="17"/>
                    <a:pt x="26" y="24"/>
                  </a:cubicBezTo>
                  <a:cubicBezTo>
                    <a:pt x="8" y="27"/>
                    <a:pt x="0" y="9"/>
                    <a:pt x="21"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9" name="Freeform 8">
              <a:extLst>
                <a:ext uri="{FF2B5EF4-FFF2-40B4-BE49-F238E27FC236}">
                  <a16:creationId xmlns:a16="http://schemas.microsoft.com/office/drawing/2014/main" id="{507A2021-3F23-43FC-AB0D-130B5759067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6683670" y="6019431"/>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0" name="Freeform 106">
              <a:extLst>
                <a:ext uri="{FF2B5EF4-FFF2-40B4-BE49-F238E27FC236}">
                  <a16:creationId xmlns:a16="http://schemas.microsoft.com/office/drawing/2014/main" id="{CB855C11-52EB-43D9-8831-1A26FCE12A8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9451" y="6204541"/>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1" name="Freeform 19">
              <a:extLst>
                <a:ext uri="{FF2B5EF4-FFF2-40B4-BE49-F238E27FC236}">
                  <a16:creationId xmlns:a16="http://schemas.microsoft.com/office/drawing/2014/main" id="{1A6AD416-1A17-49A9-8301-8C0A5A78CA1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1397390" y="6351960"/>
              <a:ext cx="124951" cy="69362"/>
            </a:xfrm>
            <a:custGeom>
              <a:avLst/>
              <a:gdLst>
                <a:gd name="T0" fmla="*/ 16 w 38"/>
                <a:gd name="T1" fmla="*/ 0 h 23"/>
                <a:gd name="T2" fmla="*/ 10 w 38"/>
                <a:gd name="T3" fmla="*/ 23 h 23"/>
                <a:gd name="T4" fmla="*/ 16 w 38"/>
                <a:gd name="T5" fmla="*/ 0 h 23"/>
              </a:gdLst>
              <a:ahLst/>
              <a:cxnLst>
                <a:cxn ang="0">
                  <a:pos x="T0" y="T1"/>
                </a:cxn>
                <a:cxn ang="0">
                  <a:pos x="T2" y="T3"/>
                </a:cxn>
                <a:cxn ang="0">
                  <a:pos x="T4" y="T5"/>
                </a:cxn>
              </a:cxnLst>
              <a:rect l="0" t="0" r="r" b="b"/>
              <a:pathLst>
                <a:path w="38" h="23">
                  <a:moveTo>
                    <a:pt x="16" y="0"/>
                  </a:moveTo>
                  <a:cubicBezTo>
                    <a:pt x="38" y="8"/>
                    <a:pt x="31" y="18"/>
                    <a:pt x="10" y="23"/>
                  </a:cubicBezTo>
                  <a:cubicBezTo>
                    <a:pt x="0" y="16"/>
                    <a:pt x="4" y="3"/>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2" name="Freeform 20">
              <a:extLst>
                <a:ext uri="{FF2B5EF4-FFF2-40B4-BE49-F238E27FC236}">
                  <a16:creationId xmlns:a16="http://schemas.microsoft.com/office/drawing/2014/main" id="{F03687D9-14CC-461B-B4B5-907E10B6A1A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1140401" y="6356159"/>
              <a:ext cx="128495" cy="78339"/>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3" name="Freeform 26">
              <a:extLst>
                <a:ext uri="{FF2B5EF4-FFF2-40B4-BE49-F238E27FC236}">
                  <a16:creationId xmlns:a16="http://schemas.microsoft.com/office/drawing/2014/main" id="{FCC639BE-A7F9-46A2-955A-3ACA454554F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2049121" y="6351959"/>
              <a:ext cx="127608" cy="78339"/>
            </a:xfrm>
            <a:custGeom>
              <a:avLst/>
              <a:gdLst>
                <a:gd name="T0" fmla="*/ 24 w 39"/>
                <a:gd name="T1" fmla="*/ 0 h 26"/>
                <a:gd name="T2" fmla="*/ 20 w 39"/>
                <a:gd name="T3" fmla="*/ 25 h 26"/>
                <a:gd name="T4" fmla="*/ 24 w 39"/>
                <a:gd name="T5" fmla="*/ 0 h 26"/>
              </a:gdLst>
              <a:ahLst/>
              <a:cxnLst>
                <a:cxn ang="0">
                  <a:pos x="T0" y="T1"/>
                </a:cxn>
                <a:cxn ang="0">
                  <a:pos x="T2" y="T3"/>
                </a:cxn>
                <a:cxn ang="0">
                  <a:pos x="T4" y="T5"/>
                </a:cxn>
              </a:cxnLst>
              <a:rect l="0" t="0" r="r" b="b"/>
              <a:pathLst>
                <a:path w="39" h="26">
                  <a:moveTo>
                    <a:pt x="24" y="0"/>
                  </a:moveTo>
                  <a:cubicBezTo>
                    <a:pt x="39" y="2"/>
                    <a:pt x="36" y="26"/>
                    <a:pt x="20" y="25"/>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4" name="Freeform 27">
              <a:extLst>
                <a:ext uri="{FF2B5EF4-FFF2-40B4-BE49-F238E27FC236}">
                  <a16:creationId xmlns:a16="http://schemas.microsoft.com/office/drawing/2014/main" id="{B3FED40E-A961-4D78-947A-5AC1BD51004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1625300" y="6342577"/>
              <a:ext cx="131153" cy="93843"/>
            </a:xfrm>
            <a:custGeom>
              <a:avLst/>
              <a:gdLst>
                <a:gd name="T0" fmla="*/ 22 w 40"/>
                <a:gd name="T1" fmla="*/ 0 h 31"/>
                <a:gd name="T2" fmla="*/ 16 w 40"/>
                <a:gd name="T3" fmla="*/ 25 h 31"/>
                <a:gd name="T4" fmla="*/ 22 w 40"/>
                <a:gd name="T5" fmla="*/ 0 h 31"/>
              </a:gdLst>
              <a:ahLst/>
              <a:cxnLst>
                <a:cxn ang="0">
                  <a:pos x="T0" y="T1"/>
                </a:cxn>
                <a:cxn ang="0">
                  <a:pos x="T2" y="T3"/>
                </a:cxn>
                <a:cxn ang="0">
                  <a:pos x="T4" y="T5"/>
                </a:cxn>
              </a:cxnLst>
              <a:rect l="0" t="0" r="r" b="b"/>
              <a:pathLst>
                <a:path w="40" h="31">
                  <a:moveTo>
                    <a:pt x="22" y="0"/>
                  </a:moveTo>
                  <a:cubicBezTo>
                    <a:pt x="39" y="3"/>
                    <a:pt x="40" y="31"/>
                    <a:pt x="16" y="25"/>
                  </a:cubicBezTo>
                  <a:cubicBezTo>
                    <a:pt x="0" y="7"/>
                    <a:pt x="13" y="4"/>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5" name="Freeform 28">
              <a:extLst>
                <a:ext uri="{FF2B5EF4-FFF2-40B4-BE49-F238E27FC236}">
                  <a16:creationId xmlns:a16="http://schemas.microsoft.com/office/drawing/2014/main" id="{1445BCDF-9E07-46AD-A6B5-5BEFA223C1B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1851300" y="6351959"/>
              <a:ext cx="127608" cy="69362"/>
            </a:xfrm>
            <a:custGeom>
              <a:avLst/>
              <a:gdLst>
                <a:gd name="T0" fmla="*/ 16 w 39"/>
                <a:gd name="T1" fmla="*/ 0 h 23"/>
                <a:gd name="T2" fmla="*/ 11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7"/>
                    <a:pt x="31" y="17"/>
                    <a:pt x="11" y="23"/>
                  </a:cubicBezTo>
                  <a:cubicBezTo>
                    <a:pt x="0" y="16"/>
                    <a:pt x="4" y="2"/>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6" name="Freeform 55">
              <a:extLst>
                <a:ext uri="{FF2B5EF4-FFF2-40B4-BE49-F238E27FC236}">
                  <a16:creationId xmlns:a16="http://schemas.microsoft.com/office/drawing/2014/main" id="{23324DC7-93D9-451A-9ABF-1B4D92BF22C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1988188" y="6083917"/>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7" name="Freeform 56">
              <a:extLst>
                <a:ext uri="{FF2B5EF4-FFF2-40B4-BE49-F238E27FC236}">
                  <a16:creationId xmlns:a16="http://schemas.microsoft.com/office/drawing/2014/main" id="{003474BA-A947-4598-96BB-BAACE2411DC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1080360" y="6045971"/>
              <a:ext cx="128495" cy="72626"/>
            </a:xfrm>
            <a:custGeom>
              <a:avLst/>
              <a:gdLst>
                <a:gd name="T0" fmla="*/ 21 w 39"/>
                <a:gd name="T1" fmla="*/ 0 h 24"/>
                <a:gd name="T2" fmla="*/ 22 w 39"/>
                <a:gd name="T3" fmla="*/ 24 h 24"/>
                <a:gd name="T4" fmla="*/ 21 w 39"/>
                <a:gd name="T5" fmla="*/ 0 h 24"/>
              </a:gdLst>
              <a:ahLst/>
              <a:cxnLst>
                <a:cxn ang="0">
                  <a:pos x="T0" y="T1"/>
                </a:cxn>
                <a:cxn ang="0">
                  <a:pos x="T2" y="T3"/>
                </a:cxn>
                <a:cxn ang="0">
                  <a:pos x="T4" y="T5"/>
                </a:cxn>
              </a:cxnLst>
              <a:rect l="0" t="0" r="r" b="b"/>
              <a:pathLst>
                <a:path w="39" h="24">
                  <a:moveTo>
                    <a:pt x="21" y="0"/>
                  </a:moveTo>
                  <a:cubicBezTo>
                    <a:pt x="37" y="0"/>
                    <a:pt x="39" y="23"/>
                    <a:pt x="22" y="24"/>
                  </a:cubicBezTo>
                  <a:cubicBezTo>
                    <a:pt x="7" y="22"/>
                    <a:pt x="0" y="5"/>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8" name="Freeform 57">
              <a:extLst>
                <a:ext uri="{FF2B5EF4-FFF2-40B4-BE49-F238E27FC236}">
                  <a16:creationId xmlns:a16="http://schemas.microsoft.com/office/drawing/2014/main" id="{04426A72-0FD0-478F-AAC5-B49E1425353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1725717" y="6081156"/>
              <a:ext cx="140901" cy="93843"/>
            </a:xfrm>
            <a:custGeom>
              <a:avLst/>
              <a:gdLst>
                <a:gd name="T0" fmla="*/ 27 w 43"/>
                <a:gd name="T1" fmla="*/ 3 h 31"/>
                <a:gd name="T2" fmla="*/ 40 w 43"/>
                <a:gd name="T3" fmla="*/ 23 h 31"/>
                <a:gd name="T4" fmla="*/ 27 w 43"/>
                <a:gd name="T5" fmla="*/ 3 h 31"/>
              </a:gdLst>
              <a:ahLst/>
              <a:cxnLst>
                <a:cxn ang="0">
                  <a:pos x="T0" y="T1"/>
                </a:cxn>
                <a:cxn ang="0">
                  <a:pos x="T2" y="T3"/>
                </a:cxn>
                <a:cxn ang="0">
                  <a:pos x="T4" y="T5"/>
                </a:cxn>
              </a:cxnLst>
              <a:rect l="0" t="0" r="r" b="b"/>
              <a:pathLst>
                <a:path w="43" h="31">
                  <a:moveTo>
                    <a:pt x="27" y="3"/>
                  </a:moveTo>
                  <a:cubicBezTo>
                    <a:pt x="35" y="0"/>
                    <a:pt x="43" y="17"/>
                    <a:pt x="40" y="23"/>
                  </a:cubicBezTo>
                  <a:cubicBezTo>
                    <a:pt x="21" y="31"/>
                    <a:pt x="0" y="15"/>
                    <a:pt x="27"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9" name="Freeform 60">
              <a:extLst>
                <a:ext uri="{FF2B5EF4-FFF2-40B4-BE49-F238E27FC236}">
                  <a16:creationId xmlns:a16="http://schemas.microsoft.com/office/drawing/2014/main" id="{17260BB0-9DCA-4927-89A5-1314AD40EB3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1513037" y="6063203"/>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4"/>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80" name="Freeform 61">
              <a:extLst>
                <a:ext uri="{FF2B5EF4-FFF2-40B4-BE49-F238E27FC236}">
                  <a16:creationId xmlns:a16="http://schemas.microsoft.com/office/drawing/2014/main" id="{F459656F-63AC-4FC7-8D12-282B9B0C4C5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1260480" y="6017506"/>
              <a:ext cx="137356" cy="99554"/>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5"/>
                    <a:pt x="16"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81" name="Freeform 5">
              <a:extLst>
                <a:ext uri="{FF2B5EF4-FFF2-40B4-BE49-F238E27FC236}">
                  <a16:creationId xmlns:a16="http://schemas.microsoft.com/office/drawing/2014/main" id="{5C345A48-BE33-4B10-AF97-207DC7E2CCA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0596434" y="6347177"/>
              <a:ext cx="121406" cy="81603"/>
            </a:xfrm>
            <a:custGeom>
              <a:avLst/>
              <a:gdLst>
                <a:gd name="T0" fmla="*/ 20 w 37"/>
                <a:gd name="T1" fmla="*/ 1 h 27"/>
                <a:gd name="T2" fmla="*/ 22 w 37"/>
                <a:gd name="T3" fmla="*/ 27 h 27"/>
                <a:gd name="T4" fmla="*/ 20 w 37"/>
                <a:gd name="T5" fmla="*/ 1 h 27"/>
              </a:gdLst>
              <a:ahLst/>
              <a:cxnLst>
                <a:cxn ang="0">
                  <a:pos x="T0" y="T1"/>
                </a:cxn>
                <a:cxn ang="0">
                  <a:pos x="T2" y="T3"/>
                </a:cxn>
                <a:cxn ang="0">
                  <a:pos x="T4" y="T5"/>
                </a:cxn>
              </a:cxnLst>
              <a:rect l="0" t="0" r="r" b="b"/>
              <a:pathLst>
                <a:path w="37" h="27">
                  <a:moveTo>
                    <a:pt x="20" y="1"/>
                  </a:moveTo>
                  <a:cubicBezTo>
                    <a:pt x="31" y="1"/>
                    <a:pt x="37" y="24"/>
                    <a:pt x="22" y="27"/>
                  </a:cubicBezTo>
                  <a:cubicBezTo>
                    <a:pt x="2" y="27"/>
                    <a:pt x="0" y="0"/>
                    <a:pt x="20"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82" name="Freeform 6">
              <a:extLst>
                <a:ext uri="{FF2B5EF4-FFF2-40B4-BE49-F238E27FC236}">
                  <a16:creationId xmlns:a16="http://schemas.microsoft.com/office/drawing/2014/main" id="{65503F74-3A89-46DD-AD4D-9BB164E252C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8310592" y="6345841"/>
              <a:ext cx="124063" cy="87315"/>
            </a:xfrm>
            <a:custGeom>
              <a:avLst/>
              <a:gdLst>
                <a:gd name="T0" fmla="*/ 12 w 38"/>
                <a:gd name="T1" fmla="*/ 3 h 29"/>
                <a:gd name="T2" fmla="*/ 15 w 38"/>
                <a:gd name="T3" fmla="*/ 29 h 29"/>
                <a:gd name="T4" fmla="*/ 12 w 38"/>
                <a:gd name="T5" fmla="*/ 3 h 29"/>
              </a:gdLst>
              <a:ahLst/>
              <a:cxnLst>
                <a:cxn ang="0">
                  <a:pos x="T0" y="T1"/>
                </a:cxn>
                <a:cxn ang="0">
                  <a:pos x="T2" y="T3"/>
                </a:cxn>
                <a:cxn ang="0">
                  <a:pos x="T4" y="T5"/>
                </a:cxn>
              </a:cxnLst>
              <a:rect l="0" t="0" r="r" b="b"/>
              <a:pathLst>
                <a:path w="38" h="29">
                  <a:moveTo>
                    <a:pt x="12" y="3"/>
                  </a:moveTo>
                  <a:cubicBezTo>
                    <a:pt x="34" y="0"/>
                    <a:pt x="38" y="26"/>
                    <a:pt x="15" y="29"/>
                  </a:cubicBezTo>
                  <a:cubicBezTo>
                    <a:pt x="4" y="23"/>
                    <a:pt x="0" y="9"/>
                    <a:pt x="12"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83" name="Freeform 7">
              <a:extLst>
                <a:ext uri="{FF2B5EF4-FFF2-40B4-BE49-F238E27FC236}">
                  <a16:creationId xmlns:a16="http://schemas.microsoft.com/office/drawing/2014/main" id="{5D8D4A6C-9C30-46E6-953F-8FFE24534F6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0865803" y="6306514"/>
              <a:ext cx="138242" cy="100371"/>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84" name="Freeform 8">
              <a:extLst>
                <a:ext uri="{FF2B5EF4-FFF2-40B4-BE49-F238E27FC236}">
                  <a16:creationId xmlns:a16="http://schemas.microsoft.com/office/drawing/2014/main" id="{844B12AB-BDBA-412B-8127-0671AB6BF8E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8670714" y="6339312"/>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85" name="Freeform 9">
              <a:extLst>
                <a:ext uri="{FF2B5EF4-FFF2-40B4-BE49-F238E27FC236}">
                  <a16:creationId xmlns:a16="http://schemas.microsoft.com/office/drawing/2014/main" id="{84AE8FA4-8AC5-4D0E-9FF8-B6F6D961FCA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8956060" y="6342577"/>
              <a:ext cx="121406" cy="88130"/>
            </a:xfrm>
            <a:custGeom>
              <a:avLst/>
              <a:gdLst>
                <a:gd name="T0" fmla="*/ 18 w 37"/>
                <a:gd name="T1" fmla="*/ 4 h 29"/>
                <a:gd name="T2" fmla="*/ 22 w 37"/>
                <a:gd name="T3" fmla="*/ 29 h 29"/>
                <a:gd name="T4" fmla="*/ 18 w 37"/>
                <a:gd name="T5" fmla="*/ 4 h 29"/>
              </a:gdLst>
              <a:ahLst/>
              <a:cxnLst>
                <a:cxn ang="0">
                  <a:pos x="T0" y="T1"/>
                </a:cxn>
                <a:cxn ang="0">
                  <a:pos x="T2" y="T3"/>
                </a:cxn>
                <a:cxn ang="0">
                  <a:pos x="T4" y="T5"/>
                </a:cxn>
              </a:cxnLst>
              <a:rect l="0" t="0" r="r" b="b"/>
              <a:pathLst>
                <a:path w="37" h="29">
                  <a:moveTo>
                    <a:pt x="18" y="4"/>
                  </a:moveTo>
                  <a:cubicBezTo>
                    <a:pt x="35" y="0"/>
                    <a:pt x="37" y="28"/>
                    <a:pt x="22" y="29"/>
                  </a:cubicBezTo>
                  <a:cubicBezTo>
                    <a:pt x="7" y="28"/>
                    <a:pt x="0" y="14"/>
                    <a:pt x="18"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86" name="Freeform 11">
              <a:extLst>
                <a:ext uri="{FF2B5EF4-FFF2-40B4-BE49-F238E27FC236}">
                  <a16:creationId xmlns:a16="http://schemas.microsoft.com/office/drawing/2014/main" id="{462515DF-512D-49E0-B5FE-637D9E352B8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9198871" y="6306670"/>
              <a:ext cx="143559" cy="102819"/>
            </a:xfrm>
            <a:custGeom>
              <a:avLst/>
              <a:gdLst>
                <a:gd name="T0" fmla="*/ 31 w 44"/>
                <a:gd name="T1" fmla="*/ 1 h 34"/>
                <a:gd name="T2" fmla="*/ 42 w 44"/>
                <a:gd name="T3" fmla="*/ 19 h 34"/>
                <a:gd name="T4" fmla="*/ 31 w 44"/>
                <a:gd name="T5" fmla="*/ 1 h 34"/>
              </a:gdLst>
              <a:ahLst/>
              <a:cxnLst>
                <a:cxn ang="0">
                  <a:pos x="T0" y="T1"/>
                </a:cxn>
                <a:cxn ang="0">
                  <a:pos x="T2" y="T3"/>
                </a:cxn>
                <a:cxn ang="0">
                  <a:pos x="T4" y="T5"/>
                </a:cxn>
              </a:cxnLst>
              <a:rect l="0" t="0" r="r" b="b"/>
              <a:pathLst>
                <a:path w="44" h="34">
                  <a:moveTo>
                    <a:pt x="31" y="1"/>
                  </a:moveTo>
                  <a:cubicBezTo>
                    <a:pt x="39" y="0"/>
                    <a:pt x="44" y="12"/>
                    <a:pt x="42" y="19"/>
                  </a:cubicBezTo>
                  <a:cubicBezTo>
                    <a:pt x="25" y="34"/>
                    <a:pt x="0" y="8"/>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87" name="Freeform 12">
              <a:extLst>
                <a:ext uri="{FF2B5EF4-FFF2-40B4-BE49-F238E27FC236}">
                  <a16:creationId xmlns:a16="http://schemas.microsoft.com/office/drawing/2014/main" id="{342CB8A0-096D-4A9F-B962-294DB670BD7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9716391" y="6324623"/>
              <a:ext cx="134697" cy="81603"/>
            </a:xfrm>
            <a:custGeom>
              <a:avLst/>
              <a:gdLst>
                <a:gd name="T0" fmla="*/ 22 w 41"/>
                <a:gd name="T1" fmla="*/ 0 h 27"/>
                <a:gd name="T2" fmla="*/ 8 w 41"/>
                <a:gd name="T3" fmla="*/ 20 h 27"/>
                <a:gd name="T4" fmla="*/ 22 w 41"/>
                <a:gd name="T5" fmla="*/ 0 h 27"/>
              </a:gdLst>
              <a:ahLst/>
              <a:cxnLst>
                <a:cxn ang="0">
                  <a:pos x="T0" y="T1"/>
                </a:cxn>
                <a:cxn ang="0">
                  <a:pos x="T2" y="T3"/>
                </a:cxn>
                <a:cxn ang="0">
                  <a:pos x="T4" y="T5"/>
                </a:cxn>
              </a:cxnLst>
              <a:rect l="0" t="0" r="r" b="b"/>
              <a:pathLst>
                <a:path w="41" h="27">
                  <a:moveTo>
                    <a:pt x="22" y="0"/>
                  </a:moveTo>
                  <a:cubicBezTo>
                    <a:pt x="41" y="12"/>
                    <a:pt x="24" y="27"/>
                    <a:pt x="8" y="20"/>
                  </a:cubicBezTo>
                  <a:cubicBezTo>
                    <a:pt x="0" y="7"/>
                    <a:pt x="8" y="0"/>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88" name="Freeform 13">
              <a:extLst>
                <a:ext uri="{FF2B5EF4-FFF2-40B4-BE49-F238E27FC236}">
                  <a16:creationId xmlns:a16="http://schemas.microsoft.com/office/drawing/2014/main" id="{6870353D-6B96-4946-8BB5-015BF6E6E22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0344031" y="6362033"/>
              <a:ext cx="124951" cy="69362"/>
            </a:xfrm>
            <a:custGeom>
              <a:avLst/>
              <a:gdLst>
                <a:gd name="T0" fmla="*/ 26 w 38"/>
                <a:gd name="T1" fmla="*/ 0 h 23"/>
                <a:gd name="T2" fmla="*/ 25 w 38"/>
                <a:gd name="T3" fmla="*/ 23 h 23"/>
                <a:gd name="T4" fmla="*/ 26 w 38"/>
                <a:gd name="T5" fmla="*/ 0 h 23"/>
              </a:gdLst>
              <a:ahLst/>
              <a:cxnLst>
                <a:cxn ang="0">
                  <a:pos x="T0" y="T1"/>
                </a:cxn>
                <a:cxn ang="0">
                  <a:pos x="T2" y="T3"/>
                </a:cxn>
                <a:cxn ang="0">
                  <a:pos x="T4" y="T5"/>
                </a:cxn>
              </a:cxnLst>
              <a:rect l="0" t="0" r="r" b="b"/>
              <a:pathLst>
                <a:path w="38" h="23">
                  <a:moveTo>
                    <a:pt x="26" y="0"/>
                  </a:moveTo>
                  <a:cubicBezTo>
                    <a:pt x="38" y="0"/>
                    <a:pt x="37" y="20"/>
                    <a:pt x="25" y="23"/>
                  </a:cubicBezTo>
                  <a:cubicBezTo>
                    <a:pt x="0" y="23"/>
                    <a:pt x="5" y="1"/>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89" name="Freeform 14">
              <a:extLst>
                <a:ext uri="{FF2B5EF4-FFF2-40B4-BE49-F238E27FC236}">
                  <a16:creationId xmlns:a16="http://schemas.microsoft.com/office/drawing/2014/main" id="{20249E38-6114-4065-8836-941D6C55D5D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0070859" y="6318096"/>
              <a:ext cx="134697" cy="84866"/>
            </a:xfrm>
            <a:custGeom>
              <a:avLst/>
              <a:gdLst>
                <a:gd name="T0" fmla="*/ 26 w 41"/>
                <a:gd name="T1" fmla="*/ 1 h 28"/>
                <a:gd name="T2" fmla="*/ 39 w 41"/>
                <a:gd name="T3" fmla="*/ 20 h 28"/>
                <a:gd name="T4" fmla="*/ 26 w 41"/>
                <a:gd name="T5" fmla="*/ 1 h 28"/>
              </a:gdLst>
              <a:ahLst/>
              <a:cxnLst>
                <a:cxn ang="0">
                  <a:pos x="T0" y="T1"/>
                </a:cxn>
                <a:cxn ang="0">
                  <a:pos x="T2" y="T3"/>
                </a:cxn>
                <a:cxn ang="0">
                  <a:pos x="T4" y="T5"/>
                </a:cxn>
              </a:cxnLst>
              <a:rect l="0" t="0" r="r" b="b"/>
              <a:pathLst>
                <a:path w="41" h="28">
                  <a:moveTo>
                    <a:pt x="26" y="1"/>
                  </a:moveTo>
                  <a:cubicBezTo>
                    <a:pt x="34" y="0"/>
                    <a:pt x="41" y="12"/>
                    <a:pt x="39" y="20"/>
                  </a:cubicBezTo>
                  <a:cubicBezTo>
                    <a:pt x="17" y="28"/>
                    <a:pt x="0" y="12"/>
                    <a:pt x="26"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90" name="Freeform 16">
              <a:extLst>
                <a:ext uri="{FF2B5EF4-FFF2-40B4-BE49-F238E27FC236}">
                  <a16:creationId xmlns:a16="http://schemas.microsoft.com/office/drawing/2014/main" id="{BDA5073D-3C1B-4779-8DEF-FD9CD5308D4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9461176" y="6300142"/>
              <a:ext cx="143559" cy="97107"/>
            </a:xfrm>
            <a:custGeom>
              <a:avLst/>
              <a:gdLst>
                <a:gd name="T0" fmla="*/ 31 w 44"/>
                <a:gd name="T1" fmla="*/ 1 h 32"/>
                <a:gd name="T2" fmla="*/ 43 w 44"/>
                <a:gd name="T3" fmla="*/ 15 h 32"/>
                <a:gd name="T4" fmla="*/ 31 w 44"/>
                <a:gd name="T5" fmla="*/ 1 h 32"/>
              </a:gdLst>
              <a:ahLst/>
              <a:cxnLst>
                <a:cxn ang="0">
                  <a:pos x="T0" y="T1"/>
                </a:cxn>
                <a:cxn ang="0">
                  <a:pos x="T2" y="T3"/>
                </a:cxn>
                <a:cxn ang="0">
                  <a:pos x="T4" y="T5"/>
                </a:cxn>
              </a:cxnLst>
              <a:rect l="0" t="0" r="r" b="b"/>
              <a:pathLst>
                <a:path w="44" h="32">
                  <a:moveTo>
                    <a:pt x="31" y="1"/>
                  </a:moveTo>
                  <a:cubicBezTo>
                    <a:pt x="40" y="0"/>
                    <a:pt x="44" y="8"/>
                    <a:pt x="43" y="15"/>
                  </a:cubicBezTo>
                  <a:cubicBezTo>
                    <a:pt x="29" y="32"/>
                    <a:pt x="0" y="6"/>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91" name="Freeform 17">
              <a:extLst>
                <a:ext uri="{FF2B5EF4-FFF2-40B4-BE49-F238E27FC236}">
                  <a16:creationId xmlns:a16="http://schemas.microsoft.com/office/drawing/2014/main" id="{79505220-ED85-46B5-A218-0991FA57948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8039205" y="6341355"/>
              <a:ext cx="94821" cy="69362"/>
            </a:xfrm>
            <a:custGeom>
              <a:avLst/>
              <a:gdLst>
                <a:gd name="T0" fmla="*/ 13 w 29"/>
                <a:gd name="T1" fmla="*/ 0 h 23"/>
                <a:gd name="T2" fmla="*/ 13 w 29"/>
                <a:gd name="T3" fmla="*/ 23 h 23"/>
                <a:gd name="T4" fmla="*/ 13 w 29"/>
                <a:gd name="T5" fmla="*/ 0 h 23"/>
              </a:gdLst>
              <a:ahLst/>
              <a:cxnLst>
                <a:cxn ang="0">
                  <a:pos x="T0" y="T1"/>
                </a:cxn>
                <a:cxn ang="0">
                  <a:pos x="T2" y="T3"/>
                </a:cxn>
                <a:cxn ang="0">
                  <a:pos x="T4" y="T5"/>
                </a:cxn>
              </a:cxnLst>
              <a:rect l="0" t="0" r="r" b="b"/>
              <a:pathLst>
                <a:path w="29" h="23">
                  <a:moveTo>
                    <a:pt x="13" y="0"/>
                  </a:moveTo>
                  <a:cubicBezTo>
                    <a:pt x="27" y="0"/>
                    <a:pt x="29" y="22"/>
                    <a:pt x="13" y="23"/>
                  </a:cubicBezTo>
                  <a:cubicBezTo>
                    <a:pt x="2" y="22"/>
                    <a:pt x="0" y="2"/>
                    <a:pt x="1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92" name="Freeform 21">
              <a:extLst>
                <a:ext uri="{FF2B5EF4-FFF2-40B4-BE49-F238E27FC236}">
                  <a16:creationId xmlns:a16="http://schemas.microsoft.com/office/drawing/2014/main" id="{A8513416-DF87-4A83-8026-AF40654BAE1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7730057" y="6318096"/>
              <a:ext cx="140901" cy="102819"/>
            </a:xfrm>
            <a:custGeom>
              <a:avLst/>
              <a:gdLst>
                <a:gd name="T0" fmla="*/ 24 w 43"/>
                <a:gd name="T1" fmla="*/ 0 h 34"/>
                <a:gd name="T2" fmla="*/ 14 w 43"/>
                <a:gd name="T3" fmla="*/ 23 h 34"/>
                <a:gd name="T4" fmla="*/ 24 w 43"/>
                <a:gd name="T5" fmla="*/ 0 h 34"/>
              </a:gdLst>
              <a:ahLst/>
              <a:cxnLst>
                <a:cxn ang="0">
                  <a:pos x="T0" y="T1"/>
                </a:cxn>
                <a:cxn ang="0">
                  <a:pos x="T2" y="T3"/>
                </a:cxn>
                <a:cxn ang="0">
                  <a:pos x="T4" y="T5"/>
                </a:cxn>
              </a:cxnLst>
              <a:rect l="0" t="0" r="r" b="b"/>
              <a:pathLst>
                <a:path w="43" h="34">
                  <a:moveTo>
                    <a:pt x="24" y="0"/>
                  </a:moveTo>
                  <a:cubicBezTo>
                    <a:pt x="43" y="3"/>
                    <a:pt x="28" y="34"/>
                    <a:pt x="14" y="23"/>
                  </a:cubicBezTo>
                  <a:cubicBezTo>
                    <a:pt x="0" y="28"/>
                    <a:pt x="4" y="5"/>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93" name="Freeform 25">
              <a:extLst>
                <a:ext uri="{FF2B5EF4-FFF2-40B4-BE49-F238E27FC236}">
                  <a16:creationId xmlns:a16="http://schemas.microsoft.com/office/drawing/2014/main" id="{AF0489C4-7984-4A49-9D02-ACE2DD3EC8B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6930591" y="6309120"/>
              <a:ext cx="134697" cy="93843"/>
            </a:xfrm>
            <a:custGeom>
              <a:avLst/>
              <a:gdLst>
                <a:gd name="T0" fmla="*/ 23 w 41"/>
                <a:gd name="T1" fmla="*/ 0 h 31"/>
                <a:gd name="T2" fmla="*/ 17 w 41"/>
                <a:gd name="T3" fmla="*/ 25 h 31"/>
                <a:gd name="T4" fmla="*/ 23 w 41"/>
                <a:gd name="T5" fmla="*/ 0 h 31"/>
              </a:gdLst>
              <a:ahLst/>
              <a:cxnLst>
                <a:cxn ang="0">
                  <a:pos x="T0" y="T1"/>
                </a:cxn>
                <a:cxn ang="0">
                  <a:pos x="T2" y="T3"/>
                </a:cxn>
                <a:cxn ang="0">
                  <a:pos x="T4" y="T5"/>
                </a:cxn>
              </a:cxnLst>
              <a:rect l="0" t="0" r="r" b="b"/>
              <a:pathLst>
                <a:path w="41" h="31">
                  <a:moveTo>
                    <a:pt x="23" y="0"/>
                  </a:moveTo>
                  <a:cubicBezTo>
                    <a:pt x="40" y="1"/>
                    <a:pt x="41" y="31"/>
                    <a:pt x="17" y="25"/>
                  </a:cubicBezTo>
                  <a:cubicBezTo>
                    <a:pt x="0" y="7"/>
                    <a:pt x="17" y="4"/>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94" name="Freeform 29">
              <a:extLst>
                <a:ext uri="{FF2B5EF4-FFF2-40B4-BE49-F238E27FC236}">
                  <a16:creationId xmlns:a16="http://schemas.microsoft.com/office/drawing/2014/main" id="{3DB0DE7C-BF6D-4059-94C4-FD4D6E7BA90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7497041" y="6299934"/>
              <a:ext cx="118747" cy="120771"/>
            </a:xfrm>
            <a:custGeom>
              <a:avLst/>
              <a:gdLst>
                <a:gd name="T0" fmla="*/ 16 w 36"/>
                <a:gd name="T1" fmla="*/ 4 h 40"/>
                <a:gd name="T2" fmla="*/ 34 w 36"/>
                <a:gd name="T3" fmla="*/ 15 h 40"/>
                <a:gd name="T4" fmla="*/ 16 w 36"/>
                <a:gd name="T5" fmla="*/ 4 h 40"/>
              </a:gdLst>
              <a:ahLst/>
              <a:cxnLst>
                <a:cxn ang="0">
                  <a:pos x="T0" y="T1"/>
                </a:cxn>
                <a:cxn ang="0">
                  <a:pos x="T2" y="T3"/>
                </a:cxn>
                <a:cxn ang="0">
                  <a:pos x="T4" y="T5"/>
                </a:cxn>
              </a:cxnLst>
              <a:rect l="0" t="0" r="r" b="b"/>
              <a:pathLst>
                <a:path w="36" h="40">
                  <a:moveTo>
                    <a:pt x="16" y="4"/>
                  </a:moveTo>
                  <a:cubicBezTo>
                    <a:pt x="36" y="5"/>
                    <a:pt x="33" y="0"/>
                    <a:pt x="34" y="15"/>
                  </a:cubicBezTo>
                  <a:cubicBezTo>
                    <a:pt x="34" y="40"/>
                    <a:pt x="0" y="22"/>
                    <a:pt x="16"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95" name="Freeform 31">
              <a:extLst>
                <a:ext uri="{FF2B5EF4-FFF2-40B4-BE49-F238E27FC236}">
                  <a16:creationId xmlns:a16="http://schemas.microsoft.com/office/drawing/2014/main" id="{5B58E23E-6D06-4F24-B6F8-98AE632C2AE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7207517" y="6336989"/>
              <a:ext cx="131153" cy="72626"/>
            </a:xfrm>
            <a:custGeom>
              <a:avLst/>
              <a:gdLst>
                <a:gd name="T0" fmla="*/ 24 w 40"/>
                <a:gd name="T1" fmla="*/ 0 h 24"/>
                <a:gd name="T2" fmla="*/ 25 w 40"/>
                <a:gd name="T3" fmla="*/ 24 h 24"/>
                <a:gd name="T4" fmla="*/ 24 w 40"/>
                <a:gd name="T5" fmla="*/ 0 h 24"/>
              </a:gdLst>
              <a:ahLst/>
              <a:cxnLst>
                <a:cxn ang="0">
                  <a:pos x="T0" y="T1"/>
                </a:cxn>
                <a:cxn ang="0">
                  <a:pos x="T2" y="T3"/>
                </a:cxn>
                <a:cxn ang="0">
                  <a:pos x="T4" y="T5"/>
                </a:cxn>
              </a:cxnLst>
              <a:rect l="0" t="0" r="r" b="b"/>
              <a:pathLst>
                <a:path w="40" h="24">
                  <a:moveTo>
                    <a:pt x="24" y="0"/>
                  </a:moveTo>
                  <a:cubicBezTo>
                    <a:pt x="40" y="0"/>
                    <a:pt x="38" y="20"/>
                    <a:pt x="25" y="24"/>
                  </a:cubicBezTo>
                  <a:cubicBezTo>
                    <a:pt x="0" y="22"/>
                    <a:pt x="6" y="4"/>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96" name="Freeform 32">
              <a:extLst>
                <a:ext uri="{FF2B5EF4-FFF2-40B4-BE49-F238E27FC236}">
                  <a16:creationId xmlns:a16="http://schemas.microsoft.com/office/drawing/2014/main" id="{7D87D95A-4B48-4140-BB5C-9A33AACBFAA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0094795" y="6039831"/>
              <a:ext cx="144445" cy="106083"/>
            </a:xfrm>
            <a:custGeom>
              <a:avLst/>
              <a:gdLst>
                <a:gd name="T0" fmla="*/ 28 w 44"/>
                <a:gd name="T1" fmla="*/ 0 h 35"/>
                <a:gd name="T2" fmla="*/ 42 w 44"/>
                <a:gd name="T3" fmla="*/ 21 h 35"/>
                <a:gd name="T4" fmla="*/ 28 w 44"/>
                <a:gd name="T5" fmla="*/ 0 h 35"/>
              </a:gdLst>
              <a:ahLst/>
              <a:cxnLst>
                <a:cxn ang="0">
                  <a:pos x="T0" y="T1"/>
                </a:cxn>
                <a:cxn ang="0">
                  <a:pos x="T2" y="T3"/>
                </a:cxn>
                <a:cxn ang="0">
                  <a:pos x="T4" y="T5"/>
                </a:cxn>
              </a:cxnLst>
              <a:rect l="0" t="0" r="r" b="b"/>
              <a:pathLst>
                <a:path w="44" h="35">
                  <a:moveTo>
                    <a:pt x="28" y="0"/>
                  </a:moveTo>
                  <a:cubicBezTo>
                    <a:pt x="36" y="1"/>
                    <a:pt x="44" y="12"/>
                    <a:pt x="42" y="21"/>
                  </a:cubicBezTo>
                  <a:cubicBezTo>
                    <a:pt x="23" y="35"/>
                    <a:pt x="0" y="7"/>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97" name="Freeform 33">
              <a:extLst>
                <a:ext uri="{FF2B5EF4-FFF2-40B4-BE49-F238E27FC236}">
                  <a16:creationId xmlns:a16="http://schemas.microsoft.com/office/drawing/2014/main" id="{6D78BEA4-B995-4BEC-A3B4-C580D646ADA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9015443" y="6088793"/>
              <a:ext cx="151535" cy="75075"/>
            </a:xfrm>
            <a:custGeom>
              <a:avLst/>
              <a:gdLst>
                <a:gd name="T0" fmla="*/ 23 w 46"/>
                <a:gd name="T1" fmla="*/ 0 h 25"/>
                <a:gd name="T2" fmla="*/ 29 w 46"/>
                <a:gd name="T3" fmla="*/ 25 h 25"/>
                <a:gd name="T4" fmla="*/ 23 w 46"/>
                <a:gd name="T5" fmla="*/ 0 h 25"/>
              </a:gdLst>
              <a:ahLst/>
              <a:cxnLst>
                <a:cxn ang="0">
                  <a:pos x="T0" y="T1"/>
                </a:cxn>
                <a:cxn ang="0">
                  <a:pos x="T2" y="T3"/>
                </a:cxn>
                <a:cxn ang="0">
                  <a:pos x="T4" y="T5"/>
                </a:cxn>
              </a:cxnLst>
              <a:rect l="0" t="0" r="r" b="b"/>
              <a:pathLst>
                <a:path w="46" h="25">
                  <a:moveTo>
                    <a:pt x="23" y="0"/>
                  </a:moveTo>
                  <a:cubicBezTo>
                    <a:pt x="32" y="1"/>
                    <a:pt x="46" y="21"/>
                    <a:pt x="29" y="25"/>
                  </a:cubicBezTo>
                  <a:cubicBezTo>
                    <a:pt x="10" y="23"/>
                    <a:pt x="0" y="9"/>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98" name="Freeform 34">
              <a:extLst>
                <a:ext uri="{FF2B5EF4-FFF2-40B4-BE49-F238E27FC236}">
                  <a16:creationId xmlns:a16="http://schemas.microsoft.com/office/drawing/2014/main" id="{C075F1AC-7155-4487-8B7A-0C74E2C65D9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8022051" y="6079816"/>
              <a:ext cx="134697" cy="84051"/>
            </a:xfrm>
            <a:custGeom>
              <a:avLst/>
              <a:gdLst>
                <a:gd name="T0" fmla="*/ 22 w 41"/>
                <a:gd name="T1" fmla="*/ 0 h 28"/>
                <a:gd name="T2" fmla="*/ 8 w 41"/>
                <a:gd name="T3" fmla="*/ 21 h 28"/>
                <a:gd name="T4" fmla="*/ 22 w 41"/>
                <a:gd name="T5" fmla="*/ 0 h 28"/>
              </a:gdLst>
              <a:ahLst/>
              <a:cxnLst>
                <a:cxn ang="0">
                  <a:pos x="T0" y="T1"/>
                </a:cxn>
                <a:cxn ang="0">
                  <a:pos x="T2" y="T3"/>
                </a:cxn>
                <a:cxn ang="0">
                  <a:pos x="T4" y="T5"/>
                </a:cxn>
              </a:cxnLst>
              <a:rect l="0" t="0" r="r" b="b"/>
              <a:pathLst>
                <a:path w="41" h="28">
                  <a:moveTo>
                    <a:pt x="22" y="0"/>
                  </a:moveTo>
                  <a:cubicBezTo>
                    <a:pt x="41" y="13"/>
                    <a:pt x="24" y="28"/>
                    <a:pt x="8" y="21"/>
                  </a:cubicBezTo>
                  <a:cubicBezTo>
                    <a:pt x="0" y="8"/>
                    <a:pt x="8" y="0"/>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99" name="Freeform 35">
              <a:extLst>
                <a:ext uri="{FF2B5EF4-FFF2-40B4-BE49-F238E27FC236}">
                  <a16:creationId xmlns:a16="http://schemas.microsoft.com/office/drawing/2014/main" id="{2923812A-0930-464A-B863-8232CDF9BEA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8806684" y="6076799"/>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0" name="Freeform 36">
              <a:extLst>
                <a:ext uri="{FF2B5EF4-FFF2-40B4-BE49-F238E27FC236}">
                  <a16:creationId xmlns:a16="http://schemas.microsoft.com/office/drawing/2014/main" id="{5B22D5AF-1F95-4943-ADBD-50BF0DDC9BC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7345904" y="6043095"/>
              <a:ext cx="144445" cy="102819"/>
            </a:xfrm>
            <a:custGeom>
              <a:avLst/>
              <a:gdLst>
                <a:gd name="T0" fmla="*/ 31 w 44"/>
                <a:gd name="T1" fmla="*/ 1 h 34"/>
                <a:gd name="T2" fmla="*/ 25 w 44"/>
                <a:gd name="T3" fmla="*/ 22 h 34"/>
                <a:gd name="T4" fmla="*/ 31 w 44"/>
                <a:gd name="T5" fmla="*/ 1 h 34"/>
              </a:gdLst>
              <a:ahLst/>
              <a:cxnLst>
                <a:cxn ang="0">
                  <a:pos x="T0" y="T1"/>
                </a:cxn>
                <a:cxn ang="0">
                  <a:pos x="T2" y="T3"/>
                </a:cxn>
                <a:cxn ang="0">
                  <a:pos x="T4" y="T5"/>
                </a:cxn>
              </a:cxnLst>
              <a:rect l="0" t="0" r="r" b="b"/>
              <a:pathLst>
                <a:path w="44" h="34">
                  <a:moveTo>
                    <a:pt x="31" y="1"/>
                  </a:moveTo>
                  <a:cubicBezTo>
                    <a:pt x="44" y="3"/>
                    <a:pt x="38" y="34"/>
                    <a:pt x="25" y="22"/>
                  </a:cubicBezTo>
                  <a:cubicBezTo>
                    <a:pt x="0" y="28"/>
                    <a:pt x="14" y="0"/>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1" name="Freeform 37">
              <a:extLst>
                <a:ext uri="{FF2B5EF4-FFF2-40B4-BE49-F238E27FC236}">
                  <a16:creationId xmlns:a16="http://schemas.microsoft.com/office/drawing/2014/main" id="{09709304-5160-4325-BE4E-F970450FA81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0337604" y="6030855"/>
              <a:ext cx="115202" cy="121588"/>
            </a:xfrm>
            <a:custGeom>
              <a:avLst/>
              <a:gdLst>
                <a:gd name="T0" fmla="*/ 16 w 35"/>
                <a:gd name="T1" fmla="*/ 4 h 40"/>
                <a:gd name="T2" fmla="*/ 33 w 35"/>
                <a:gd name="T3" fmla="*/ 15 h 40"/>
                <a:gd name="T4" fmla="*/ 16 w 35"/>
                <a:gd name="T5" fmla="*/ 4 h 40"/>
              </a:gdLst>
              <a:ahLst/>
              <a:cxnLst>
                <a:cxn ang="0">
                  <a:pos x="T0" y="T1"/>
                </a:cxn>
                <a:cxn ang="0">
                  <a:pos x="T2" y="T3"/>
                </a:cxn>
                <a:cxn ang="0">
                  <a:pos x="T4" y="T5"/>
                </a:cxn>
              </a:cxnLst>
              <a:rect l="0" t="0" r="r" b="b"/>
              <a:pathLst>
                <a:path w="35" h="40">
                  <a:moveTo>
                    <a:pt x="16" y="4"/>
                  </a:moveTo>
                  <a:cubicBezTo>
                    <a:pt x="35" y="4"/>
                    <a:pt x="32" y="0"/>
                    <a:pt x="33" y="15"/>
                  </a:cubicBezTo>
                  <a:cubicBezTo>
                    <a:pt x="34" y="40"/>
                    <a:pt x="0" y="22"/>
                    <a:pt x="16"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2" name="Freeform 38">
              <a:extLst>
                <a:ext uri="{FF2B5EF4-FFF2-40B4-BE49-F238E27FC236}">
                  <a16:creationId xmlns:a16="http://schemas.microsoft.com/office/drawing/2014/main" id="{6086BD94-D139-4DEE-9FB6-849360DABF4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8517418" y="6070840"/>
              <a:ext cx="127608" cy="69362"/>
            </a:xfrm>
            <a:custGeom>
              <a:avLst/>
              <a:gdLst>
                <a:gd name="T0" fmla="*/ 26 w 39"/>
                <a:gd name="T1" fmla="*/ 0 h 23"/>
                <a:gd name="T2" fmla="*/ 26 w 39"/>
                <a:gd name="T3" fmla="*/ 23 h 23"/>
                <a:gd name="T4" fmla="*/ 26 w 39"/>
                <a:gd name="T5" fmla="*/ 0 h 23"/>
              </a:gdLst>
              <a:ahLst/>
              <a:cxnLst>
                <a:cxn ang="0">
                  <a:pos x="T0" y="T1"/>
                </a:cxn>
                <a:cxn ang="0">
                  <a:pos x="T2" y="T3"/>
                </a:cxn>
                <a:cxn ang="0">
                  <a:pos x="T4" y="T5"/>
                </a:cxn>
              </a:cxnLst>
              <a:rect l="0" t="0" r="r" b="b"/>
              <a:pathLst>
                <a:path w="39" h="23">
                  <a:moveTo>
                    <a:pt x="26" y="0"/>
                  </a:moveTo>
                  <a:cubicBezTo>
                    <a:pt x="39" y="1"/>
                    <a:pt x="38" y="21"/>
                    <a:pt x="26" y="23"/>
                  </a:cubicBezTo>
                  <a:cubicBezTo>
                    <a:pt x="0" y="23"/>
                    <a:pt x="5" y="2"/>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3" name="Freeform 39">
              <a:extLst>
                <a:ext uri="{FF2B5EF4-FFF2-40B4-BE49-F238E27FC236}">
                  <a16:creationId xmlns:a16="http://schemas.microsoft.com/office/drawing/2014/main" id="{84B8A4B1-C709-4864-851E-6A76DE4E525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8268404" y="6058600"/>
              <a:ext cx="131153" cy="81603"/>
            </a:xfrm>
            <a:custGeom>
              <a:avLst/>
              <a:gdLst>
                <a:gd name="T0" fmla="*/ 25 w 40"/>
                <a:gd name="T1" fmla="*/ 0 h 27"/>
                <a:gd name="T2" fmla="*/ 38 w 40"/>
                <a:gd name="T3" fmla="*/ 20 h 27"/>
                <a:gd name="T4" fmla="*/ 25 w 40"/>
                <a:gd name="T5" fmla="*/ 0 h 27"/>
              </a:gdLst>
              <a:ahLst/>
              <a:cxnLst>
                <a:cxn ang="0">
                  <a:pos x="T0" y="T1"/>
                </a:cxn>
                <a:cxn ang="0">
                  <a:pos x="T2" y="T3"/>
                </a:cxn>
                <a:cxn ang="0">
                  <a:pos x="T4" y="T5"/>
                </a:cxn>
              </a:cxnLst>
              <a:rect l="0" t="0" r="r" b="b"/>
              <a:pathLst>
                <a:path w="40" h="27">
                  <a:moveTo>
                    <a:pt x="25" y="0"/>
                  </a:moveTo>
                  <a:cubicBezTo>
                    <a:pt x="34" y="0"/>
                    <a:pt x="40" y="11"/>
                    <a:pt x="38" y="20"/>
                  </a:cubicBezTo>
                  <a:cubicBezTo>
                    <a:pt x="17" y="27"/>
                    <a:pt x="0" y="12"/>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4" name="Freeform 40">
              <a:extLst>
                <a:ext uri="{FF2B5EF4-FFF2-40B4-BE49-F238E27FC236}">
                  <a16:creationId xmlns:a16="http://schemas.microsoft.com/office/drawing/2014/main" id="{51183B3E-65BA-45BB-9238-E5553DA7E22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0809931" y="6055336"/>
              <a:ext cx="134697" cy="81603"/>
            </a:xfrm>
            <a:custGeom>
              <a:avLst/>
              <a:gdLst>
                <a:gd name="T0" fmla="*/ 19 w 41"/>
                <a:gd name="T1" fmla="*/ 0 h 27"/>
                <a:gd name="T2" fmla="*/ 7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9"/>
                    <a:pt x="28" y="27"/>
                    <a:pt x="7" y="20"/>
                  </a:cubicBezTo>
                  <a:cubicBezTo>
                    <a:pt x="0" y="8"/>
                    <a:pt x="7"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5" name="Freeform 41">
              <a:extLst>
                <a:ext uri="{FF2B5EF4-FFF2-40B4-BE49-F238E27FC236}">
                  <a16:creationId xmlns:a16="http://schemas.microsoft.com/office/drawing/2014/main" id="{B456CBC6-D8DB-4226-8743-8355D0C1E28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7126136" y="6055335"/>
              <a:ext cx="144445" cy="78339"/>
            </a:xfrm>
            <a:custGeom>
              <a:avLst/>
              <a:gdLst>
                <a:gd name="T0" fmla="*/ 29 w 44"/>
                <a:gd name="T1" fmla="*/ 0 h 26"/>
                <a:gd name="T2" fmla="*/ 26 w 44"/>
                <a:gd name="T3" fmla="*/ 26 h 26"/>
                <a:gd name="T4" fmla="*/ 29 w 44"/>
                <a:gd name="T5" fmla="*/ 0 h 26"/>
              </a:gdLst>
              <a:ahLst/>
              <a:cxnLst>
                <a:cxn ang="0">
                  <a:pos x="T0" y="T1"/>
                </a:cxn>
                <a:cxn ang="0">
                  <a:pos x="T2" y="T3"/>
                </a:cxn>
                <a:cxn ang="0">
                  <a:pos x="T4" y="T5"/>
                </a:cxn>
              </a:cxnLst>
              <a:rect l="0" t="0" r="r" b="b"/>
              <a:pathLst>
                <a:path w="44" h="26">
                  <a:moveTo>
                    <a:pt x="29" y="0"/>
                  </a:moveTo>
                  <a:cubicBezTo>
                    <a:pt x="44" y="3"/>
                    <a:pt x="40" y="22"/>
                    <a:pt x="26" y="26"/>
                  </a:cubicBezTo>
                  <a:cubicBezTo>
                    <a:pt x="0" y="25"/>
                    <a:pt x="11" y="6"/>
                    <a:pt x="2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6" name="Freeform 42">
              <a:extLst>
                <a:ext uri="{FF2B5EF4-FFF2-40B4-BE49-F238E27FC236}">
                  <a16:creationId xmlns:a16="http://schemas.microsoft.com/office/drawing/2014/main" id="{2A43AE63-9201-415C-A88E-C52685BF9A9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7798736" y="6034119"/>
              <a:ext cx="144445" cy="97107"/>
            </a:xfrm>
            <a:custGeom>
              <a:avLst/>
              <a:gdLst>
                <a:gd name="T0" fmla="*/ 31 w 44"/>
                <a:gd name="T1" fmla="*/ 1 h 32"/>
                <a:gd name="T2" fmla="*/ 43 w 44"/>
                <a:gd name="T3" fmla="*/ 16 h 32"/>
                <a:gd name="T4" fmla="*/ 31 w 44"/>
                <a:gd name="T5" fmla="*/ 1 h 32"/>
              </a:gdLst>
              <a:ahLst/>
              <a:cxnLst>
                <a:cxn ang="0">
                  <a:pos x="T0" y="T1"/>
                </a:cxn>
                <a:cxn ang="0">
                  <a:pos x="T2" y="T3"/>
                </a:cxn>
                <a:cxn ang="0">
                  <a:pos x="T4" y="T5"/>
                </a:cxn>
              </a:cxnLst>
              <a:rect l="0" t="0" r="r" b="b"/>
              <a:pathLst>
                <a:path w="44" h="32">
                  <a:moveTo>
                    <a:pt x="31" y="1"/>
                  </a:moveTo>
                  <a:cubicBezTo>
                    <a:pt x="40" y="0"/>
                    <a:pt x="44" y="8"/>
                    <a:pt x="43" y="16"/>
                  </a:cubicBezTo>
                  <a:cubicBezTo>
                    <a:pt x="29" y="32"/>
                    <a:pt x="0" y="7"/>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7" name="Freeform 44">
              <a:extLst>
                <a:ext uri="{FF2B5EF4-FFF2-40B4-BE49-F238E27FC236}">
                  <a16:creationId xmlns:a16="http://schemas.microsoft.com/office/drawing/2014/main" id="{0BB8C75E-6B9A-4E95-85CF-ACD2D2AD2B1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9327374" y="6037383"/>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8" name="Freeform 45">
              <a:extLst>
                <a:ext uri="{FF2B5EF4-FFF2-40B4-BE49-F238E27FC236}">
                  <a16:creationId xmlns:a16="http://schemas.microsoft.com/office/drawing/2014/main" id="{F593E6EC-FB46-40CB-825C-C1305B1FB1B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7555926" y="6012902"/>
              <a:ext cx="144445" cy="102819"/>
            </a:xfrm>
            <a:custGeom>
              <a:avLst/>
              <a:gdLst>
                <a:gd name="T0" fmla="*/ 31 w 44"/>
                <a:gd name="T1" fmla="*/ 0 h 34"/>
                <a:gd name="T2" fmla="*/ 42 w 44"/>
                <a:gd name="T3" fmla="*/ 19 h 34"/>
                <a:gd name="T4" fmla="*/ 31 w 44"/>
                <a:gd name="T5" fmla="*/ 0 h 34"/>
              </a:gdLst>
              <a:ahLst/>
              <a:cxnLst>
                <a:cxn ang="0">
                  <a:pos x="T0" y="T1"/>
                </a:cxn>
                <a:cxn ang="0">
                  <a:pos x="T2" y="T3"/>
                </a:cxn>
                <a:cxn ang="0">
                  <a:pos x="T4" y="T5"/>
                </a:cxn>
              </a:cxnLst>
              <a:rect l="0" t="0" r="r" b="b"/>
              <a:pathLst>
                <a:path w="44" h="34">
                  <a:moveTo>
                    <a:pt x="31" y="0"/>
                  </a:moveTo>
                  <a:cubicBezTo>
                    <a:pt x="39" y="0"/>
                    <a:pt x="44" y="12"/>
                    <a:pt x="42" y="19"/>
                  </a:cubicBezTo>
                  <a:cubicBezTo>
                    <a:pt x="25" y="34"/>
                    <a:pt x="0" y="8"/>
                    <a:pt x="3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9" name="Freeform 46">
              <a:extLst>
                <a:ext uri="{FF2B5EF4-FFF2-40B4-BE49-F238E27FC236}">
                  <a16:creationId xmlns:a16="http://schemas.microsoft.com/office/drawing/2014/main" id="{517F36F0-8630-4831-9057-6CA9B217BE7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0583957" y="6061049"/>
              <a:ext cx="121406" cy="81603"/>
            </a:xfrm>
            <a:custGeom>
              <a:avLst/>
              <a:gdLst>
                <a:gd name="T0" fmla="*/ 19 w 37"/>
                <a:gd name="T1" fmla="*/ 1 h 27"/>
                <a:gd name="T2" fmla="*/ 21 w 37"/>
                <a:gd name="T3" fmla="*/ 27 h 27"/>
                <a:gd name="T4" fmla="*/ 19 w 37"/>
                <a:gd name="T5" fmla="*/ 1 h 27"/>
              </a:gdLst>
              <a:ahLst/>
              <a:cxnLst>
                <a:cxn ang="0">
                  <a:pos x="T0" y="T1"/>
                </a:cxn>
                <a:cxn ang="0">
                  <a:pos x="T2" y="T3"/>
                </a:cxn>
                <a:cxn ang="0">
                  <a:pos x="T4" y="T5"/>
                </a:cxn>
              </a:cxnLst>
              <a:rect l="0" t="0" r="r" b="b"/>
              <a:pathLst>
                <a:path w="37" h="27">
                  <a:moveTo>
                    <a:pt x="19" y="1"/>
                  </a:moveTo>
                  <a:cubicBezTo>
                    <a:pt x="31" y="2"/>
                    <a:pt x="37" y="24"/>
                    <a:pt x="21" y="27"/>
                  </a:cubicBezTo>
                  <a:cubicBezTo>
                    <a:pt x="1" y="27"/>
                    <a:pt x="0" y="0"/>
                    <a:pt x="19"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10" name="Freeform 47">
              <a:extLst>
                <a:ext uri="{FF2B5EF4-FFF2-40B4-BE49-F238E27FC236}">
                  <a16:creationId xmlns:a16="http://schemas.microsoft.com/office/drawing/2014/main" id="{9614B5E6-3CE1-465E-8381-646179E1B19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9553346" y="6034118"/>
              <a:ext cx="147990" cy="78339"/>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10" y="24"/>
                    <a:pt x="0" y="9"/>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11" name="Freeform 48">
              <a:extLst>
                <a:ext uri="{FF2B5EF4-FFF2-40B4-BE49-F238E27FC236}">
                  <a16:creationId xmlns:a16="http://schemas.microsoft.com/office/drawing/2014/main" id="{5A40C31A-16AE-42C0-AC3B-52DCA2F5A22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9804575" y="6052072"/>
              <a:ext cx="133812" cy="79154"/>
            </a:xfrm>
            <a:custGeom>
              <a:avLst/>
              <a:gdLst>
                <a:gd name="T0" fmla="*/ 19 w 41"/>
                <a:gd name="T1" fmla="*/ 0 h 26"/>
                <a:gd name="T2" fmla="*/ 7 w 41"/>
                <a:gd name="T3" fmla="*/ 19 h 26"/>
                <a:gd name="T4" fmla="*/ 19 w 41"/>
                <a:gd name="T5" fmla="*/ 0 h 26"/>
              </a:gdLst>
              <a:ahLst/>
              <a:cxnLst>
                <a:cxn ang="0">
                  <a:pos x="T0" y="T1"/>
                </a:cxn>
                <a:cxn ang="0">
                  <a:pos x="T2" y="T3"/>
                </a:cxn>
                <a:cxn ang="0">
                  <a:pos x="T4" y="T5"/>
                </a:cxn>
              </a:cxnLst>
              <a:rect l="0" t="0" r="r" b="b"/>
              <a:pathLst>
                <a:path w="41" h="26">
                  <a:moveTo>
                    <a:pt x="19" y="0"/>
                  </a:moveTo>
                  <a:cubicBezTo>
                    <a:pt x="41" y="9"/>
                    <a:pt x="28" y="26"/>
                    <a:pt x="7" y="19"/>
                  </a:cubicBezTo>
                  <a:cubicBezTo>
                    <a:pt x="0" y="8"/>
                    <a:pt x="7"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12" name="Freeform 49">
              <a:extLst>
                <a:ext uri="{FF2B5EF4-FFF2-40B4-BE49-F238E27FC236}">
                  <a16:creationId xmlns:a16="http://schemas.microsoft.com/office/drawing/2014/main" id="{CE95CDB5-B8FA-431B-B9BE-7791AD92CD1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6903707" y="6016166"/>
              <a:ext cx="127608" cy="81603"/>
            </a:xfrm>
            <a:custGeom>
              <a:avLst/>
              <a:gdLst>
                <a:gd name="T0" fmla="*/ 21 w 39"/>
                <a:gd name="T1" fmla="*/ 2 h 27"/>
                <a:gd name="T2" fmla="*/ 26 w 39"/>
                <a:gd name="T3" fmla="*/ 24 h 27"/>
                <a:gd name="T4" fmla="*/ 21 w 39"/>
                <a:gd name="T5" fmla="*/ 2 h 27"/>
              </a:gdLst>
              <a:ahLst/>
              <a:cxnLst>
                <a:cxn ang="0">
                  <a:pos x="T0" y="T1"/>
                </a:cxn>
                <a:cxn ang="0">
                  <a:pos x="T2" y="T3"/>
                </a:cxn>
                <a:cxn ang="0">
                  <a:pos x="T4" y="T5"/>
                </a:cxn>
              </a:cxnLst>
              <a:rect l="0" t="0" r="r" b="b"/>
              <a:pathLst>
                <a:path w="39" h="27">
                  <a:moveTo>
                    <a:pt x="21" y="2"/>
                  </a:moveTo>
                  <a:cubicBezTo>
                    <a:pt x="36" y="0"/>
                    <a:pt x="39" y="17"/>
                    <a:pt x="26" y="24"/>
                  </a:cubicBezTo>
                  <a:cubicBezTo>
                    <a:pt x="8" y="27"/>
                    <a:pt x="0" y="9"/>
                    <a:pt x="21"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spTree>
    <p:extLst>
      <p:ext uri="{BB962C8B-B14F-4D97-AF65-F5344CB8AC3E}">
        <p14:creationId xmlns:p14="http://schemas.microsoft.com/office/powerpoint/2010/main" val="33597077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45D478C-A9A5-4832-89D8-703607711B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68"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FB7F7C0-216C-466B-8AF5-7744BB3400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74" y="4764840"/>
            <a:ext cx="12205536" cy="20931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0C1755D-69D6-DB68-5077-89B72228FA1C}"/>
              </a:ext>
            </a:extLst>
          </p:cNvPr>
          <p:cNvSpPr>
            <a:spLocks noGrp="1"/>
          </p:cNvSpPr>
          <p:nvPr>
            <p:ph type="ctrTitle"/>
          </p:nvPr>
        </p:nvSpPr>
        <p:spPr>
          <a:xfrm>
            <a:off x="1644829" y="5180719"/>
            <a:ext cx="8895351" cy="812767"/>
          </a:xfrm>
        </p:spPr>
        <p:txBody>
          <a:bodyPr>
            <a:normAutofit/>
          </a:bodyPr>
          <a:lstStyle/>
          <a:p>
            <a:r>
              <a:rPr lang="en-GB" sz="4000"/>
              <a:t>Nanoparticle Water Filter</a:t>
            </a:r>
          </a:p>
        </p:txBody>
      </p:sp>
      <p:pic>
        <p:nvPicPr>
          <p:cNvPr id="4" name="Picture 4" descr="Diagram&#10;&#10;Description automatically generated">
            <a:extLst>
              <a:ext uri="{FF2B5EF4-FFF2-40B4-BE49-F238E27FC236}">
                <a16:creationId xmlns:a16="http://schemas.microsoft.com/office/drawing/2014/main" id="{20FA8ADE-62CA-D674-6094-05F097706492}"/>
              </a:ext>
            </a:extLst>
          </p:cNvPr>
          <p:cNvPicPr>
            <a:picLocks noChangeAspect="1"/>
          </p:cNvPicPr>
          <p:nvPr/>
        </p:nvPicPr>
        <p:blipFill>
          <a:blip r:embed="rId2"/>
          <a:stretch>
            <a:fillRect/>
          </a:stretch>
        </p:blipFill>
        <p:spPr>
          <a:xfrm>
            <a:off x="2399608" y="387190"/>
            <a:ext cx="7118693" cy="3860204"/>
          </a:xfrm>
          <a:prstGeom prst="rect">
            <a:avLst/>
          </a:prstGeom>
        </p:spPr>
      </p:pic>
      <p:grpSp>
        <p:nvGrpSpPr>
          <p:cNvPr id="13" name="Group 12">
            <a:extLst>
              <a:ext uri="{FF2B5EF4-FFF2-40B4-BE49-F238E27FC236}">
                <a16:creationId xmlns:a16="http://schemas.microsoft.com/office/drawing/2014/main" id="{67A83510-2790-4866-911D-2E1588DF5FC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459" y="4517731"/>
            <a:ext cx="12157773" cy="494218"/>
            <a:chOff x="18956" y="5952517"/>
            <a:chExt cx="12157773" cy="494218"/>
          </a:xfrm>
          <a:solidFill>
            <a:schemeClr val="bg2">
              <a:lumMod val="90000"/>
            </a:schemeClr>
          </a:solidFill>
        </p:grpSpPr>
        <p:sp>
          <p:nvSpPr>
            <p:cNvPr id="14" name="Freeform 10">
              <a:extLst>
                <a:ext uri="{FF2B5EF4-FFF2-40B4-BE49-F238E27FC236}">
                  <a16:creationId xmlns:a16="http://schemas.microsoft.com/office/drawing/2014/main" id="{DAB74ACE-7603-4829-88FE-C3C2B05EBDA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6637219" y="6356157"/>
              <a:ext cx="138242" cy="88130"/>
            </a:xfrm>
            <a:custGeom>
              <a:avLst/>
              <a:gdLst>
                <a:gd name="T0" fmla="*/ 22 w 42"/>
                <a:gd name="T1" fmla="*/ 0 h 29"/>
                <a:gd name="T2" fmla="*/ 14 w 42"/>
                <a:gd name="T3" fmla="*/ 25 h 29"/>
                <a:gd name="T4" fmla="*/ 22 w 42"/>
                <a:gd name="T5" fmla="*/ 0 h 29"/>
              </a:gdLst>
              <a:ahLst/>
              <a:cxnLst>
                <a:cxn ang="0">
                  <a:pos x="T0" y="T1"/>
                </a:cxn>
                <a:cxn ang="0">
                  <a:pos x="T2" y="T3"/>
                </a:cxn>
                <a:cxn ang="0">
                  <a:pos x="T4" y="T5"/>
                </a:cxn>
              </a:cxnLst>
              <a:rect l="0" t="0" r="r" b="b"/>
              <a:pathLst>
                <a:path w="42" h="29">
                  <a:moveTo>
                    <a:pt x="22" y="0"/>
                  </a:moveTo>
                  <a:cubicBezTo>
                    <a:pt x="42" y="7"/>
                    <a:pt x="28" y="29"/>
                    <a:pt x="14" y="25"/>
                  </a:cubicBezTo>
                  <a:cubicBezTo>
                    <a:pt x="0" y="18"/>
                    <a:pt x="8" y="1"/>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5" name="Freeform 15">
              <a:extLst>
                <a:ext uri="{FF2B5EF4-FFF2-40B4-BE49-F238E27FC236}">
                  <a16:creationId xmlns:a16="http://schemas.microsoft.com/office/drawing/2014/main" id="{DE3E37A0-8723-42F4-9435-F06BD019143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6139192" y="6359421"/>
              <a:ext cx="121406" cy="72626"/>
            </a:xfrm>
            <a:custGeom>
              <a:avLst/>
              <a:gdLst>
                <a:gd name="T0" fmla="*/ 16 w 37"/>
                <a:gd name="T1" fmla="*/ 0 h 24"/>
                <a:gd name="T2" fmla="*/ 11 w 37"/>
                <a:gd name="T3" fmla="*/ 24 h 24"/>
                <a:gd name="T4" fmla="*/ 16 w 37"/>
                <a:gd name="T5" fmla="*/ 0 h 24"/>
              </a:gdLst>
              <a:ahLst/>
              <a:cxnLst>
                <a:cxn ang="0">
                  <a:pos x="T0" y="T1"/>
                </a:cxn>
                <a:cxn ang="0">
                  <a:pos x="T2" y="T3"/>
                </a:cxn>
                <a:cxn ang="0">
                  <a:pos x="T4" y="T5"/>
                </a:cxn>
              </a:cxnLst>
              <a:rect l="0" t="0" r="r" b="b"/>
              <a:pathLst>
                <a:path w="37" h="24">
                  <a:moveTo>
                    <a:pt x="16" y="0"/>
                  </a:moveTo>
                  <a:cubicBezTo>
                    <a:pt x="37" y="6"/>
                    <a:pt x="30" y="20"/>
                    <a:pt x="11" y="24"/>
                  </a:cubicBezTo>
                  <a:cubicBezTo>
                    <a:pt x="0" y="17"/>
                    <a:pt x="5" y="3"/>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6" name="Freeform 18">
              <a:extLst>
                <a:ext uri="{FF2B5EF4-FFF2-40B4-BE49-F238E27FC236}">
                  <a16:creationId xmlns:a16="http://schemas.microsoft.com/office/drawing/2014/main" id="{0C5FE567-8965-4799-B1E6-8A6E1A84888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6384660" y="6368396"/>
              <a:ext cx="138242" cy="78339"/>
            </a:xfrm>
            <a:custGeom>
              <a:avLst/>
              <a:gdLst>
                <a:gd name="T0" fmla="*/ 6 w 42"/>
                <a:gd name="T1" fmla="*/ 6 h 26"/>
                <a:gd name="T2" fmla="*/ 21 w 42"/>
                <a:gd name="T3" fmla="*/ 26 h 26"/>
                <a:gd name="T4" fmla="*/ 6 w 42"/>
                <a:gd name="T5" fmla="*/ 6 h 26"/>
              </a:gdLst>
              <a:ahLst/>
              <a:cxnLst>
                <a:cxn ang="0">
                  <a:pos x="T0" y="T1"/>
                </a:cxn>
                <a:cxn ang="0">
                  <a:pos x="T2" y="T3"/>
                </a:cxn>
                <a:cxn ang="0">
                  <a:pos x="T4" y="T5"/>
                </a:cxn>
              </a:cxnLst>
              <a:rect l="0" t="0" r="r" b="b"/>
              <a:pathLst>
                <a:path w="42" h="26">
                  <a:moveTo>
                    <a:pt x="6" y="6"/>
                  </a:moveTo>
                  <a:cubicBezTo>
                    <a:pt x="25" y="0"/>
                    <a:pt x="42" y="17"/>
                    <a:pt x="21" y="26"/>
                  </a:cubicBezTo>
                  <a:cubicBezTo>
                    <a:pt x="9" y="26"/>
                    <a:pt x="0" y="16"/>
                    <a:pt x="6" y="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7" name="Freeform 22">
              <a:extLst>
                <a:ext uri="{FF2B5EF4-FFF2-40B4-BE49-F238E27FC236}">
                  <a16:creationId xmlns:a16="http://schemas.microsoft.com/office/drawing/2014/main" id="{BA3FF2FD-6394-4F97-B186-BD4A98C619F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5653573" y="6308012"/>
              <a:ext cx="150648" cy="99554"/>
            </a:xfrm>
            <a:custGeom>
              <a:avLst/>
              <a:gdLst>
                <a:gd name="T0" fmla="*/ 26 w 46"/>
                <a:gd name="T1" fmla="*/ 0 h 33"/>
                <a:gd name="T2" fmla="*/ 38 w 46"/>
                <a:gd name="T3" fmla="*/ 22 h 33"/>
                <a:gd name="T4" fmla="*/ 26 w 46"/>
                <a:gd name="T5" fmla="*/ 0 h 33"/>
              </a:gdLst>
              <a:ahLst/>
              <a:cxnLst>
                <a:cxn ang="0">
                  <a:pos x="T0" y="T1"/>
                </a:cxn>
                <a:cxn ang="0">
                  <a:pos x="T2" y="T3"/>
                </a:cxn>
                <a:cxn ang="0">
                  <a:pos x="T4" y="T5"/>
                </a:cxn>
              </a:cxnLst>
              <a:rect l="0" t="0" r="r" b="b"/>
              <a:pathLst>
                <a:path w="46" h="33">
                  <a:moveTo>
                    <a:pt x="26" y="0"/>
                  </a:moveTo>
                  <a:cubicBezTo>
                    <a:pt x="29" y="0"/>
                    <a:pt x="46" y="16"/>
                    <a:pt x="38" y="22"/>
                  </a:cubicBezTo>
                  <a:cubicBezTo>
                    <a:pt x="16" y="33"/>
                    <a:pt x="0" y="5"/>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8" name="Freeform 8">
              <a:extLst>
                <a:ext uri="{FF2B5EF4-FFF2-40B4-BE49-F238E27FC236}">
                  <a16:creationId xmlns:a16="http://schemas.microsoft.com/office/drawing/2014/main" id="{1A361C9F-AD97-4338-B557-8766AFD033B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8956" y="5956599"/>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9" name="Freeform 19">
              <a:extLst>
                <a:ext uri="{FF2B5EF4-FFF2-40B4-BE49-F238E27FC236}">
                  <a16:creationId xmlns:a16="http://schemas.microsoft.com/office/drawing/2014/main" id="{F4FAA936-A80F-43B5-8A7D-17CC7CF771A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4709370" y="6291575"/>
              <a:ext cx="124951" cy="69362"/>
            </a:xfrm>
            <a:custGeom>
              <a:avLst/>
              <a:gdLst>
                <a:gd name="T0" fmla="*/ 16 w 38"/>
                <a:gd name="T1" fmla="*/ 0 h 23"/>
                <a:gd name="T2" fmla="*/ 10 w 38"/>
                <a:gd name="T3" fmla="*/ 23 h 23"/>
                <a:gd name="T4" fmla="*/ 16 w 38"/>
                <a:gd name="T5" fmla="*/ 0 h 23"/>
              </a:gdLst>
              <a:ahLst/>
              <a:cxnLst>
                <a:cxn ang="0">
                  <a:pos x="T0" y="T1"/>
                </a:cxn>
                <a:cxn ang="0">
                  <a:pos x="T2" y="T3"/>
                </a:cxn>
                <a:cxn ang="0">
                  <a:pos x="T4" y="T5"/>
                </a:cxn>
              </a:cxnLst>
              <a:rect l="0" t="0" r="r" b="b"/>
              <a:pathLst>
                <a:path w="38" h="23">
                  <a:moveTo>
                    <a:pt x="16" y="0"/>
                  </a:moveTo>
                  <a:cubicBezTo>
                    <a:pt x="38" y="8"/>
                    <a:pt x="31" y="18"/>
                    <a:pt x="10" y="23"/>
                  </a:cubicBezTo>
                  <a:cubicBezTo>
                    <a:pt x="0" y="16"/>
                    <a:pt x="4" y="3"/>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0" name="Freeform 20">
              <a:extLst>
                <a:ext uri="{FF2B5EF4-FFF2-40B4-BE49-F238E27FC236}">
                  <a16:creationId xmlns:a16="http://schemas.microsoft.com/office/drawing/2014/main" id="{21246F32-1BA7-40E4-9AF9-CA517D4413C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4452381" y="6295774"/>
              <a:ext cx="128495" cy="78339"/>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1" name="Freeform 23">
              <a:extLst>
                <a:ext uri="{FF2B5EF4-FFF2-40B4-BE49-F238E27FC236}">
                  <a16:creationId xmlns:a16="http://schemas.microsoft.com/office/drawing/2014/main" id="{C18EE8CE-BCF9-4C64-B335-C7830B03F3B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5883090" y="6322699"/>
              <a:ext cx="134697" cy="81603"/>
            </a:xfrm>
            <a:custGeom>
              <a:avLst/>
              <a:gdLst>
                <a:gd name="T0" fmla="*/ 19 w 41"/>
                <a:gd name="T1" fmla="*/ 0 h 27"/>
                <a:gd name="T2" fmla="*/ 8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10"/>
                    <a:pt x="28" y="27"/>
                    <a:pt x="8" y="20"/>
                  </a:cubicBezTo>
                  <a:cubicBezTo>
                    <a:pt x="0" y="8"/>
                    <a:pt x="7" y="2"/>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2" name="Freeform 26">
              <a:extLst>
                <a:ext uri="{FF2B5EF4-FFF2-40B4-BE49-F238E27FC236}">
                  <a16:creationId xmlns:a16="http://schemas.microsoft.com/office/drawing/2014/main" id="{64AC2B2B-568F-4175-8D84-AD8F6B563FB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5404559" y="6308010"/>
              <a:ext cx="127608" cy="78339"/>
            </a:xfrm>
            <a:custGeom>
              <a:avLst/>
              <a:gdLst>
                <a:gd name="T0" fmla="*/ 24 w 39"/>
                <a:gd name="T1" fmla="*/ 0 h 26"/>
                <a:gd name="T2" fmla="*/ 20 w 39"/>
                <a:gd name="T3" fmla="*/ 25 h 26"/>
                <a:gd name="T4" fmla="*/ 24 w 39"/>
                <a:gd name="T5" fmla="*/ 0 h 26"/>
              </a:gdLst>
              <a:ahLst/>
              <a:cxnLst>
                <a:cxn ang="0">
                  <a:pos x="T0" y="T1"/>
                </a:cxn>
                <a:cxn ang="0">
                  <a:pos x="T2" y="T3"/>
                </a:cxn>
                <a:cxn ang="0">
                  <a:pos x="T4" y="T5"/>
                </a:cxn>
              </a:cxnLst>
              <a:rect l="0" t="0" r="r" b="b"/>
              <a:pathLst>
                <a:path w="39" h="26">
                  <a:moveTo>
                    <a:pt x="24" y="0"/>
                  </a:moveTo>
                  <a:cubicBezTo>
                    <a:pt x="39" y="2"/>
                    <a:pt x="36" y="26"/>
                    <a:pt x="20" y="25"/>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3" name="Freeform 27">
              <a:extLst>
                <a:ext uri="{FF2B5EF4-FFF2-40B4-BE49-F238E27FC236}">
                  <a16:creationId xmlns:a16="http://schemas.microsoft.com/office/drawing/2014/main" id="{D9C6CF5C-8CF6-4274-86E0-CAF4A31F43A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4937280" y="6282192"/>
              <a:ext cx="131153" cy="93843"/>
            </a:xfrm>
            <a:custGeom>
              <a:avLst/>
              <a:gdLst>
                <a:gd name="T0" fmla="*/ 22 w 40"/>
                <a:gd name="T1" fmla="*/ 0 h 31"/>
                <a:gd name="T2" fmla="*/ 16 w 40"/>
                <a:gd name="T3" fmla="*/ 25 h 31"/>
                <a:gd name="T4" fmla="*/ 22 w 40"/>
                <a:gd name="T5" fmla="*/ 0 h 31"/>
              </a:gdLst>
              <a:ahLst/>
              <a:cxnLst>
                <a:cxn ang="0">
                  <a:pos x="T0" y="T1"/>
                </a:cxn>
                <a:cxn ang="0">
                  <a:pos x="T2" y="T3"/>
                </a:cxn>
                <a:cxn ang="0">
                  <a:pos x="T4" y="T5"/>
                </a:cxn>
              </a:cxnLst>
              <a:rect l="0" t="0" r="r" b="b"/>
              <a:pathLst>
                <a:path w="40" h="31">
                  <a:moveTo>
                    <a:pt x="22" y="0"/>
                  </a:moveTo>
                  <a:cubicBezTo>
                    <a:pt x="39" y="3"/>
                    <a:pt x="40" y="31"/>
                    <a:pt x="16" y="25"/>
                  </a:cubicBezTo>
                  <a:cubicBezTo>
                    <a:pt x="0" y="7"/>
                    <a:pt x="13" y="4"/>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4" name="Freeform 28">
              <a:extLst>
                <a:ext uri="{FF2B5EF4-FFF2-40B4-BE49-F238E27FC236}">
                  <a16:creationId xmlns:a16="http://schemas.microsoft.com/office/drawing/2014/main" id="{3BFC56A2-55B3-432A-BD3B-4B2423A683A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5194538" y="6290059"/>
              <a:ext cx="127608" cy="69362"/>
            </a:xfrm>
            <a:custGeom>
              <a:avLst/>
              <a:gdLst>
                <a:gd name="T0" fmla="*/ 16 w 39"/>
                <a:gd name="T1" fmla="*/ 0 h 23"/>
                <a:gd name="T2" fmla="*/ 11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7"/>
                    <a:pt x="31" y="17"/>
                    <a:pt x="11" y="23"/>
                  </a:cubicBezTo>
                  <a:cubicBezTo>
                    <a:pt x="0" y="16"/>
                    <a:pt x="4" y="2"/>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5" name="Freeform 30">
              <a:extLst>
                <a:ext uri="{FF2B5EF4-FFF2-40B4-BE49-F238E27FC236}">
                  <a16:creationId xmlns:a16="http://schemas.microsoft.com/office/drawing/2014/main" id="{BB036CEA-B307-404A-89D6-9414F417D25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5742191" y="6338204"/>
              <a:ext cx="9748" cy="5712"/>
            </a:xfrm>
            <a:custGeom>
              <a:avLst/>
              <a:gdLst>
                <a:gd name="T0" fmla="*/ 1 w 3"/>
                <a:gd name="T1" fmla="*/ 0 h 2"/>
                <a:gd name="T2" fmla="*/ 2 w 3"/>
                <a:gd name="T3" fmla="*/ 2 h 2"/>
                <a:gd name="T4" fmla="*/ 1 w 3"/>
                <a:gd name="T5" fmla="*/ 0 h 2"/>
              </a:gdLst>
              <a:ahLst/>
              <a:cxnLst>
                <a:cxn ang="0">
                  <a:pos x="T0" y="T1"/>
                </a:cxn>
                <a:cxn ang="0">
                  <a:pos x="T2" y="T3"/>
                </a:cxn>
                <a:cxn ang="0">
                  <a:pos x="T4" y="T5"/>
                </a:cxn>
              </a:cxnLst>
              <a:rect l="0" t="0" r="r" b="b"/>
              <a:pathLst>
                <a:path w="3" h="2">
                  <a:moveTo>
                    <a:pt x="1" y="0"/>
                  </a:moveTo>
                  <a:cubicBezTo>
                    <a:pt x="2" y="1"/>
                    <a:pt x="3" y="2"/>
                    <a:pt x="2" y="2"/>
                  </a:cubicBezTo>
                  <a:cubicBezTo>
                    <a:pt x="1" y="2"/>
                    <a:pt x="0" y="1"/>
                    <a:pt x="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6" name="Freeform 43">
              <a:extLst>
                <a:ext uri="{FF2B5EF4-FFF2-40B4-BE49-F238E27FC236}">
                  <a16:creationId xmlns:a16="http://schemas.microsoft.com/office/drawing/2014/main" id="{CB37E5F5-B903-4611-A739-0B7FBE85104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5902106" y="6043523"/>
              <a:ext cx="143559" cy="75075"/>
            </a:xfrm>
            <a:custGeom>
              <a:avLst/>
              <a:gdLst>
                <a:gd name="T0" fmla="*/ 28 w 44"/>
                <a:gd name="T1" fmla="*/ 0 h 25"/>
                <a:gd name="T2" fmla="*/ 25 w 44"/>
                <a:gd name="T3" fmla="*/ 25 h 25"/>
                <a:gd name="T4" fmla="*/ 28 w 44"/>
                <a:gd name="T5" fmla="*/ 0 h 25"/>
              </a:gdLst>
              <a:ahLst/>
              <a:cxnLst>
                <a:cxn ang="0">
                  <a:pos x="T0" y="T1"/>
                </a:cxn>
                <a:cxn ang="0">
                  <a:pos x="T2" y="T3"/>
                </a:cxn>
                <a:cxn ang="0">
                  <a:pos x="T4" y="T5"/>
                </a:cxn>
              </a:cxnLst>
              <a:rect l="0" t="0" r="r" b="b"/>
              <a:pathLst>
                <a:path w="44" h="25">
                  <a:moveTo>
                    <a:pt x="28" y="0"/>
                  </a:moveTo>
                  <a:cubicBezTo>
                    <a:pt x="44" y="2"/>
                    <a:pt x="38" y="22"/>
                    <a:pt x="25" y="25"/>
                  </a:cubicBezTo>
                  <a:cubicBezTo>
                    <a:pt x="0" y="25"/>
                    <a:pt x="9" y="5"/>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7" name="Freeform 51">
              <a:extLst>
                <a:ext uri="{FF2B5EF4-FFF2-40B4-BE49-F238E27FC236}">
                  <a16:creationId xmlns:a16="http://schemas.microsoft.com/office/drawing/2014/main" id="{B1012F2B-A8F1-4FD5-8E6F-1CC97D0AA8A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5710297" y="6035458"/>
              <a:ext cx="115202" cy="90579"/>
            </a:xfrm>
            <a:custGeom>
              <a:avLst/>
              <a:gdLst>
                <a:gd name="T0" fmla="*/ 19 w 35"/>
                <a:gd name="T1" fmla="*/ 0 h 30"/>
                <a:gd name="T2" fmla="*/ 33 w 35"/>
                <a:gd name="T3" fmla="*/ 15 h 30"/>
                <a:gd name="T4" fmla="*/ 25 w 35"/>
                <a:gd name="T5" fmla="*/ 19 h 30"/>
                <a:gd name="T6" fmla="*/ 19 w 35"/>
                <a:gd name="T7" fmla="*/ 0 h 30"/>
              </a:gdLst>
              <a:ahLst/>
              <a:cxnLst>
                <a:cxn ang="0">
                  <a:pos x="T0" y="T1"/>
                </a:cxn>
                <a:cxn ang="0">
                  <a:pos x="T2" y="T3"/>
                </a:cxn>
                <a:cxn ang="0">
                  <a:pos x="T4" y="T5"/>
                </a:cxn>
                <a:cxn ang="0">
                  <a:pos x="T6" y="T7"/>
                </a:cxn>
              </a:cxnLst>
              <a:rect l="0" t="0" r="r" b="b"/>
              <a:pathLst>
                <a:path w="35" h="30">
                  <a:moveTo>
                    <a:pt x="19" y="0"/>
                  </a:moveTo>
                  <a:cubicBezTo>
                    <a:pt x="26" y="0"/>
                    <a:pt x="35" y="8"/>
                    <a:pt x="33" y="15"/>
                  </a:cubicBezTo>
                  <a:cubicBezTo>
                    <a:pt x="30" y="12"/>
                    <a:pt x="27" y="17"/>
                    <a:pt x="25" y="19"/>
                  </a:cubicBezTo>
                  <a:cubicBezTo>
                    <a:pt x="7" y="30"/>
                    <a:pt x="0" y="5"/>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8" name="Freeform 52">
              <a:extLst>
                <a:ext uri="{FF2B5EF4-FFF2-40B4-BE49-F238E27FC236}">
                  <a16:creationId xmlns:a16="http://schemas.microsoft.com/office/drawing/2014/main" id="{C04C6E0B-838E-4B10-91CA-29C498382AE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6277444" y="6038724"/>
              <a:ext cx="118747" cy="81603"/>
            </a:xfrm>
            <a:custGeom>
              <a:avLst/>
              <a:gdLst>
                <a:gd name="T0" fmla="*/ 21 w 36"/>
                <a:gd name="T1" fmla="*/ 0 h 27"/>
                <a:gd name="T2" fmla="*/ 22 w 36"/>
                <a:gd name="T3" fmla="*/ 27 h 27"/>
                <a:gd name="T4" fmla="*/ 21 w 36"/>
                <a:gd name="T5" fmla="*/ 0 h 27"/>
              </a:gdLst>
              <a:ahLst/>
              <a:cxnLst>
                <a:cxn ang="0">
                  <a:pos x="T0" y="T1"/>
                </a:cxn>
                <a:cxn ang="0">
                  <a:pos x="T2" y="T3"/>
                </a:cxn>
                <a:cxn ang="0">
                  <a:pos x="T4" y="T5"/>
                </a:cxn>
              </a:cxnLst>
              <a:rect l="0" t="0" r="r" b="b"/>
              <a:pathLst>
                <a:path w="36" h="27">
                  <a:moveTo>
                    <a:pt x="21" y="0"/>
                  </a:moveTo>
                  <a:cubicBezTo>
                    <a:pt x="33" y="3"/>
                    <a:pt x="36" y="23"/>
                    <a:pt x="22" y="27"/>
                  </a:cubicBezTo>
                  <a:cubicBezTo>
                    <a:pt x="3" y="25"/>
                    <a:pt x="0" y="1"/>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9" name="Freeform 53">
              <a:extLst>
                <a:ext uri="{FF2B5EF4-FFF2-40B4-BE49-F238E27FC236}">
                  <a16:creationId xmlns:a16="http://schemas.microsoft.com/office/drawing/2014/main" id="{15D6CFEB-4FC5-45C3-8BDF-95EAD1EDFCF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5471034" y="6035460"/>
              <a:ext cx="127608" cy="79154"/>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0" name="Freeform 54">
              <a:extLst>
                <a:ext uri="{FF2B5EF4-FFF2-40B4-BE49-F238E27FC236}">
                  <a16:creationId xmlns:a16="http://schemas.microsoft.com/office/drawing/2014/main" id="{EA8E01BA-7055-4707-906A-F08E2E2535E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6094009" y="6011795"/>
              <a:ext cx="134697" cy="105266"/>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1" name="Freeform 55">
              <a:extLst>
                <a:ext uri="{FF2B5EF4-FFF2-40B4-BE49-F238E27FC236}">
                  <a16:creationId xmlns:a16="http://schemas.microsoft.com/office/drawing/2014/main" id="{CDA2DE76-0D5E-4F6F-95E7-508B725F8AC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5264556" y="6041988"/>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2" name="Freeform 56">
              <a:extLst>
                <a:ext uri="{FF2B5EF4-FFF2-40B4-BE49-F238E27FC236}">
                  <a16:creationId xmlns:a16="http://schemas.microsoft.com/office/drawing/2014/main" id="{669578C5-3D06-4B77-A897-A014B441B58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4392340" y="5985586"/>
              <a:ext cx="128495" cy="72626"/>
            </a:xfrm>
            <a:custGeom>
              <a:avLst/>
              <a:gdLst>
                <a:gd name="T0" fmla="*/ 21 w 39"/>
                <a:gd name="T1" fmla="*/ 0 h 24"/>
                <a:gd name="T2" fmla="*/ 22 w 39"/>
                <a:gd name="T3" fmla="*/ 24 h 24"/>
                <a:gd name="T4" fmla="*/ 21 w 39"/>
                <a:gd name="T5" fmla="*/ 0 h 24"/>
              </a:gdLst>
              <a:ahLst/>
              <a:cxnLst>
                <a:cxn ang="0">
                  <a:pos x="T0" y="T1"/>
                </a:cxn>
                <a:cxn ang="0">
                  <a:pos x="T2" y="T3"/>
                </a:cxn>
                <a:cxn ang="0">
                  <a:pos x="T4" y="T5"/>
                </a:cxn>
              </a:cxnLst>
              <a:rect l="0" t="0" r="r" b="b"/>
              <a:pathLst>
                <a:path w="39" h="24">
                  <a:moveTo>
                    <a:pt x="21" y="0"/>
                  </a:moveTo>
                  <a:cubicBezTo>
                    <a:pt x="37" y="0"/>
                    <a:pt x="39" y="23"/>
                    <a:pt x="22" y="24"/>
                  </a:cubicBezTo>
                  <a:cubicBezTo>
                    <a:pt x="7" y="22"/>
                    <a:pt x="0" y="5"/>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3" name="Freeform 57">
              <a:extLst>
                <a:ext uri="{FF2B5EF4-FFF2-40B4-BE49-F238E27FC236}">
                  <a16:creationId xmlns:a16="http://schemas.microsoft.com/office/drawing/2014/main" id="{85AA3005-AAD0-4587-B352-ECD937D6140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5037697" y="6020771"/>
              <a:ext cx="140901" cy="93843"/>
            </a:xfrm>
            <a:custGeom>
              <a:avLst/>
              <a:gdLst>
                <a:gd name="T0" fmla="*/ 27 w 43"/>
                <a:gd name="T1" fmla="*/ 3 h 31"/>
                <a:gd name="T2" fmla="*/ 40 w 43"/>
                <a:gd name="T3" fmla="*/ 23 h 31"/>
                <a:gd name="T4" fmla="*/ 27 w 43"/>
                <a:gd name="T5" fmla="*/ 3 h 31"/>
              </a:gdLst>
              <a:ahLst/>
              <a:cxnLst>
                <a:cxn ang="0">
                  <a:pos x="T0" y="T1"/>
                </a:cxn>
                <a:cxn ang="0">
                  <a:pos x="T2" y="T3"/>
                </a:cxn>
                <a:cxn ang="0">
                  <a:pos x="T4" y="T5"/>
                </a:cxn>
              </a:cxnLst>
              <a:rect l="0" t="0" r="r" b="b"/>
              <a:pathLst>
                <a:path w="43" h="31">
                  <a:moveTo>
                    <a:pt x="27" y="3"/>
                  </a:moveTo>
                  <a:cubicBezTo>
                    <a:pt x="35" y="0"/>
                    <a:pt x="43" y="17"/>
                    <a:pt x="40" y="23"/>
                  </a:cubicBezTo>
                  <a:cubicBezTo>
                    <a:pt x="21" y="31"/>
                    <a:pt x="0" y="15"/>
                    <a:pt x="27"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4" name="Freeform 59">
              <a:extLst>
                <a:ext uri="{FF2B5EF4-FFF2-40B4-BE49-F238E27FC236}">
                  <a16:creationId xmlns:a16="http://schemas.microsoft.com/office/drawing/2014/main" id="{B4E9730F-E8B1-4F7C-BA99-3B3016F104E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6473186" y="6052072"/>
              <a:ext cx="124063" cy="78339"/>
            </a:xfrm>
            <a:custGeom>
              <a:avLst/>
              <a:gdLst>
                <a:gd name="T0" fmla="*/ 22 w 38"/>
                <a:gd name="T1" fmla="*/ 0 h 26"/>
                <a:gd name="T2" fmla="*/ 18 w 38"/>
                <a:gd name="T3" fmla="*/ 26 h 26"/>
                <a:gd name="T4" fmla="*/ 22 w 38"/>
                <a:gd name="T5" fmla="*/ 0 h 26"/>
              </a:gdLst>
              <a:ahLst/>
              <a:cxnLst>
                <a:cxn ang="0">
                  <a:pos x="T0" y="T1"/>
                </a:cxn>
                <a:cxn ang="0">
                  <a:pos x="T2" y="T3"/>
                </a:cxn>
                <a:cxn ang="0">
                  <a:pos x="T4" y="T5"/>
                </a:cxn>
              </a:cxnLst>
              <a:rect l="0" t="0" r="r" b="b"/>
              <a:pathLst>
                <a:path w="38" h="26">
                  <a:moveTo>
                    <a:pt x="22" y="0"/>
                  </a:moveTo>
                  <a:cubicBezTo>
                    <a:pt x="38" y="3"/>
                    <a:pt x="33" y="25"/>
                    <a:pt x="18" y="26"/>
                  </a:cubicBezTo>
                  <a:cubicBezTo>
                    <a:pt x="0" y="20"/>
                    <a:pt x="6" y="3"/>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5" name="Freeform 60">
              <a:extLst>
                <a:ext uri="{FF2B5EF4-FFF2-40B4-BE49-F238E27FC236}">
                  <a16:creationId xmlns:a16="http://schemas.microsoft.com/office/drawing/2014/main" id="{A8922D05-C325-4918-84E6-1C62AD7BE0B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4825017" y="6002818"/>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4"/>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6" name="Freeform 61">
              <a:extLst>
                <a:ext uri="{FF2B5EF4-FFF2-40B4-BE49-F238E27FC236}">
                  <a16:creationId xmlns:a16="http://schemas.microsoft.com/office/drawing/2014/main" id="{38DD42E8-8604-45E3-99FE-72D479AF2C3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4572460" y="5957121"/>
              <a:ext cx="137356" cy="99554"/>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5"/>
                    <a:pt x="16"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7" name="Freeform 5">
              <a:extLst>
                <a:ext uri="{FF2B5EF4-FFF2-40B4-BE49-F238E27FC236}">
                  <a16:creationId xmlns:a16="http://schemas.microsoft.com/office/drawing/2014/main" id="{2E946C70-11C9-4C85-BE3B-1149117F381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3908414" y="6286792"/>
              <a:ext cx="121406" cy="81603"/>
            </a:xfrm>
            <a:custGeom>
              <a:avLst/>
              <a:gdLst>
                <a:gd name="T0" fmla="*/ 20 w 37"/>
                <a:gd name="T1" fmla="*/ 1 h 27"/>
                <a:gd name="T2" fmla="*/ 22 w 37"/>
                <a:gd name="T3" fmla="*/ 27 h 27"/>
                <a:gd name="T4" fmla="*/ 20 w 37"/>
                <a:gd name="T5" fmla="*/ 1 h 27"/>
              </a:gdLst>
              <a:ahLst/>
              <a:cxnLst>
                <a:cxn ang="0">
                  <a:pos x="T0" y="T1"/>
                </a:cxn>
                <a:cxn ang="0">
                  <a:pos x="T2" y="T3"/>
                </a:cxn>
                <a:cxn ang="0">
                  <a:pos x="T4" y="T5"/>
                </a:cxn>
              </a:cxnLst>
              <a:rect l="0" t="0" r="r" b="b"/>
              <a:pathLst>
                <a:path w="37" h="27">
                  <a:moveTo>
                    <a:pt x="20" y="1"/>
                  </a:moveTo>
                  <a:cubicBezTo>
                    <a:pt x="31" y="1"/>
                    <a:pt x="37" y="24"/>
                    <a:pt x="22" y="27"/>
                  </a:cubicBezTo>
                  <a:cubicBezTo>
                    <a:pt x="2" y="27"/>
                    <a:pt x="0" y="0"/>
                    <a:pt x="20"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8" name="Freeform 6">
              <a:extLst>
                <a:ext uri="{FF2B5EF4-FFF2-40B4-BE49-F238E27FC236}">
                  <a16:creationId xmlns:a16="http://schemas.microsoft.com/office/drawing/2014/main" id="{48F637C4-CFB7-4421-9DAB-6730244B2C5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634353" y="6266141"/>
              <a:ext cx="124063" cy="87315"/>
            </a:xfrm>
            <a:custGeom>
              <a:avLst/>
              <a:gdLst>
                <a:gd name="T0" fmla="*/ 12 w 38"/>
                <a:gd name="T1" fmla="*/ 3 h 29"/>
                <a:gd name="T2" fmla="*/ 15 w 38"/>
                <a:gd name="T3" fmla="*/ 29 h 29"/>
                <a:gd name="T4" fmla="*/ 12 w 38"/>
                <a:gd name="T5" fmla="*/ 3 h 29"/>
              </a:gdLst>
              <a:ahLst/>
              <a:cxnLst>
                <a:cxn ang="0">
                  <a:pos x="T0" y="T1"/>
                </a:cxn>
                <a:cxn ang="0">
                  <a:pos x="T2" y="T3"/>
                </a:cxn>
                <a:cxn ang="0">
                  <a:pos x="T4" y="T5"/>
                </a:cxn>
              </a:cxnLst>
              <a:rect l="0" t="0" r="r" b="b"/>
              <a:pathLst>
                <a:path w="38" h="29">
                  <a:moveTo>
                    <a:pt x="12" y="3"/>
                  </a:moveTo>
                  <a:cubicBezTo>
                    <a:pt x="34" y="0"/>
                    <a:pt x="38" y="26"/>
                    <a:pt x="15" y="29"/>
                  </a:cubicBezTo>
                  <a:cubicBezTo>
                    <a:pt x="4" y="23"/>
                    <a:pt x="0" y="9"/>
                    <a:pt x="12"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9" name="Freeform 7">
              <a:extLst>
                <a:ext uri="{FF2B5EF4-FFF2-40B4-BE49-F238E27FC236}">
                  <a16:creationId xmlns:a16="http://schemas.microsoft.com/office/drawing/2014/main" id="{6E137FD9-DCB4-4E5A-960B-350C3627EE0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4177783" y="6246129"/>
              <a:ext cx="138242" cy="100371"/>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0" name="Freeform 8">
              <a:extLst>
                <a:ext uri="{FF2B5EF4-FFF2-40B4-BE49-F238E27FC236}">
                  <a16:creationId xmlns:a16="http://schemas.microsoft.com/office/drawing/2014/main" id="{9DCD8437-9BFD-44B4-AAC8-75388190F2B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982245" y="6242949"/>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1" name="Freeform 9">
              <a:extLst>
                <a:ext uri="{FF2B5EF4-FFF2-40B4-BE49-F238E27FC236}">
                  <a16:creationId xmlns:a16="http://schemas.microsoft.com/office/drawing/2014/main" id="{C9EEBF9B-D5F1-4EE3-A46A-A5A5E396A44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2268040" y="6282192"/>
              <a:ext cx="121406" cy="88130"/>
            </a:xfrm>
            <a:custGeom>
              <a:avLst/>
              <a:gdLst>
                <a:gd name="T0" fmla="*/ 18 w 37"/>
                <a:gd name="T1" fmla="*/ 4 h 29"/>
                <a:gd name="T2" fmla="*/ 22 w 37"/>
                <a:gd name="T3" fmla="*/ 29 h 29"/>
                <a:gd name="T4" fmla="*/ 18 w 37"/>
                <a:gd name="T5" fmla="*/ 4 h 29"/>
              </a:gdLst>
              <a:ahLst/>
              <a:cxnLst>
                <a:cxn ang="0">
                  <a:pos x="T0" y="T1"/>
                </a:cxn>
                <a:cxn ang="0">
                  <a:pos x="T2" y="T3"/>
                </a:cxn>
                <a:cxn ang="0">
                  <a:pos x="T4" y="T5"/>
                </a:cxn>
              </a:cxnLst>
              <a:rect l="0" t="0" r="r" b="b"/>
              <a:pathLst>
                <a:path w="37" h="29">
                  <a:moveTo>
                    <a:pt x="18" y="4"/>
                  </a:moveTo>
                  <a:cubicBezTo>
                    <a:pt x="35" y="0"/>
                    <a:pt x="37" y="28"/>
                    <a:pt x="22" y="29"/>
                  </a:cubicBezTo>
                  <a:cubicBezTo>
                    <a:pt x="7" y="28"/>
                    <a:pt x="0" y="14"/>
                    <a:pt x="18"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2" name="Freeform 11">
              <a:extLst>
                <a:ext uri="{FF2B5EF4-FFF2-40B4-BE49-F238E27FC236}">
                  <a16:creationId xmlns:a16="http://schemas.microsoft.com/office/drawing/2014/main" id="{3A77B17D-E4D2-444B-8D75-F0171A3E85E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2510851" y="6246285"/>
              <a:ext cx="143559" cy="102819"/>
            </a:xfrm>
            <a:custGeom>
              <a:avLst/>
              <a:gdLst>
                <a:gd name="T0" fmla="*/ 31 w 44"/>
                <a:gd name="T1" fmla="*/ 1 h 34"/>
                <a:gd name="T2" fmla="*/ 42 w 44"/>
                <a:gd name="T3" fmla="*/ 19 h 34"/>
                <a:gd name="T4" fmla="*/ 31 w 44"/>
                <a:gd name="T5" fmla="*/ 1 h 34"/>
              </a:gdLst>
              <a:ahLst/>
              <a:cxnLst>
                <a:cxn ang="0">
                  <a:pos x="T0" y="T1"/>
                </a:cxn>
                <a:cxn ang="0">
                  <a:pos x="T2" y="T3"/>
                </a:cxn>
                <a:cxn ang="0">
                  <a:pos x="T4" y="T5"/>
                </a:cxn>
              </a:cxnLst>
              <a:rect l="0" t="0" r="r" b="b"/>
              <a:pathLst>
                <a:path w="44" h="34">
                  <a:moveTo>
                    <a:pt x="31" y="1"/>
                  </a:moveTo>
                  <a:cubicBezTo>
                    <a:pt x="39" y="0"/>
                    <a:pt x="44" y="12"/>
                    <a:pt x="42" y="19"/>
                  </a:cubicBezTo>
                  <a:cubicBezTo>
                    <a:pt x="25" y="34"/>
                    <a:pt x="0" y="8"/>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3" name="Freeform 12">
              <a:extLst>
                <a:ext uri="{FF2B5EF4-FFF2-40B4-BE49-F238E27FC236}">
                  <a16:creationId xmlns:a16="http://schemas.microsoft.com/office/drawing/2014/main" id="{5FDB9442-6054-49E2-948E-D30AD9E09F1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3028371" y="6264238"/>
              <a:ext cx="134697" cy="81603"/>
            </a:xfrm>
            <a:custGeom>
              <a:avLst/>
              <a:gdLst>
                <a:gd name="T0" fmla="*/ 22 w 41"/>
                <a:gd name="T1" fmla="*/ 0 h 27"/>
                <a:gd name="T2" fmla="*/ 8 w 41"/>
                <a:gd name="T3" fmla="*/ 20 h 27"/>
                <a:gd name="T4" fmla="*/ 22 w 41"/>
                <a:gd name="T5" fmla="*/ 0 h 27"/>
              </a:gdLst>
              <a:ahLst/>
              <a:cxnLst>
                <a:cxn ang="0">
                  <a:pos x="T0" y="T1"/>
                </a:cxn>
                <a:cxn ang="0">
                  <a:pos x="T2" y="T3"/>
                </a:cxn>
                <a:cxn ang="0">
                  <a:pos x="T4" y="T5"/>
                </a:cxn>
              </a:cxnLst>
              <a:rect l="0" t="0" r="r" b="b"/>
              <a:pathLst>
                <a:path w="41" h="27">
                  <a:moveTo>
                    <a:pt x="22" y="0"/>
                  </a:moveTo>
                  <a:cubicBezTo>
                    <a:pt x="41" y="12"/>
                    <a:pt x="24" y="27"/>
                    <a:pt x="8" y="20"/>
                  </a:cubicBezTo>
                  <a:cubicBezTo>
                    <a:pt x="0" y="7"/>
                    <a:pt x="8" y="0"/>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4" name="Freeform 13">
              <a:extLst>
                <a:ext uri="{FF2B5EF4-FFF2-40B4-BE49-F238E27FC236}">
                  <a16:creationId xmlns:a16="http://schemas.microsoft.com/office/drawing/2014/main" id="{3E1DF8B7-7CB2-4181-8525-4EE2D5D9EEA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3656011" y="6301648"/>
              <a:ext cx="124951" cy="69362"/>
            </a:xfrm>
            <a:custGeom>
              <a:avLst/>
              <a:gdLst>
                <a:gd name="T0" fmla="*/ 26 w 38"/>
                <a:gd name="T1" fmla="*/ 0 h 23"/>
                <a:gd name="T2" fmla="*/ 25 w 38"/>
                <a:gd name="T3" fmla="*/ 23 h 23"/>
                <a:gd name="T4" fmla="*/ 26 w 38"/>
                <a:gd name="T5" fmla="*/ 0 h 23"/>
              </a:gdLst>
              <a:ahLst/>
              <a:cxnLst>
                <a:cxn ang="0">
                  <a:pos x="T0" y="T1"/>
                </a:cxn>
                <a:cxn ang="0">
                  <a:pos x="T2" y="T3"/>
                </a:cxn>
                <a:cxn ang="0">
                  <a:pos x="T4" y="T5"/>
                </a:cxn>
              </a:cxnLst>
              <a:rect l="0" t="0" r="r" b="b"/>
              <a:pathLst>
                <a:path w="38" h="23">
                  <a:moveTo>
                    <a:pt x="26" y="0"/>
                  </a:moveTo>
                  <a:cubicBezTo>
                    <a:pt x="38" y="0"/>
                    <a:pt x="37" y="20"/>
                    <a:pt x="25" y="23"/>
                  </a:cubicBezTo>
                  <a:cubicBezTo>
                    <a:pt x="0" y="23"/>
                    <a:pt x="5" y="1"/>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5" name="Freeform 14">
              <a:extLst>
                <a:ext uri="{FF2B5EF4-FFF2-40B4-BE49-F238E27FC236}">
                  <a16:creationId xmlns:a16="http://schemas.microsoft.com/office/drawing/2014/main" id="{4B3B2382-7947-4BAF-BF2F-830393F8EF5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3333279" y="6267101"/>
              <a:ext cx="134697" cy="84866"/>
            </a:xfrm>
            <a:custGeom>
              <a:avLst/>
              <a:gdLst>
                <a:gd name="T0" fmla="*/ 26 w 41"/>
                <a:gd name="T1" fmla="*/ 1 h 28"/>
                <a:gd name="T2" fmla="*/ 39 w 41"/>
                <a:gd name="T3" fmla="*/ 20 h 28"/>
                <a:gd name="T4" fmla="*/ 26 w 41"/>
                <a:gd name="T5" fmla="*/ 1 h 28"/>
              </a:gdLst>
              <a:ahLst/>
              <a:cxnLst>
                <a:cxn ang="0">
                  <a:pos x="T0" y="T1"/>
                </a:cxn>
                <a:cxn ang="0">
                  <a:pos x="T2" y="T3"/>
                </a:cxn>
                <a:cxn ang="0">
                  <a:pos x="T4" y="T5"/>
                </a:cxn>
              </a:cxnLst>
              <a:rect l="0" t="0" r="r" b="b"/>
              <a:pathLst>
                <a:path w="41" h="28">
                  <a:moveTo>
                    <a:pt x="26" y="1"/>
                  </a:moveTo>
                  <a:cubicBezTo>
                    <a:pt x="34" y="0"/>
                    <a:pt x="41" y="12"/>
                    <a:pt x="39" y="20"/>
                  </a:cubicBezTo>
                  <a:cubicBezTo>
                    <a:pt x="17" y="28"/>
                    <a:pt x="0" y="12"/>
                    <a:pt x="26"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6" name="Freeform 16">
              <a:extLst>
                <a:ext uri="{FF2B5EF4-FFF2-40B4-BE49-F238E27FC236}">
                  <a16:creationId xmlns:a16="http://schemas.microsoft.com/office/drawing/2014/main" id="{AC95E7F5-BA75-4053-AC8F-81ACC426265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2773156" y="6239757"/>
              <a:ext cx="143559" cy="97107"/>
            </a:xfrm>
            <a:custGeom>
              <a:avLst/>
              <a:gdLst>
                <a:gd name="T0" fmla="*/ 31 w 44"/>
                <a:gd name="T1" fmla="*/ 1 h 32"/>
                <a:gd name="T2" fmla="*/ 43 w 44"/>
                <a:gd name="T3" fmla="*/ 15 h 32"/>
                <a:gd name="T4" fmla="*/ 31 w 44"/>
                <a:gd name="T5" fmla="*/ 1 h 32"/>
              </a:gdLst>
              <a:ahLst/>
              <a:cxnLst>
                <a:cxn ang="0">
                  <a:pos x="T0" y="T1"/>
                </a:cxn>
                <a:cxn ang="0">
                  <a:pos x="T2" y="T3"/>
                </a:cxn>
                <a:cxn ang="0">
                  <a:pos x="T4" y="T5"/>
                </a:cxn>
              </a:cxnLst>
              <a:rect l="0" t="0" r="r" b="b"/>
              <a:pathLst>
                <a:path w="44" h="32">
                  <a:moveTo>
                    <a:pt x="31" y="1"/>
                  </a:moveTo>
                  <a:cubicBezTo>
                    <a:pt x="40" y="0"/>
                    <a:pt x="44" y="8"/>
                    <a:pt x="43" y="15"/>
                  </a:cubicBezTo>
                  <a:cubicBezTo>
                    <a:pt x="29" y="32"/>
                    <a:pt x="0" y="6"/>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7" name="Freeform 17">
              <a:extLst>
                <a:ext uri="{FF2B5EF4-FFF2-40B4-BE49-F238E27FC236}">
                  <a16:creationId xmlns:a16="http://schemas.microsoft.com/office/drawing/2014/main" id="{8D431126-FDB6-42AF-BC9E-58E4C417BA2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398709" y="6264239"/>
              <a:ext cx="94821" cy="69362"/>
            </a:xfrm>
            <a:custGeom>
              <a:avLst/>
              <a:gdLst>
                <a:gd name="T0" fmla="*/ 13 w 29"/>
                <a:gd name="T1" fmla="*/ 0 h 23"/>
                <a:gd name="T2" fmla="*/ 13 w 29"/>
                <a:gd name="T3" fmla="*/ 23 h 23"/>
                <a:gd name="T4" fmla="*/ 13 w 29"/>
                <a:gd name="T5" fmla="*/ 0 h 23"/>
              </a:gdLst>
              <a:ahLst/>
              <a:cxnLst>
                <a:cxn ang="0">
                  <a:pos x="T0" y="T1"/>
                </a:cxn>
                <a:cxn ang="0">
                  <a:pos x="T2" y="T3"/>
                </a:cxn>
                <a:cxn ang="0">
                  <a:pos x="T4" y="T5"/>
                </a:cxn>
              </a:cxnLst>
              <a:rect l="0" t="0" r="r" b="b"/>
              <a:pathLst>
                <a:path w="29" h="23">
                  <a:moveTo>
                    <a:pt x="13" y="0"/>
                  </a:moveTo>
                  <a:cubicBezTo>
                    <a:pt x="27" y="0"/>
                    <a:pt x="29" y="22"/>
                    <a:pt x="13" y="23"/>
                  </a:cubicBezTo>
                  <a:cubicBezTo>
                    <a:pt x="2" y="22"/>
                    <a:pt x="0" y="2"/>
                    <a:pt x="1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8" name="Freeform 21">
              <a:extLst>
                <a:ext uri="{FF2B5EF4-FFF2-40B4-BE49-F238E27FC236}">
                  <a16:creationId xmlns:a16="http://schemas.microsoft.com/office/drawing/2014/main" id="{4AA2BE9B-BD88-4958-B98E-7363A0FD5C9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047787" y="6218542"/>
              <a:ext cx="140901" cy="102819"/>
            </a:xfrm>
            <a:custGeom>
              <a:avLst/>
              <a:gdLst>
                <a:gd name="T0" fmla="*/ 24 w 43"/>
                <a:gd name="T1" fmla="*/ 0 h 34"/>
                <a:gd name="T2" fmla="*/ 14 w 43"/>
                <a:gd name="T3" fmla="*/ 23 h 34"/>
                <a:gd name="T4" fmla="*/ 24 w 43"/>
                <a:gd name="T5" fmla="*/ 0 h 34"/>
              </a:gdLst>
              <a:ahLst/>
              <a:cxnLst>
                <a:cxn ang="0">
                  <a:pos x="T0" y="T1"/>
                </a:cxn>
                <a:cxn ang="0">
                  <a:pos x="T2" y="T3"/>
                </a:cxn>
                <a:cxn ang="0">
                  <a:pos x="T4" y="T5"/>
                </a:cxn>
              </a:cxnLst>
              <a:rect l="0" t="0" r="r" b="b"/>
              <a:pathLst>
                <a:path w="43" h="34">
                  <a:moveTo>
                    <a:pt x="24" y="0"/>
                  </a:moveTo>
                  <a:cubicBezTo>
                    <a:pt x="43" y="3"/>
                    <a:pt x="28" y="34"/>
                    <a:pt x="14" y="23"/>
                  </a:cubicBezTo>
                  <a:cubicBezTo>
                    <a:pt x="0" y="28"/>
                    <a:pt x="4" y="5"/>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9" name="Freeform 25">
              <a:extLst>
                <a:ext uri="{FF2B5EF4-FFF2-40B4-BE49-F238E27FC236}">
                  <a16:creationId xmlns:a16="http://schemas.microsoft.com/office/drawing/2014/main" id="{BA18EADE-8501-4251-ADCD-EB02B73DF1D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290115" y="6200589"/>
              <a:ext cx="134697" cy="93843"/>
            </a:xfrm>
            <a:custGeom>
              <a:avLst/>
              <a:gdLst>
                <a:gd name="T0" fmla="*/ 23 w 41"/>
                <a:gd name="T1" fmla="*/ 0 h 31"/>
                <a:gd name="T2" fmla="*/ 17 w 41"/>
                <a:gd name="T3" fmla="*/ 25 h 31"/>
                <a:gd name="T4" fmla="*/ 23 w 41"/>
                <a:gd name="T5" fmla="*/ 0 h 31"/>
              </a:gdLst>
              <a:ahLst/>
              <a:cxnLst>
                <a:cxn ang="0">
                  <a:pos x="T0" y="T1"/>
                </a:cxn>
                <a:cxn ang="0">
                  <a:pos x="T2" y="T3"/>
                </a:cxn>
                <a:cxn ang="0">
                  <a:pos x="T4" y="T5"/>
                </a:cxn>
              </a:cxnLst>
              <a:rect l="0" t="0" r="r" b="b"/>
              <a:pathLst>
                <a:path w="41" h="31">
                  <a:moveTo>
                    <a:pt x="23" y="0"/>
                  </a:moveTo>
                  <a:cubicBezTo>
                    <a:pt x="40" y="1"/>
                    <a:pt x="41" y="31"/>
                    <a:pt x="17" y="25"/>
                  </a:cubicBezTo>
                  <a:cubicBezTo>
                    <a:pt x="0" y="7"/>
                    <a:pt x="17" y="4"/>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0" name="Freeform 29">
              <a:extLst>
                <a:ext uri="{FF2B5EF4-FFF2-40B4-BE49-F238E27FC236}">
                  <a16:creationId xmlns:a16="http://schemas.microsoft.com/office/drawing/2014/main" id="{D1886B2F-FFB5-4032-A012-EAE8464DDAA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811181" y="6179372"/>
              <a:ext cx="118747" cy="120771"/>
            </a:xfrm>
            <a:custGeom>
              <a:avLst/>
              <a:gdLst>
                <a:gd name="T0" fmla="*/ 16 w 36"/>
                <a:gd name="T1" fmla="*/ 4 h 40"/>
                <a:gd name="T2" fmla="*/ 34 w 36"/>
                <a:gd name="T3" fmla="*/ 15 h 40"/>
                <a:gd name="T4" fmla="*/ 16 w 36"/>
                <a:gd name="T5" fmla="*/ 4 h 40"/>
              </a:gdLst>
              <a:ahLst/>
              <a:cxnLst>
                <a:cxn ang="0">
                  <a:pos x="T0" y="T1"/>
                </a:cxn>
                <a:cxn ang="0">
                  <a:pos x="T2" y="T3"/>
                </a:cxn>
                <a:cxn ang="0">
                  <a:pos x="T4" y="T5"/>
                </a:cxn>
              </a:cxnLst>
              <a:rect l="0" t="0" r="r" b="b"/>
              <a:pathLst>
                <a:path w="36" h="40">
                  <a:moveTo>
                    <a:pt x="16" y="4"/>
                  </a:moveTo>
                  <a:cubicBezTo>
                    <a:pt x="36" y="5"/>
                    <a:pt x="33" y="0"/>
                    <a:pt x="34" y="15"/>
                  </a:cubicBezTo>
                  <a:cubicBezTo>
                    <a:pt x="34" y="40"/>
                    <a:pt x="0" y="22"/>
                    <a:pt x="16"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1" name="Freeform 31">
              <a:extLst>
                <a:ext uri="{FF2B5EF4-FFF2-40B4-BE49-F238E27FC236}">
                  <a16:creationId xmlns:a16="http://schemas.microsoft.com/office/drawing/2014/main" id="{65048464-3972-4F85-858C-BD0D6CC8A62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543201" y="6241343"/>
              <a:ext cx="131153" cy="72626"/>
            </a:xfrm>
            <a:custGeom>
              <a:avLst/>
              <a:gdLst>
                <a:gd name="T0" fmla="*/ 24 w 40"/>
                <a:gd name="T1" fmla="*/ 0 h 24"/>
                <a:gd name="T2" fmla="*/ 25 w 40"/>
                <a:gd name="T3" fmla="*/ 24 h 24"/>
                <a:gd name="T4" fmla="*/ 24 w 40"/>
                <a:gd name="T5" fmla="*/ 0 h 24"/>
              </a:gdLst>
              <a:ahLst/>
              <a:cxnLst>
                <a:cxn ang="0">
                  <a:pos x="T0" y="T1"/>
                </a:cxn>
                <a:cxn ang="0">
                  <a:pos x="T2" y="T3"/>
                </a:cxn>
                <a:cxn ang="0">
                  <a:pos x="T4" y="T5"/>
                </a:cxn>
              </a:cxnLst>
              <a:rect l="0" t="0" r="r" b="b"/>
              <a:pathLst>
                <a:path w="40" h="24">
                  <a:moveTo>
                    <a:pt x="24" y="0"/>
                  </a:moveTo>
                  <a:cubicBezTo>
                    <a:pt x="40" y="0"/>
                    <a:pt x="38" y="20"/>
                    <a:pt x="25" y="24"/>
                  </a:cubicBezTo>
                  <a:cubicBezTo>
                    <a:pt x="0" y="22"/>
                    <a:pt x="6" y="4"/>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2" name="Freeform 32">
              <a:extLst>
                <a:ext uri="{FF2B5EF4-FFF2-40B4-BE49-F238E27FC236}">
                  <a16:creationId xmlns:a16="http://schemas.microsoft.com/office/drawing/2014/main" id="{9B136B45-B116-4EA4-802D-0D9EC238C96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3406775" y="5979446"/>
              <a:ext cx="144445" cy="106083"/>
            </a:xfrm>
            <a:custGeom>
              <a:avLst/>
              <a:gdLst>
                <a:gd name="T0" fmla="*/ 28 w 44"/>
                <a:gd name="T1" fmla="*/ 0 h 35"/>
                <a:gd name="T2" fmla="*/ 42 w 44"/>
                <a:gd name="T3" fmla="*/ 21 h 35"/>
                <a:gd name="T4" fmla="*/ 28 w 44"/>
                <a:gd name="T5" fmla="*/ 0 h 35"/>
              </a:gdLst>
              <a:ahLst/>
              <a:cxnLst>
                <a:cxn ang="0">
                  <a:pos x="T0" y="T1"/>
                </a:cxn>
                <a:cxn ang="0">
                  <a:pos x="T2" y="T3"/>
                </a:cxn>
                <a:cxn ang="0">
                  <a:pos x="T4" y="T5"/>
                </a:cxn>
              </a:cxnLst>
              <a:rect l="0" t="0" r="r" b="b"/>
              <a:pathLst>
                <a:path w="44" h="35">
                  <a:moveTo>
                    <a:pt x="28" y="0"/>
                  </a:moveTo>
                  <a:cubicBezTo>
                    <a:pt x="36" y="1"/>
                    <a:pt x="44" y="12"/>
                    <a:pt x="42" y="21"/>
                  </a:cubicBezTo>
                  <a:cubicBezTo>
                    <a:pt x="23" y="35"/>
                    <a:pt x="0" y="7"/>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3" name="Freeform 33">
              <a:extLst>
                <a:ext uri="{FF2B5EF4-FFF2-40B4-BE49-F238E27FC236}">
                  <a16:creationId xmlns:a16="http://schemas.microsoft.com/office/drawing/2014/main" id="{F7DA7C34-DDA0-41AB-A47F-E981F63E23D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2327423" y="6028408"/>
              <a:ext cx="151535" cy="75075"/>
            </a:xfrm>
            <a:custGeom>
              <a:avLst/>
              <a:gdLst>
                <a:gd name="T0" fmla="*/ 23 w 46"/>
                <a:gd name="T1" fmla="*/ 0 h 25"/>
                <a:gd name="T2" fmla="*/ 29 w 46"/>
                <a:gd name="T3" fmla="*/ 25 h 25"/>
                <a:gd name="T4" fmla="*/ 23 w 46"/>
                <a:gd name="T5" fmla="*/ 0 h 25"/>
              </a:gdLst>
              <a:ahLst/>
              <a:cxnLst>
                <a:cxn ang="0">
                  <a:pos x="T0" y="T1"/>
                </a:cxn>
                <a:cxn ang="0">
                  <a:pos x="T2" y="T3"/>
                </a:cxn>
                <a:cxn ang="0">
                  <a:pos x="T4" y="T5"/>
                </a:cxn>
              </a:cxnLst>
              <a:rect l="0" t="0" r="r" b="b"/>
              <a:pathLst>
                <a:path w="46" h="25">
                  <a:moveTo>
                    <a:pt x="23" y="0"/>
                  </a:moveTo>
                  <a:cubicBezTo>
                    <a:pt x="32" y="1"/>
                    <a:pt x="46" y="21"/>
                    <a:pt x="29" y="25"/>
                  </a:cubicBezTo>
                  <a:cubicBezTo>
                    <a:pt x="10" y="23"/>
                    <a:pt x="0" y="9"/>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4" name="Freeform 34">
              <a:extLst>
                <a:ext uri="{FF2B5EF4-FFF2-40B4-BE49-F238E27FC236}">
                  <a16:creationId xmlns:a16="http://schemas.microsoft.com/office/drawing/2014/main" id="{BB16C09B-E126-49FC-B0C4-2CB43FA0387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334031" y="6019431"/>
              <a:ext cx="134697" cy="84051"/>
            </a:xfrm>
            <a:custGeom>
              <a:avLst/>
              <a:gdLst>
                <a:gd name="T0" fmla="*/ 22 w 41"/>
                <a:gd name="T1" fmla="*/ 0 h 28"/>
                <a:gd name="T2" fmla="*/ 8 w 41"/>
                <a:gd name="T3" fmla="*/ 21 h 28"/>
                <a:gd name="T4" fmla="*/ 22 w 41"/>
                <a:gd name="T5" fmla="*/ 0 h 28"/>
              </a:gdLst>
              <a:ahLst/>
              <a:cxnLst>
                <a:cxn ang="0">
                  <a:pos x="T0" y="T1"/>
                </a:cxn>
                <a:cxn ang="0">
                  <a:pos x="T2" y="T3"/>
                </a:cxn>
                <a:cxn ang="0">
                  <a:pos x="T4" y="T5"/>
                </a:cxn>
              </a:cxnLst>
              <a:rect l="0" t="0" r="r" b="b"/>
              <a:pathLst>
                <a:path w="41" h="28">
                  <a:moveTo>
                    <a:pt x="22" y="0"/>
                  </a:moveTo>
                  <a:cubicBezTo>
                    <a:pt x="41" y="13"/>
                    <a:pt x="24" y="28"/>
                    <a:pt x="8" y="21"/>
                  </a:cubicBezTo>
                  <a:cubicBezTo>
                    <a:pt x="0" y="8"/>
                    <a:pt x="8" y="0"/>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5" name="Freeform 35">
              <a:extLst>
                <a:ext uri="{FF2B5EF4-FFF2-40B4-BE49-F238E27FC236}">
                  <a16:creationId xmlns:a16="http://schemas.microsoft.com/office/drawing/2014/main" id="{A12A7CBF-E4C8-4085-88C3-03102FE4685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2124491" y="6012903"/>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6" name="Freeform 36">
              <a:extLst>
                <a:ext uri="{FF2B5EF4-FFF2-40B4-BE49-F238E27FC236}">
                  <a16:creationId xmlns:a16="http://schemas.microsoft.com/office/drawing/2014/main" id="{55CA9A4D-ABE6-426B-B7F0-F5B933349CB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657884" y="5982710"/>
              <a:ext cx="144445" cy="102819"/>
            </a:xfrm>
            <a:custGeom>
              <a:avLst/>
              <a:gdLst>
                <a:gd name="T0" fmla="*/ 31 w 44"/>
                <a:gd name="T1" fmla="*/ 1 h 34"/>
                <a:gd name="T2" fmla="*/ 25 w 44"/>
                <a:gd name="T3" fmla="*/ 22 h 34"/>
                <a:gd name="T4" fmla="*/ 31 w 44"/>
                <a:gd name="T5" fmla="*/ 1 h 34"/>
              </a:gdLst>
              <a:ahLst/>
              <a:cxnLst>
                <a:cxn ang="0">
                  <a:pos x="T0" y="T1"/>
                </a:cxn>
                <a:cxn ang="0">
                  <a:pos x="T2" y="T3"/>
                </a:cxn>
                <a:cxn ang="0">
                  <a:pos x="T4" y="T5"/>
                </a:cxn>
              </a:cxnLst>
              <a:rect l="0" t="0" r="r" b="b"/>
              <a:pathLst>
                <a:path w="44" h="34">
                  <a:moveTo>
                    <a:pt x="31" y="1"/>
                  </a:moveTo>
                  <a:cubicBezTo>
                    <a:pt x="44" y="3"/>
                    <a:pt x="38" y="34"/>
                    <a:pt x="25" y="22"/>
                  </a:cubicBezTo>
                  <a:cubicBezTo>
                    <a:pt x="0" y="28"/>
                    <a:pt x="14" y="0"/>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7" name="Freeform 37">
              <a:extLst>
                <a:ext uri="{FF2B5EF4-FFF2-40B4-BE49-F238E27FC236}">
                  <a16:creationId xmlns:a16="http://schemas.microsoft.com/office/drawing/2014/main" id="{8A4F3A5B-B199-4716-ADF4-5E33A7C0D1A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3649584" y="5970470"/>
              <a:ext cx="115202" cy="121588"/>
            </a:xfrm>
            <a:custGeom>
              <a:avLst/>
              <a:gdLst>
                <a:gd name="T0" fmla="*/ 16 w 35"/>
                <a:gd name="T1" fmla="*/ 4 h 40"/>
                <a:gd name="T2" fmla="*/ 33 w 35"/>
                <a:gd name="T3" fmla="*/ 15 h 40"/>
                <a:gd name="T4" fmla="*/ 16 w 35"/>
                <a:gd name="T5" fmla="*/ 4 h 40"/>
              </a:gdLst>
              <a:ahLst/>
              <a:cxnLst>
                <a:cxn ang="0">
                  <a:pos x="T0" y="T1"/>
                </a:cxn>
                <a:cxn ang="0">
                  <a:pos x="T2" y="T3"/>
                </a:cxn>
                <a:cxn ang="0">
                  <a:pos x="T4" y="T5"/>
                </a:cxn>
              </a:cxnLst>
              <a:rect l="0" t="0" r="r" b="b"/>
              <a:pathLst>
                <a:path w="35" h="40">
                  <a:moveTo>
                    <a:pt x="16" y="4"/>
                  </a:moveTo>
                  <a:cubicBezTo>
                    <a:pt x="35" y="4"/>
                    <a:pt x="32" y="0"/>
                    <a:pt x="33" y="15"/>
                  </a:cubicBezTo>
                  <a:cubicBezTo>
                    <a:pt x="34" y="40"/>
                    <a:pt x="0" y="22"/>
                    <a:pt x="16"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8" name="Freeform 38">
              <a:extLst>
                <a:ext uri="{FF2B5EF4-FFF2-40B4-BE49-F238E27FC236}">
                  <a16:creationId xmlns:a16="http://schemas.microsoft.com/office/drawing/2014/main" id="{5846F32E-5DDD-4AF4-BE1C-5F1A3FF10DF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829398" y="6010455"/>
              <a:ext cx="127608" cy="69362"/>
            </a:xfrm>
            <a:custGeom>
              <a:avLst/>
              <a:gdLst>
                <a:gd name="T0" fmla="*/ 26 w 39"/>
                <a:gd name="T1" fmla="*/ 0 h 23"/>
                <a:gd name="T2" fmla="*/ 26 w 39"/>
                <a:gd name="T3" fmla="*/ 23 h 23"/>
                <a:gd name="T4" fmla="*/ 26 w 39"/>
                <a:gd name="T5" fmla="*/ 0 h 23"/>
              </a:gdLst>
              <a:ahLst/>
              <a:cxnLst>
                <a:cxn ang="0">
                  <a:pos x="T0" y="T1"/>
                </a:cxn>
                <a:cxn ang="0">
                  <a:pos x="T2" y="T3"/>
                </a:cxn>
                <a:cxn ang="0">
                  <a:pos x="T4" y="T5"/>
                </a:cxn>
              </a:cxnLst>
              <a:rect l="0" t="0" r="r" b="b"/>
              <a:pathLst>
                <a:path w="39" h="23">
                  <a:moveTo>
                    <a:pt x="26" y="0"/>
                  </a:moveTo>
                  <a:cubicBezTo>
                    <a:pt x="39" y="1"/>
                    <a:pt x="38" y="21"/>
                    <a:pt x="26" y="23"/>
                  </a:cubicBezTo>
                  <a:cubicBezTo>
                    <a:pt x="0" y="23"/>
                    <a:pt x="5" y="2"/>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9" name="Freeform 39">
              <a:extLst>
                <a:ext uri="{FF2B5EF4-FFF2-40B4-BE49-F238E27FC236}">
                  <a16:creationId xmlns:a16="http://schemas.microsoft.com/office/drawing/2014/main" id="{AFE38B2F-69BC-4661-84A3-EA04CDC3FEC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580384" y="5998215"/>
              <a:ext cx="131153" cy="81603"/>
            </a:xfrm>
            <a:custGeom>
              <a:avLst/>
              <a:gdLst>
                <a:gd name="T0" fmla="*/ 25 w 40"/>
                <a:gd name="T1" fmla="*/ 0 h 27"/>
                <a:gd name="T2" fmla="*/ 38 w 40"/>
                <a:gd name="T3" fmla="*/ 20 h 27"/>
                <a:gd name="T4" fmla="*/ 25 w 40"/>
                <a:gd name="T5" fmla="*/ 0 h 27"/>
              </a:gdLst>
              <a:ahLst/>
              <a:cxnLst>
                <a:cxn ang="0">
                  <a:pos x="T0" y="T1"/>
                </a:cxn>
                <a:cxn ang="0">
                  <a:pos x="T2" y="T3"/>
                </a:cxn>
                <a:cxn ang="0">
                  <a:pos x="T4" y="T5"/>
                </a:cxn>
              </a:cxnLst>
              <a:rect l="0" t="0" r="r" b="b"/>
              <a:pathLst>
                <a:path w="40" h="27">
                  <a:moveTo>
                    <a:pt x="25" y="0"/>
                  </a:moveTo>
                  <a:cubicBezTo>
                    <a:pt x="34" y="0"/>
                    <a:pt x="40" y="11"/>
                    <a:pt x="38" y="20"/>
                  </a:cubicBezTo>
                  <a:cubicBezTo>
                    <a:pt x="17" y="27"/>
                    <a:pt x="0" y="12"/>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0" name="Freeform 40">
              <a:extLst>
                <a:ext uri="{FF2B5EF4-FFF2-40B4-BE49-F238E27FC236}">
                  <a16:creationId xmlns:a16="http://schemas.microsoft.com/office/drawing/2014/main" id="{5CA6F12C-4208-48A6-B7B0-DD18CB39924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4121911" y="5994951"/>
              <a:ext cx="134697" cy="81603"/>
            </a:xfrm>
            <a:custGeom>
              <a:avLst/>
              <a:gdLst>
                <a:gd name="T0" fmla="*/ 19 w 41"/>
                <a:gd name="T1" fmla="*/ 0 h 27"/>
                <a:gd name="T2" fmla="*/ 7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9"/>
                    <a:pt x="28" y="27"/>
                    <a:pt x="7" y="20"/>
                  </a:cubicBezTo>
                  <a:cubicBezTo>
                    <a:pt x="0" y="8"/>
                    <a:pt x="7"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1" name="Freeform 41">
              <a:extLst>
                <a:ext uri="{FF2B5EF4-FFF2-40B4-BE49-F238E27FC236}">
                  <a16:creationId xmlns:a16="http://schemas.microsoft.com/office/drawing/2014/main" id="{0F08EA53-C6C6-49F1-B8DA-E20FFD60785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438116" y="5994950"/>
              <a:ext cx="144445" cy="78339"/>
            </a:xfrm>
            <a:custGeom>
              <a:avLst/>
              <a:gdLst>
                <a:gd name="T0" fmla="*/ 29 w 44"/>
                <a:gd name="T1" fmla="*/ 0 h 26"/>
                <a:gd name="T2" fmla="*/ 26 w 44"/>
                <a:gd name="T3" fmla="*/ 26 h 26"/>
                <a:gd name="T4" fmla="*/ 29 w 44"/>
                <a:gd name="T5" fmla="*/ 0 h 26"/>
              </a:gdLst>
              <a:ahLst/>
              <a:cxnLst>
                <a:cxn ang="0">
                  <a:pos x="T0" y="T1"/>
                </a:cxn>
                <a:cxn ang="0">
                  <a:pos x="T2" y="T3"/>
                </a:cxn>
                <a:cxn ang="0">
                  <a:pos x="T4" y="T5"/>
                </a:cxn>
              </a:cxnLst>
              <a:rect l="0" t="0" r="r" b="b"/>
              <a:pathLst>
                <a:path w="44" h="26">
                  <a:moveTo>
                    <a:pt x="29" y="0"/>
                  </a:moveTo>
                  <a:cubicBezTo>
                    <a:pt x="44" y="3"/>
                    <a:pt x="40" y="22"/>
                    <a:pt x="26" y="26"/>
                  </a:cubicBezTo>
                  <a:cubicBezTo>
                    <a:pt x="0" y="25"/>
                    <a:pt x="11" y="6"/>
                    <a:pt x="2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2" name="Freeform 42">
              <a:extLst>
                <a:ext uri="{FF2B5EF4-FFF2-40B4-BE49-F238E27FC236}">
                  <a16:creationId xmlns:a16="http://schemas.microsoft.com/office/drawing/2014/main" id="{6B6EA655-7497-4604-92DF-43CE7322EDE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110716" y="5973734"/>
              <a:ext cx="144445" cy="97107"/>
            </a:xfrm>
            <a:custGeom>
              <a:avLst/>
              <a:gdLst>
                <a:gd name="T0" fmla="*/ 31 w 44"/>
                <a:gd name="T1" fmla="*/ 1 h 32"/>
                <a:gd name="T2" fmla="*/ 43 w 44"/>
                <a:gd name="T3" fmla="*/ 16 h 32"/>
                <a:gd name="T4" fmla="*/ 31 w 44"/>
                <a:gd name="T5" fmla="*/ 1 h 32"/>
              </a:gdLst>
              <a:ahLst/>
              <a:cxnLst>
                <a:cxn ang="0">
                  <a:pos x="T0" y="T1"/>
                </a:cxn>
                <a:cxn ang="0">
                  <a:pos x="T2" y="T3"/>
                </a:cxn>
                <a:cxn ang="0">
                  <a:pos x="T4" y="T5"/>
                </a:cxn>
              </a:cxnLst>
              <a:rect l="0" t="0" r="r" b="b"/>
              <a:pathLst>
                <a:path w="44" h="32">
                  <a:moveTo>
                    <a:pt x="31" y="1"/>
                  </a:moveTo>
                  <a:cubicBezTo>
                    <a:pt x="40" y="0"/>
                    <a:pt x="44" y="8"/>
                    <a:pt x="43" y="16"/>
                  </a:cubicBezTo>
                  <a:cubicBezTo>
                    <a:pt x="29" y="32"/>
                    <a:pt x="0" y="7"/>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3" name="Freeform 44">
              <a:extLst>
                <a:ext uri="{FF2B5EF4-FFF2-40B4-BE49-F238E27FC236}">
                  <a16:creationId xmlns:a16="http://schemas.microsoft.com/office/drawing/2014/main" id="{082FFE9A-67C2-471A-AF37-ED9C238DBE7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2639354" y="5976998"/>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4" name="Freeform 45">
              <a:extLst>
                <a:ext uri="{FF2B5EF4-FFF2-40B4-BE49-F238E27FC236}">
                  <a16:creationId xmlns:a16="http://schemas.microsoft.com/office/drawing/2014/main" id="{B0FD6176-7431-446D-91DB-56644A93C15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867906" y="5952517"/>
              <a:ext cx="144445" cy="102819"/>
            </a:xfrm>
            <a:custGeom>
              <a:avLst/>
              <a:gdLst>
                <a:gd name="T0" fmla="*/ 31 w 44"/>
                <a:gd name="T1" fmla="*/ 0 h 34"/>
                <a:gd name="T2" fmla="*/ 42 w 44"/>
                <a:gd name="T3" fmla="*/ 19 h 34"/>
                <a:gd name="T4" fmla="*/ 31 w 44"/>
                <a:gd name="T5" fmla="*/ 0 h 34"/>
              </a:gdLst>
              <a:ahLst/>
              <a:cxnLst>
                <a:cxn ang="0">
                  <a:pos x="T0" y="T1"/>
                </a:cxn>
                <a:cxn ang="0">
                  <a:pos x="T2" y="T3"/>
                </a:cxn>
                <a:cxn ang="0">
                  <a:pos x="T4" y="T5"/>
                </a:cxn>
              </a:cxnLst>
              <a:rect l="0" t="0" r="r" b="b"/>
              <a:pathLst>
                <a:path w="44" h="34">
                  <a:moveTo>
                    <a:pt x="31" y="0"/>
                  </a:moveTo>
                  <a:cubicBezTo>
                    <a:pt x="39" y="0"/>
                    <a:pt x="44" y="12"/>
                    <a:pt x="42" y="19"/>
                  </a:cubicBezTo>
                  <a:cubicBezTo>
                    <a:pt x="25" y="34"/>
                    <a:pt x="0" y="8"/>
                    <a:pt x="3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5" name="Freeform 46">
              <a:extLst>
                <a:ext uri="{FF2B5EF4-FFF2-40B4-BE49-F238E27FC236}">
                  <a16:creationId xmlns:a16="http://schemas.microsoft.com/office/drawing/2014/main" id="{A46603FA-6405-410B-AD8A-3D75BE7A853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3895937" y="6000664"/>
              <a:ext cx="121406" cy="81603"/>
            </a:xfrm>
            <a:custGeom>
              <a:avLst/>
              <a:gdLst>
                <a:gd name="T0" fmla="*/ 19 w 37"/>
                <a:gd name="T1" fmla="*/ 1 h 27"/>
                <a:gd name="T2" fmla="*/ 21 w 37"/>
                <a:gd name="T3" fmla="*/ 27 h 27"/>
                <a:gd name="T4" fmla="*/ 19 w 37"/>
                <a:gd name="T5" fmla="*/ 1 h 27"/>
              </a:gdLst>
              <a:ahLst/>
              <a:cxnLst>
                <a:cxn ang="0">
                  <a:pos x="T0" y="T1"/>
                </a:cxn>
                <a:cxn ang="0">
                  <a:pos x="T2" y="T3"/>
                </a:cxn>
                <a:cxn ang="0">
                  <a:pos x="T4" y="T5"/>
                </a:cxn>
              </a:cxnLst>
              <a:rect l="0" t="0" r="r" b="b"/>
              <a:pathLst>
                <a:path w="37" h="27">
                  <a:moveTo>
                    <a:pt x="19" y="1"/>
                  </a:moveTo>
                  <a:cubicBezTo>
                    <a:pt x="31" y="2"/>
                    <a:pt x="37" y="24"/>
                    <a:pt x="21" y="27"/>
                  </a:cubicBezTo>
                  <a:cubicBezTo>
                    <a:pt x="1" y="27"/>
                    <a:pt x="0" y="0"/>
                    <a:pt x="19"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6" name="Freeform 47">
              <a:extLst>
                <a:ext uri="{FF2B5EF4-FFF2-40B4-BE49-F238E27FC236}">
                  <a16:creationId xmlns:a16="http://schemas.microsoft.com/office/drawing/2014/main" id="{6BE439BF-AE87-4F53-9DC9-72414AD1F15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2865326" y="5973733"/>
              <a:ext cx="147990" cy="78339"/>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10" y="24"/>
                    <a:pt x="0" y="9"/>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7" name="Freeform 48">
              <a:extLst>
                <a:ext uri="{FF2B5EF4-FFF2-40B4-BE49-F238E27FC236}">
                  <a16:creationId xmlns:a16="http://schemas.microsoft.com/office/drawing/2014/main" id="{55C88911-7FE8-4196-8D02-DAB1B62D974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3115444" y="5992749"/>
              <a:ext cx="133812" cy="79154"/>
            </a:xfrm>
            <a:custGeom>
              <a:avLst/>
              <a:gdLst>
                <a:gd name="T0" fmla="*/ 19 w 41"/>
                <a:gd name="T1" fmla="*/ 0 h 26"/>
                <a:gd name="T2" fmla="*/ 7 w 41"/>
                <a:gd name="T3" fmla="*/ 19 h 26"/>
                <a:gd name="T4" fmla="*/ 19 w 41"/>
                <a:gd name="T5" fmla="*/ 0 h 26"/>
              </a:gdLst>
              <a:ahLst/>
              <a:cxnLst>
                <a:cxn ang="0">
                  <a:pos x="T0" y="T1"/>
                </a:cxn>
                <a:cxn ang="0">
                  <a:pos x="T2" y="T3"/>
                </a:cxn>
                <a:cxn ang="0">
                  <a:pos x="T4" y="T5"/>
                </a:cxn>
              </a:cxnLst>
              <a:rect l="0" t="0" r="r" b="b"/>
              <a:pathLst>
                <a:path w="41" h="26">
                  <a:moveTo>
                    <a:pt x="19" y="0"/>
                  </a:moveTo>
                  <a:cubicBezTo>
                    <a:pt x="41" y="9"/>
                    <a:pt x="28" y="26"/>
                    <a:pt x="7" y="19"/>
                  </a:cubicBezTo>
                  <a:cubicBezTo>
                    <a:pt x="0" y="8"/>
                    <a:pt x="7"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8" name="Freeform 49">
              <a:extLst>
                <a:ext uri="{FF2B5EF4-FFF2-40B4-BE49-F238E27FC236}">
                  <a16:creationId xmlns:a16="http://schemas.microsoft.com/office/drawing/2014/main" id="{BAD26C77-660F-4C9C-9A98-234048198BB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215687" y="5955781"/>
              <a:ext cx="127608" cy="81603"/>
            </a:xfrm>
            <a:custGeom>
              <a:avLst/>
              <a:gdLst>
                <a:gd name="T0" fmla="*/ 21 w 39"/>
                <a:gd name="T1" fmla="*/ 2 h 27"/>
                <a:gd name="T2" fmla="*/ 26 w 39"/>
                <a:gd name="T3" fmla="*/ 24 h 27"/>
                <a:gd name="T4" fmla="*/ 21 w 39"/>
                <a:gd name="T5" fmla="*/ 2 h 27"/>
              </a:gdLst>
              <a:ahLst/>
              <a:cxnLst>
                <a:cxn ang="0">
                  <a:pos x="T0" y="T1"/>
                </a:cxn>
                <a:cxn ang="0">
                  <a:pos x="T2" y="T3"/>
                </a:cxn>
                <a:cxn ang="0">
                  <a:pos x="T4" y="T5"/>
                </a:cxn>
              </a:cxnLst>
              <a:rect l="0" t="0" r="r" b="b"/>
              <a:pathLst>
                <a:path w="39" h="27">
                  <a:moveTo>
                    <a:pt x="21" y="2"/>
                  </a:moveTo>
                  <a:cubicBezTo>
                    <a:pt x="36" y="0"/>
                    <a:pt x="39" y="17"/>
                    <a:pt x="26" y="24"/>
                  </a:cubicBezTo>
                  <a:cubicBezTo>
                    <a:pt x="8" y="27"/>
                    <a:pt x="0" y="9"/>
                    <a:pt x="21"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9" name="Freeform 8">
              <a:extLst>
                <a:ext uri="{FF2B5EF4-FFF2-40B4-BE49-F238E27FC236}">
                  <a16:creationId xmlns:a16="http://schemas.microsoft.com/office/drawing/2014/main" id="{507A2021-3F23-43FC-AB0D-130B5759067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6683670" y="6019431"/>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0" name="Freeform 106">
              <a:extLst>
                <a:ext uri="{FF2B5EF4-FFF2-40B4-BE49-F238E27FC236}">
                  <a16:creationId xmlns:a16="http://schemas.microsoft.com/office/drawing/2014/main" id="{CB855C11-52EB-43D9-8831-1A26FCE12A8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9451" y="6204541"/>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1" name="Freeform 19">
              <a:extLst>
                <a:ext uri="{FF2B5EF4-FFF2-40B4-BE49-F238E27FC236}">
                  <a16:creationId xmlns:a16="http://schemas.microsoft.com/office/drawing/2014/main" id="{1A6AD416-1A17-49A9-8301-8C0A5A78CA1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1397390" y="6351960"/>
              <a:ext cx="124951" cy="69362"/>
            </a:xfrm>
            <a:custGeom>
              <a:avLst/>
              <a:gdLst>
                <a:gd name="T0" fmla="*/ 16 w 38"/>
                <a:gd name="T1" fmla="*/ 0 h 23"/>
                <a:gd name="T2" fmla="*/ 10 w 38"/>
                <a:gd name="T3" fmla="*/ 23 h 23"/>
                <a:gd name="T4" fmla="*/ 16 w 38"/>
                <a:gd name="T5" fmla="*/ 0 h 23"/>
              </a:gdLst>
              <a:ahLst/>
              <a:cxnLst>
                <a:cxn ang="0">
                  <a:pos x="T0" y="T1"/>
                </a:cxn>
                <a:cxn ang="0">
                  <a:pos x="T2" y="T3"/>
                </a:cxn>
                <a:cxn ang="0">
                  <a:pos x="T4" y="T5"/>
                </a:cxn>
              </a:cxnLst>
              <a:rect l="0" t="0" r="r" b="b"/>
              <a:pathLst>
                <a:path w="38" h="23">
                  <a:moveTo>
                    <a:pt x="16" y="0"/>
                  </a:moveTo>
                  <a:cubicBezTo>
                    <a:pt x="38" y="8"/>
                    <a:pt x="31" y="18"/>
                    <a:pt x="10" y="23"/>
                  </a:cubicBezTo>
                  <a:cubicBezTo>
                    <a:pt x="0" y="16"/>
                    <a:pt x="4" y="3"/>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2" name="Freeform 20">
              <a:extLst>
                <a:ext uri="{FF2B5EF4-FFF2-40B4-BE49-F238E27FC236}">
                  <a16:creationId xmlns:a16="http://schemas.microsoft.com/office/drawing/2014/main" id="{F03687D9-14CC-461B-B4B5-907E10B6A1A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1140401" y="6356159"/>
              <a:ext cx="128495" cy="78339"/>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3" name="Freeform 26">
              <a:extLst>
                <a:ext uri="{FF2B5EF4-FFF2-40B4-BE49-F238E27FC236}">
                  <a16:creationId xmlns:a16="http://schemas.microsoft.com/office/drawing/2014/main" id="{FCC639BE-A7F9-46A2-955A-3ACA454554F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2049121" y="6351959"/>
              <a:ext cx="127608" cy="78339"/>
            </a:xfrm>
            <a:custGeom>
              <a:avLst/>
              <a:gdLst>
                <a:gd name="T0" fmla="*/ 24 w 39"/>
                <a:gd name="T1" fmla="*/ 0 h 26"/>
                <a:gd name="T2" fmla="*/ 20 w 39"/>
                <a:gd name="T3" fmla="*/ 25 h 26"/>
                <a:gd name="T4" fmla="*/ 24 w 39"/>
                <a:gd name="T5" fmla="*/ 0 h 26"/>
              </a:gdLst>
              <a:ahLst/>
              <a:cxnLst>
                <a:cxn ang="0">
                  <a:pos x="T0" y="T1"/>
                </a:cxn>
                <a:cxn ang="0">
                  <a:pos x="T2" y="T3"/>
                </a:cxn>
                <a:cxn ang="0">
                  <a:pos x="T4" y="T5"/>
                </a:cxn>
              </a:cxnLst>
              <a:rect l="0" t="0" r="r" b="b"/>
              <a:pathLst>
                <a:path w="39" h="26">
                  <a:moveTo>
                    <a:pt x="24" y="0"/>
                  </a:moveTo>
                  <a:cubicBezTo>
                    <a:pt x="39" y="2"/>
                    <a:pt x="36" y="26"/>
                    <a:pt x="20" y="25"/>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4" name="Freeform 27">
              <a:extLst>
                <a:ext uri="{FF2B5EF4-FFF2-40B4-BE49-F238E27FC236}">
                  <a16:creationId xmlns:a16="http://schemas.microsoft.com/office/drawing/2014/main" id="{B3FED40E-A961-4D78-947A-5AC1BD51004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1625300" y="6342577"/>
              <a:ext cx="131153" cy="93843"/>
            </a:xfrm>
            <a:custGeom>
              <a:avLst/>
              <a:gdLst>
                <a:gd name="T0" fmla="*/ 22 w 40"/>
                <a:gd name="T1" fmla="*/ 0 h 31"/>
                <a:gd name="T2" fmla="*/ 16 w 40"/>
                <a:gd name="T3" fmla="*/ 25 h 31"/>
                <a:gd name="T4" fmla="*/ 22 w 40"/>
                <a:gd name="T5" fmla="*/ 0 h 31"/>
              </a:gdLst>
              <a:ahLst/>
              <a:cxnLst>
                <a:cxn ang="0">
                  <a:pos x="T0" y="T1"/>
                </a:cxn>
                <a:cxn ang="0">
                  <a:pos x="T2" y="T3"/>
                </a:cxn>
                <a:cxn ang="0">
                  <a:pos x="T4" y="T5"/>
                </a:cxn>
              </a:cxnLst>
              <a:rect l="0" t="0" r="r" b="b"/>
              <a:pathLst>
                <a:path w="40" h="31">
                  <a:moveTo>
                    <a:pt x="22" y="0"/>
                  </a:moveTo>
                  <a:cubicBezTo>
                    <a:pt x="39" y="3"/>
                    <a:pt x="40" y="31"/>
                    <a:pt x="16" y="25"/>
                  </a:cubicBezTo>
                  <a:cubicBezTo>
                    <a:pt x="0" y="7"/>
                    <a:pt x="13" y="4"/>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5" name="Freeform 28">
              <a:extLst>
                <a:ext uri="{FF2B5EF4-FFF2-40B4-BE49-F238E27FC236}">
                  <a16:creationId xmlns:a16="http://schemas.microsoft.com/office/drawing/2014/main" id="{1445BCDF-9E07-46AD-A6B5-5BEFA223C1B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1851300" y="6351959"/>
              <a:ext cx="127608" cy="69362"/>
            </a:xfrm>
            <a:custGeom>
              <a:avLst/>
              <a:gdLst>
                <a:gd name="T0" fmla="*/ 16 w 39"/>
                <a:gd name="T1" fmla="*/ 0 h 23"/>
                <a:gd name="T2" fmla="*/ 11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7"/>
                    <a:pt x="31" y="17"/>
                    <a:pt x="11" y="23"/>
                  </a:cubicBezTo>
                  <a:cubicBezTo>
                    <a:pt x="0" y="16"/>
                    <a:pt x="4" y="2"/>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6" name="Freeform 55">
              <a:extLst>
                <a:ext uri="{FF2B5EF4-FFF2-40B4-BE49-F238E27FC236}">
                  <a16:creationId xmlns:a16="http://schemas.microsoft.com/office/drawing/2014/main" id="{23324DC7-93D9-451A-9ABF-1B4D92BF22C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1988188" y="6083917"/>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7" name="Freeform 56">
              <a:extLst>
                <a:ext uri="{FF2B5EF4-FFF2-40B4-BE49-F238E27FC236}">
                  <a16:creationId xmlns:a16="http://schemas.microsoft.com/office/drawing/2014/main" id="{003474BA-A947-4598-96BB-BAACE2411DC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1080360" y="6045971"/>
              <a:ext cx="128495" cy="72626"/>
            </a:xfrm>
            <a:custGeom>
              <a:avLst/>
              <a:gdLst>
                <a:gd name="T0" fmla="*/ 21 w 39"/>
                <a:gd name="T1" fmla="*/ 0 h 24"/>
                <a:gd name="T2" fmla="*/ 22 w 39"/>
                <a:gd name="T3" fmla="*/ 24 h 24"/>
                <a:gd name="T4" fmla="*/ 21 w 39"/>
                <a:gd name="T5" fmla="*/ 0 h 24"/>
              </a:gdLst>
              <a:ahLst/>
              <a:cxnLst>
                <a:cxn ang="0">
                  <a:pos x="T0" y="T1"/>
                </a:cxn>
                <a:cxn ang="0">
                  <a:pos x="T2" y="T3"/>
                </a:cxn>
                <a:cxn ang="0">
                  <a:pos x="T4" y="T5"/>
                </a:cxn>
              </a:cxnLst>
              <a:rect l="0" t="0" r="r" b="b"/>
              <a:pathLst>
                <a:path w="39" h="24">
                  <a:moveTo>
                    <a:pt x="21" y="0"/>
                  </a:moveTo>
                  <a:cubicBezTo>
                    <a:pt x="37" y="0"/>
                    <a:pt x="39" y="23"/>
                    <a:pt x="22" y="24"/>
                  </a:cubicBezTo>
                  <a:cubicBezTo>
                    <a:pt x="7" y="22"/>
                    <a:pt x="0" y="5"/>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8" name="Freeform 57">
              <a:extLst>
                <a:ext uri="{FF2B5EF4-FFF2-40B4-BE49-F238E27FC236}">
                  <a16:creationId xmlns:a16="http://schemas.microsoft.com/office/drawing/2014/main" id="{04426A72-0FD0-478F-AAC5-B49E1425353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1725717" y="6081156"/>
              <a:ext cx="140901" cy="93843"/>
            </a:xfrm>
            <a:custGeom>
              <a:avLst/>
              <a:gdLst>
                <a:gd name="T0" fmla="*/ 27 w 43"/>
                <a:gd name="T1" fmla="*/ 3 h 31"/>
                <a:gd name="T2" fmla="*/ 40 w 43"/>
                <a:gd name="T3" fmla="*/ 23 h 31"/>
                <a:gd name="T4" fmla="*/ 27 w 43"/>
                <a:gd name="T5" fmla="*/ 3 h 31"/>
              </a:gdLst>
              <a:ahLst/>
              <a:cxnLst>
                <a:cxn ang="0">
                  <a:pos x="T0" y="T1"/>
                </a:cxn>
                <a:cxn ang="0">
                  <a:pos x="T2" y="T3"/>
                </a:cxn>
                <a:cxn ang="0">
                  <a:pos x="T4" y="T5"/>
                </a:cxn>
              </a:cxnLst>
              <a:rect l="0" t="0" r="r" b="b"/>
              <a:pathLst>
                <a:path w="43" h="31">
                  <a:moveTo>
                    <a:pt x="27" y="3"/>
                  </a:moveTo>
                  <a:cubicBezTo>
                    <a:pt x="35" y="0"/>
                    <a:pt x="43" y="17"/>
                    <a:pt x="40" y="23"/>
                  </a:cubicBezTo>
                  <a:cubicBezTo>
                    <a:pt x="21" y="31"/>
                    <a:pt x="0" y="15"/>
                    <a:pt x="27"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9" name="Freeform 60">
              <a:extLst>
                <a:ext uri="{FF2B5EF4-FFF2-40B4-BE49-F238E27FC236}">
                  <a16:creationId xmlns:a16="http://schemas.microsoft.com/office/drawing/2014/main" id="{17260BB0-9DCA-4927-89A5-1314AD40EB3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1513037" y="6063203"/>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4"/>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80" name="Freeform 61">
              <a:extLst>
                <a:ext uri="{FF2B5EF4-FFF2-40B4-BE49-F238E27FC236}">
                  <a16:creationId xmlns:a16="http://schemas.microsoft.com/office/drawing/2014/main" id="{F459656F-63AC-4FC7-8D12-282B9B0C4C5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1260480" y="6017506"/>
              <a:ext cx="137356" cy="99554"/>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5"/>
                    <a:pt x="16"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81" name="Freeform 5">
              <a:extLst>
                <a:ext uri="{FF2B5EF4-FFF2-40B4-BE49-F238E27FC236}">
                  <a16:creationId xmlns:a16="http://schemas.microsoft.com/office/drawing/2014/main" id="{5C345A48-BE33-4B10-AF97-207DC7E2CCA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0596434" y="6347177"/>
              <a:ext cx="121406" cy="81603"/>
            </a:xfrm>
            <a:custGeom>
              <a:avLst/>
              <a:gdLst>
                <a:gd name="T0" fmla="*/ 20 w 37"/>
                <a:gd name="T1" fmla="*/ 1 h 27"/>
                <a:gd name="T2" fmla="*/ 22 w 37"/>
                <a:gd name="T3" fmla="*/ 27 h 27"/>
                <a:gd name="T4" fmla="*/ 20 w 37"/>
                <a:gd name="T5" fmla="*/ 1 h 27"/>
              </a:gdLst>
              <a:ahLst/>
              <a:cxnLst>
                <a:cxn ang="0">
                  <a:pos x="T0" y="T1"/>
                </a:cxn>
                <a:cxn ang="0">
                  <a:pos x="T2" y="T3"/>
                </a:cxn>
                <a:cxn ang="0">
                  <a:pos x="T4" y="T5"/>
                </a:cxn>
              </a:cxnLst>
              <a:rect l="0" t="0" r="r" b="b"/>
              <a:pathLst>
                <a:path w="37" h="27">
                  <a:moveTo>
                    <a:pt x="20" y="1"/>
                  </a:moveTo>
                  <a:cubicBezTo>
                    <a:pt x="31" y="1"/>
                    <a:pt x="37" y="24"/>
                    <a:pt x="22" y="27"/>
                  </a:cubicBezTo>
                  <a:cubicBezTo>
                    <a:pt x="2" y="27"/>
                    <a:pt x="0" y="0"/>
                    <a:pt x="20"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82" name="Freeform 6">
              <a:extLst>
                <a:ext uri="{FF2B5EF4-FFF2-40B4-BE49-F238E27FC236}">
                  <a16:creationId xmlns:a16="http://schemas.microsoft.com/office/drawing/2014/main" id="{65503F74-3A89-46DD-AD4D-9BB164E252C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8310592" y="6345841"/>
              <a:ext cx="124063" cy="87315"/>
            </a:xfrm>
            <a:custGeom>
              <a:avLst/>
              <a:gdLst>
                <a:gd name="T0" fmla="*/ 12 w 38"/>
                <a:gd name="T1" fmla="*/ 3 h 29"/>
                <a:gd name="T2" fmla="*/ 15 w 38"/>
                <a:gd name="T3" fmla="*/ 29 h 29"/>
                <a:gd name="T4" fmla="*/ 12 w 38"/>
                <a:gd name="T5" fmla="*/ 3 h 29"/>
              </a:gdLst>
              <a:ahLst/>
              <a:cxnLst>
                <a:cxn ang="0">
                  <a:pos x="T0" y="T1"/>
                </a:cxn>
                <a:cxn ang="0">
                  <a:pos x="T2" y="T3"/>
                </a:cxn>
                <a:cxn ang="0">
                  <a:pos x="T4" y="T5"/>
                </a:cxn>
              </a:cxnLst>
              <a:rect l="0" t="0" r="r" b="b"/>
              <a:pathLst>
                <a:path w="38" h="29">
                  <a:moveTo>
                    <a:pt x="12" y="3"/>
                  </a:moveTo>
                  <a:cubicBezTo>
                    <a:pt x="34" y="0"/>
                    <a:pt x="38" y="26"/>
                    <a:pt x="15" y="29"/>
                  </a:cubicBezTo>
                  <a:cubicBezTo>
                    <a:pt x="4" y="23"/>
                    <a:pt x="0" y="9"/>
                    <a:pt x="12"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83" name="Freeform 7">
              <a:extLst>
                <a:ext uri="{FF2B5EF4-FFF2-40B4-BE49-F238E27FC236}">
                  <a16:creationId xmlns:a16="http://schemas.microsoft.com/office/drawing/2014/main" id="{5D8D4A6C-9C30-46E6-953F-8FFE24534F6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0865803" y="6306514"/>
              <a:ext cx="138242" cy="100371"/>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84" name="Freeform 8">
              <a:extLst>
                <a:ext uri="{FF2B5EF4-FFF2-40B4-BE49-F238E27FC236}">
                  <a16:creationId xmlns:a16="http://schemas.microsoft.com/office/drawing/2014/main" id="{844B12AB-BDBA-412B-8127-0671AB6BF8E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8670714" y="6339312"/>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85" name="Freeform 9">
              <a:extLst>
                <a:ext uri="{FF2B5EF4-FFF2-40B4-BE49-F238E27FC236}">
                  <a16:creationId xmlns:a16="http://schemas.microsoft.com/office/drawing/2014/main" id="{84AE8FA4-8AC5-4D0E-9FF8-B6F6D961FCA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8956060" y="6342577"/>
              <a:ext cx="121406" cy="88130"/>
            </a:xfrm>
            <a:custGeom>
              <a:avLst/>
              <a:gdLst>
                <a:gd name="T0" fmla="*/ 18 w 37"/>
                <a:gd name="T1" fmla="*/ 4 h 29"/>
                <a:gd name="T2" fmla="*/ 22 w 37"/>
                <a:gd name="T3" fmla="*/ 29 h 29"/>
                <a:gd name="T4" fmla="*/ 18 w 37"/>
                <a:gd name="T5" fmla="*/ 4 h 29"/>
              </a:gdLst>
              <a:ahLst/>
              <a:cxnLst>
                <a:cxn ang="0">
                  <a:pos x="T0" y="T1"/>
                </a:cxn>
                <a:cxn ang="0">
                  <a:pos x="T2" y="T3"/>
                </a:cxn>
                <a:cxn ang="0">
                  <a:pos x="T4" y="T5"/>
                </a:cxn>
              </a:cxnLst>
              <a:rect l="0" t="0" r="r" b="b"/>
              <a:pathLst>
                <a:path w="37" h="29">
                  <a:moveTo>
                    <a:pt x="18" y="4"/>
                  </a:moveTo>
                  <a:cubicBezTo>
                    <a:pt x="35" y="0"/>
                    <a:pt x="37" y="28"/>
                    <a:pt x="22" y="29"/>
                  </a:cubicBezTo>
                  <a:cubicBezTo>
                    <a:pt x="7" y="28"/>
                    <a:pt x="0" y="14"/>
                    <a:pt x="18"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86" name="Freeform 11">
              <a:extLst>
                <a:ext uri="{FF2B5EF4-FFF2-40B4-BE49-F238E27FC236}">
                  <a16:creationId xmlns:a16="http://schemas.microsoft.com/office/drawing/2014/main" id="{462515DF-512D-49E0-B5FE-637D9E352B8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9198871" y="6306670"/>
              <a:ext cx="143559" cy="102819"/>
            </a:xfrm>
            <a:custGeom>
              <a:avLst/>
              <a:gdLst>
                <a:gd name="T0" fmla="*/ 31 w 44"/>
                <a:gd name="T1" fmla="*/ 1 h 34"/>
                <a:gd name="T2" fmla="*/ 42 w 44"/>
                <a:gd name="T3" fmla="*/ 19 h 34"/>
                <a:gd name="T4" fmla="*/ 31 w 44"/>
                <a:gd name="T5" fmla="*/ 1 h 34"/>
              </a:gdLst>
              <a:ahLst/>
              <a:cxnLst>
                <a:cxn ang="0">
                  <a:pos x="T0" y="T1"/>
                </a:cxn>
                <a:cxn ang="0">
                  <a:pos x="T2" y="T3"/>
                </a:cxn>
                <a:cxn ang="0">
                  <a:pos x="T4" y="T5"/>
                </a:cxn>
              </a:cxnLst>
              <a:rect l="0" t="0" r="r" b="b"/>
              <a:pathLst>
                <a:path w="44" h="34">
                  <a:moveTo>
                    <a:pt x="31" y="1"/>
                  </a:moveTo>
                  <a:cubicBezTo>
                    <a:pt x="39" y="0"/>
                    <a:pt x="44" y="12"/>
                    <a:pt x="42" y="19"/>
                  </a:cubicBezTo>
                  <a:cubicBezTo>
                    <a:pt x="25" y="34"/>
                    <a:pt x="0" y="8"/>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87" name="Freeform 12">
              <a:extLst>
                <a:ext uri="{FF2B5EF4-FFF2-40B4-BE49-F238E27FC236}">
                  <a16:creationId xmlns:a16="http://schemas.microsoft.com/office/drawing/2014/main" id="{342CB8A0-096D-4A9F-B962-294DB670BD7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9716391" y="6324623"/>
              <a:ext cx="134697" cy="81603"/>
            </a:xfrm>
            <a:custGeom>
              <a:avLst/>
              <a:gdLst>
                <a:gd name="T0" fmla="*/ 22 w 41"/>
                <a:gd name="T1" fmla="*/ 0 h 27"/>
                <a:gd name="T2" fmla="*/ 8 w 41"/>
                <a:gd name="T3" fmla="*/ 20 h 27"/>
                <a:gd name="T4" fmla="*/ 22 w 41"/>
                <a:gd name="T5" fmla="*/ 0 h 27"/>
              </a:gdLst>
              <a:ahLst/>
              <a:cxnLst>
                <a:cxn ang="0">
                  <a:pos x="T0" y="T1"/>
                </a:cxn>
                <a:cxn ang="0">
                  <a:pos x="T2" y="T3"/>
                </a:cxn>
                <a:cxn ang="0">
                  <a:pos x="T4" y="T5"/>
                </a:cxn>
              </a:cxnLst>
              <a:rect l="0" t="0" r="r" b="b"/>
              <a:pathLst>
                <a:path w="41" h="27">
                  <a:moveTo>
                    <a:pt x="22" y="0"/>
                  </a:moveTo>
                  <a:cubicBezTo>
                    <a:pt x="41" y="12"/>
                    <a:pt x="24" y="27"/>
                    <a:pt x="8" y="20"/>
                  </a:cubicBezTo>
                  <a:cubicBezTo>
                    <a:pt x="0" y="7"/>
                    <a:pt x="8" y="0"/>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88" name="Freeform 13">
              <a:extLst>
                <a:ext uri="{FF2B5EF4-FFF2-40B4-BE49-F238E27FC236}">
                  <a16:creationId xmlns:a16="http://schemas.microsoft.com/office/drawing/2014/main" id="{6870353D-6B96-4946-8BB5-015BF6E6E22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0344031" y="6362033"/>
              <a:ext cx="124951" cy="69362"/>
            </a:xfrm>
            <a:custGeom>
              <a:avLst/>
              <a:gdLst>
                <a:gd name="T0" fmla="*/ 26 w 38"/>
                <a:gd name="T1" fmla="*/ 0 h 23"/>
                <a:gd name="T2" fmla="*/ 25 w 38"/>
                <a:gd name="T3" fmla="*/ 23 h 23"/>
                <a:gd name="T4" fmla="*/ 26 w 38"/>
                <a:gd name="T5" fmla="*/ 0 h 23"/>
              </a:gdLst>
              <a:ahLst/>
              <a:cxnLst>
                <a:cxn ang="0">
                  <a:pos x="T0" y="T1"/>
                </a:cxn>
                <a:cxn ang="0">
                  <a:pos x="T2" y="T3"/>
                </a:cxn>
                <a:cxn ang="0">
                  <a:pos x="T4" y="T5"/>
                </a:cxn>
              </a:cxnLst>
              <a:rect l="0" t="0" r="r" b="b"/>
              <a:pathLst>
                <a:path w="38" h="23">
                  <a:moveTo>
                    <a:pt x="26" y="0"/>
                  </a:moveTo>
                  <a:cubicBezTo>
                    <a:pt x="38" y="0"/>
                    <a:pt x="37" y="20"/>
                    <a:pt x="25" y="23"/>
                  </a:cubicBezTo>
                  <a:cubicBezTo>
                    <a:pt x="0" y="23"/>
                    <a:pt x="5" y="1"/>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89" name="Freeform 14">
              <a:extLst>
                <a:ext uri="{FF2B5EF4-FFF2-40B4-BE49-F238E27FC236}">
                  <a16:creationId xmlns:a16="http://schemas.microsoft.com/office/drawing/2014/main" id="{20249E38-6114-4065-8836-941D6C55D5D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0070859" y="6318096"/>
              <a:ext cx="134697" cy="84866"/>
            </a:xfrm>
            <a:custGeom>
              <a:avLst/>
              <a:gdLst>
                <a:gd name="T0" fmla="*/ 26 w 41"/>
                <a:gd name="T1" fmla="*/ 1 h 28"/>
                <a:gd name="T2" fmla="*/ 39 w 41"/>
                <a:gd name="T3" fmla="*/ 20 h 28"/>
                <a:gd name="T4" fmla="*/ 26 w 41"/>
                <a:gd name="T5" fmla="*/ 1 h 28"/>
              </a:gdLst>
              <a:ahLst/>
              <a:cxnLst>
                <a:cxn ang="0">
                  <a:pos x="T0" y="T1"/>
                </a:cxn>
                <a:cxn ang="0">
                  <a:pos x="T2" y="T3"/>
                </a:cxn>
                <a:cxn ang="0">
                  <a:pos x="T4" y="T5"/>
                </a:cxn>
              </a:cxnLst>
              <a:rect l="0" t="0" r="r" b="b"/>
              <a:pathLst>
                <a:path w="41" h="28">
                  <a:moveTo>
                    <a:pt x="26" y="1"/>
                  </a:moveTo>
                  <a:cubicBezTo>
                    <a:pt x="34" y="0"/>
                    <a:pt x="41" y="12"/>
                    <a:pt x="39" y="20"/>
                  </a:cubicBezTo>
                  <a:cubicBezTo>
                    <a:pt x="17" y="28"/>
                    <a:pt x="0" y="12"/>
                    <a:pt x="26"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90" name="Freeform 16">
              <a:extLst>
                <a:ext uri="{FF2B5EF4-FFF2-40B4-BE49-F238E27FC236}">
                  <a16:creationId xmlns:a16="http://schemas.microsoft.com/office/drawing/2014/main" id="{BDA5073D-3C1B-4779-8DEF-FD9CD5308D4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9461176" y="6300142"/>
              <a:ext cx="143559" cy="97107"/>
            </a:xfrm>
            <a:custGeom>
              <a:avLst/>
              <a:gdLst>
                <a:gd name="T0" fmla="*/ 31 w 44"/>
                <a:gd name="T1" fmla="*/ 1 h 32"/>
                <a:gd name="T2" fmla="*/ 43 w 44"/>
                <a:gd name="T3" fmla="*/ 15 h 32"/>
                <a:gd name="T4" fmla="*/ 31 w 44"/>
                <a:gd name="T5" fmla="*/ 1 h 32"/>
              </a:gdLst>
              <a:ahLst/>
              <a:cxnLst>
                <a:cxn ang="0">
                  <a:pos x="T0" y="T1"/>
                </a:cxn>
                <a:cxn ang="0">
                  <a:pos x="T2" y="T3"/>
                </a:cxn>
                <a:cxn ang="0">
                  <a:pos x="T4" y="T5"/>
                </a:cxn>
              </a:cxnLst>
              <a:rect l="0" t="0" r="r" b="b"/>
              <a:pathLst>
                <a:path w="44" h="32">
                  <a:moveTo>
                    <a:pt x="31" y="1"/>
                  </a:moveTo>
                  <a:cubicBezTo>
                    <a:pt x="40" y="0"/>
                    <a:pt x="44" y="8"/>
                    <a:pt x="43" y="15"/>
                  </a:cubicBezTo>
                  <a:cubicBezTo>
                    <a:pt x="29" y="32"/>
                    <a:pt x="0" y="6"/>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91" name="Freeform 17">
              <a:extLst>
                <a:ext uri="{FF2B5EF4-FFF2-40B4-BE49-F238E27FC236}">
                  <a16:creationId xmlns:a16="http://schemas.microsoft.com/office/drawing/2014/main" id="{79505220-ED85-46B5-A218-0991FA57948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8039205" y="6341355"/>
              <a:ext cx="94821" cy="69362"/>
            </a:xfrm>
            <a:custGeom>
              <a:avLst/>
              <a:gdLst>
                <a:gd name="T0" fmla="*/ 13 w 29"/>
                <a:gd name="T1" fmla="*/ 0 h 23"/>
                <a:gd name="T2" fmla="*/ 13 w 29"/>
                <a:gd name="T3" fmla="*/ 23 h 23"/>
                <a:gd name="T4" fmla="*/ 13 w 29"/>
                <a:gd name="T5" fmla="*/ 0 h 23"/>
              </a:gdLst>
              <a:ahLst/>
              <a:cxnLst>
                <a:cxn ang="0">
                  <a:pos x="T0" y="T1"/>
                </a:cxn>
                <a:cxn ang="0">
                  <a:pos x="T2" y="T3"/>
                </a:cxn>
                <a:cxn ang="0">
                  <a:pos x="T4" y="T5"/>
                </a:cxn>
              </a:cxnLst>
              <a:rect l="0" t="0" r="r" b="b"/>
              <a:pathLst>
                <a:path w="29" h="23">
                  <a:moveTo>
                    <a:pt x="13" y="0"/>
                  </a:moveTo>
                  <a:cubicBezTo>
                    <a:pt x="27" y="0"/>
                    <a:pt x="29" y="22"/>
                    <a:pt x="13" y="23"/>
                  </a:cubicBezTo>
                  <a:cubicBezTo>
                    <a:pt x="2" y="22"/>
                    <a:pt x="0" y="2"/>
                    <a:pt x="1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92" name="Freeform 21">
              <a:extLst>
                <a:ext uri="{FF2B5EF4-FFF2-40B4-BE49-F238E27FC236}">
                  <a16:creationId xmlns:a16="http://schemas.microsoft.com/office/drawing/2014/main" id="{A8513416-DF87-4A83-8026-AF40654BAE1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7730057" y="6318096"/>
              <a:ext cx="140901" cy="102819"/>
            </a:xfrm>
            <a:custGeom>
              <a:avLst/>
              <a:gdLst>
                <a:gd name="T0" fmla="*/ 24 w 43"/>
                <a:gd name="T1" fmla="*/ 0 h 34"/>
                <a:gd name="T2" fmla="*/ 14 w 43"/>
                <a:gd name="T3" fmla="*/ 23 h 34"/>
                <a:gd name="T4" fmla="*/ 24 w 43"/>
                <a:gd name="T5" fmla="*/ 0 h 34"/>
              </a:gdLst>
              <a:ahLst/>
              <a:cxnLst>
                <a:cxn ang="0">
                  <a:pos x="T0" y="T1"/>
                </a:cxn>
                <a:cxn ang="0">
                  <a:pos x="T2" y="T3"/>
                </a:cxn>
                <a:cxn ang="0">
                  <a:pos x="T4" y="T5"/>
                </a:cxn>
              </a:cxnLst>
              <a:rect l="0" t="0" r="r" b="b"/>
              <a:pathLst>
                <a:path w="43" h="34">
                  <a:moveTo>
                    <a:pt x="24" y="0"/>
                  </a:moveTo>
                  <a:cubicBezTo>
                    <a:pt x="43" y="3"/>
                    <a:pt x="28" y="34"/>
                    <a:pt x="14" y="23"/>
                  </a:cubicBezTo>
                  <a:cubicBezTo>
                    <a:pt x="0" y="28"/>
                    <a:pt x="4" y="5"/>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93" name="Freeform 25">
              <a:extLst>
                <a:ext uri="{FF2B5EF4-FFF2-40B4-BE49-F238E27FC236}">
                  <a16:creationId xmlns:a16="http://schemas.microsoft.com/office/drawing/2014/main" id="{AF0489C4-7984-4A49-9D02-ACE2DD3EC8B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6930591" y="6309120"/>
              <a:ext cx="134697" cy="93843"/>
            </a:xfrm>
            <a:custGeom>
              <a:avLst/>
              <a:gdLst>
                <a:gd name="T0" fmla="*/ 23 w 41"/>
                <a:gd name="T1" fmla="*/ 0 h 31"/>
                <a:gd name="T2" fmla="*/ 17 w 41"/>
                <a:gd name="T3" fmla="*/ 25 h 31"/>
                <a:gd name="T4" fmla="*/ 23 w 41"/>
                <a:gd name="T5" fmla="*/ 0 h 31"/>
              </a:gdLst>
              <a:ahLst/>
              <a:cxnLst>
                <a:cxn ang="0">
                  <a:pos x="T0" y="T1"/>
                </a:cxn>
                <a:cxn ang="0">
                  <a:pos x="T2" y="T3"/>
                </a:cxn>
                <a:cxn ang="0">
                  <a:pos x="T4" y="T5"/>
                </a:cxn>
              </a:cxnLst>
              <a:rect l="0" t="0" r="r" b="b"/>
              <a:pathLst>
                <a:path w="41" h="31">
                  <a:moveTo>
                    <a:pt x="23" y="0"/>
                  </a:moveTo>
                  <a:cubicBezTo>
                    <a:pt x="40" y="1"/>
                    <a:pt x="41" y="31"/>
                    <a:pt x="17" y="25"/>
                  </a:cubicBezTo>
                  <a:cubicBezTo>
                    <a:pt x="0" y="7"/>
                    <a:pt x="17" y="4"/>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94" name="Freeform 29">
              <a:extLst>
                <a:ext uri="{FF2B5EF4-FFF2-40B4-BE49-F238E27FC236}">
                  <a16:creationId xmlns:a16="http://schemas.microsoft.com/office/drawing/2014/main" id="{3DB0DE7C-BF6D-4059-94C4-FD4D6E7BA90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7497041" y="6299934"/>
              <a:ext cx="118747" cy="120771"/>
            </a:xfrm>
            <a:custGeom>
              <a:avLst/>
              <a:gdLst>
                <a:gd name="T0" fmla="*/ 16 w 36"/>
                <a:gd name="T1" fmla="*/ 4 h 40"/>
                <a:gd name="T2" fmla="*/ 34 w 36"/>
                <a:gd name="T3" fmla="*/ 15 h 40"/>
                <a:gd name="T4" fmla="*/ 16 w 36"/>
                <a:gd name="T5" fmla="*/ 4 h 40"/>
              </a:gdLst>
              <a:ahLst/>
              <a:cxnLst>
                <a:cxn ang="0">
                  <a:pos x="T0" y="T1"/>
                </a:cxn>
                <a:cxn ang="0">
                  <a:pos x="T2" y="T3"/>
                </a:cxn>
                <a:cxn ang="0">
                  <a:pos x="T4" y="T5"/>
                </a:cxn>
              </a:cxnLst>
              <a:rect l="0" t="0" r="r" b="b"/>
              <a:pathLst>
                <a:path w="36" h="40">
                  <a:moveTo>
                    <a:pt x="16" y="4"/>
                  </a:moveTo>
                  <a:cubicBezTo>
                    <a:pt x="36" y="5"/>
                    <a:pt x="33" y="0"/>
                    <a:pt x="34" y="15"/>
                  </a:cubicBezTo>
                  <a:cubicBezTo>
                    <a:pt x="34" y="40"/>
                    <a:pt x="0" y="22"/>
                    <a:pt x="16"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95" name="Freeform 31">
              <a:extLst>
                <a:ext uri="{FF2B5EF4-FFF2-40B4-BE49-F238E27FC236}">
                  <a16:creationId xmlns:a16="http://schemas.microsoft.com/office/drawing/2014/main" id="{5B58E23E-6D06-4F24-B6F8-98AE632C2AE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7207517" y="6336989"/>
              <a:ext cx="131153" cy="72626"/>
            </a:xfrm>
            <a:custGeom>
              <a:avLst/>
              <a:gdLst>
                <a:gd name="T0" fmla="*/ 24 w 40"/>
                <a:gd name="T1" fmla="*/ 0 h 24"/>
                <a:gd name="T2" fmla="*/ 25 w 40"/>
                <a:gd name="T3" fmla="*/ 24 h 24"/>
                <a:gd name="T4" fmla="*/ 24 w 40"/>
                <a:gd name="T5" fmla="*/ 0 h 24"/>
              </a:gdLst>
              <a:ahLst/>
              <a:cxnLst>
                <a:cxn ang="0">
                  <a:pos x="T0" y="T1"/>
                </a:cxn>
                <a:cxn ang="0">
                  <a:pos x="T2" y="T3"/>
                </a:cxn>
                <a:cxn ang="0">
                  <a:pos x="T4" y="T5"/>
                </a:cxn>
              </a:cxnLst>
              <a:rect l="0" t="0" r="r" b="b"/>
              <a:pathLst>
                <a:path w="40" h="24">
                  <a:moveTo>
                    <a:pt x="24" y="0"/>
                  </a:moveTo>
                  <a:cubicBezTo>
                    <a:pt x="40" y="0"/>
                    <a:pt x="38" y="20"/>
                    <a:pt x="25" y="24"/>
                  </a:cubicBezTo>
                  <a:cubicBezTo>
                    <a:pt x="0" y="22"/>
                    <a:pt x="6" y="4"/>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96" name="Freeform 32">
              <a:extLst>
                <a:ext uri="{FF2B5EF4-FFF2-40B4-BE49-F238E27FC236}">
                  <a16:creationId xmlns:a16="http://schemas.microsoft.com/office/drawing/2014/main" id="{7D87D95A-4B48-4140-BB5C-9A33AACBFAA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0094795" y="6039831"/>
              <a:ext cx="144445" cy="106083"/>
            </a:xfrm>
            <a:custGeom>
              <a:avLst/>
              <a:gdLst>
                <a:gd name="T0" fmla="*/ 28 w 44"/>
                <a:gd name="T1" fmla="*/ 0 h 35"/>
                <a:gd name="T2" fmla="*/ 42 w 44"/>
                <a:gd name="T3" fmla="*/ 21 h 35"/>
                <a:gd name="T4" fmla="*/ 28 w 44"/>
                <a:gd name="T5" fmla="*/ 0 h 35"/>
              </a:gdLst>
              <a:ahLst/>
              <a:cxnLst>
                <a:cxn ang="0">
                  <a:pos x="T0" y="T1"/>
                </a:cxn>
                <a:cxn ang="0">
                  <a:pos x="T2" y="T3"/>
                </a:cxn>
                <a:cxn ang="0">
                  <a:pos x="T4" y="T5"/>
                </a:cxn>
              </a:cxnLst>
              <a:rect l="0" t="0" r="r" b="b"/>
              <a:pathLst>
                <a:path w="44" h="35">
                  <a:moveTo>
                    <a:pt x="28" y="0"/>
                  </a:moveTo>
                  <a:cubicBezTo>
                    <a:pt x="36" y="1"/>
                    <a:pt x="44" y="12"/>
                    <a:pt x="42" y="21"/>
                  </a:cubicBezTo>
                  <a:cubicBezTo>
                    <a:pt x="23" y="35"/>
                    <a:pt x="0" y="7"/>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97" name="Freeform 33">
              <a:extLst>
                <a:ext uri="{FF2B5EF4-FFF2-40B4-BE49-F238E27FC236}">
                  <a16:creationId xmlns:a16="http://schemas.microsoft.com/office/drawing/2014/main" id="{6D78BEA4-B995-4BEC-A3B4-C580D646ADA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9015443" y="6088793"/>
              <a:ext cx="151535" cy="75075"/>
            </a:xfrm>
            <a:custGeom>
              <a:avLst/>
              <a:gdLst>
                <a:gd name="T0" fmla="*/ 23 w 46"/>
                <a:gd name="T1" fmla="*/ 0 h 25"/>
                <a:gd name="T2" fmla="*/ 29 w 46"/>
                <a:gd name="T3" fmla="*/ 25 h 25"/>
                <a:gd name="T4" fmla="*/ 23 w 46"/>
                <a:gd name="T5" fmla="*/ 0 h 25"/>
              </a:gdLst>
              <a:ahLst/>
              <a:cxnLst>
                <a:cxn ang="0">
                  <a:pos x="T0" y="T1"/>
                </a:cxn>
                <a:cxn ang="0">
                  <a:pos x="T2" y="T3"/>
                </a:cxn>
                <a:cxn ang="0">
                  <a:pos x="T4" y="T5"/>
                </a:cxn>
              </a:cxnLst>
              <a:rect l="0" t="0" r="r" b="b"/>
              <a:pathLst>
                <a:path w="46" h="25">
                  <a:moveTo>
                    <a:pt x="23" y="0"/>
                  </a:moveTo>
                  <a:cubicBezTo>
                    <a:pt x="32" y="1"/>
                    <a:pt x="46" y="21"/>
                    <a:pt x="29" y="25"/>
                  </a:cubicBezTo>
                  <a:cubicBezTo>
                    <a:pt x="10" y="23"/>
                    <a:pt x="0" y="9"/>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98" name="Freeform 34">
              <a:extLst>
                <a:ext uri="{FF2B5EF4-FFF2-40B4-BE49-F238E27FC236}">
                  <a16:creationId xmlns:a16="http://schemas.microsoft.com/office/drawing/2014/main" id="{C075F1AC-7155-4487-8B7A-0C74E2C65D9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8022051" y="6079816"/>
              <a:ext cx="134697" cy="84051"/>
            </a:xfrm>
            <a:custGeom>
              <a:avLst/>
              <a:gdLst>
                <a:gd name="T0" fmla="*/ 22 w 41"/>
                <a:gd name="T1" fmla="*/ 0 h 28"/>
                <a:gd name="T2" fmla="*/ 8 w 41"/>
                <a:gd name="T3" fmla="*/ 21 h 28"/>
                <a:gd name="T4" fmla="*/ 22 w 41"/>
                <a:gd name="T5" fmla="*/ 0 h 28"/>
              </a:gdLst>
              <a:ahLst/>
              <a:cxnLst>
                <a:cxn ang="0">
                  <a:pos x="T0" y="T1"/>
                </a:cxn>
                <a:cxn ang="0">
                  <a:pos x="T2" y="T3"/>
                </a:cxn>
                <a:cxn ang="0">
                  <a:pos x="T4" y="T5"/>
                </a:cxn>
              </a:cxnLst>
              <a:rect l="0" t="0" r="r" b="b"/>
              <a:pathLst>
                <a:path w="41" h="28">
                  <a:moveTo>
                    <a:pt x="22" y="0"/>
                  </a:moveTo>
                  <a:cubicBezTo>
                    <a:pt x="41" y="13"/>
                    <a:pt x="24" y="28"/>
                    <a:pt x="8" y="21"/>
                  </a:cubicBezTo>
                  <a:cubicBezTo>
                    <a:pt x="0" y="8"/>
                    <a:pt x="8" y="0"/>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99" name="Freeform 35">
              <a:extLst>
                <a:ext uri="{FF2B5EF4-FFF2-40B4-BE49-F238E27FC236}">
                  <a16:creationId xmlns:a16="http://schemas.microsoft.com/office/drawing/2014/main" id="{2923812A-0930-464A-B863-8232CDF9BEA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8806684" y="6076799"/>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0" name="Freeform 36">
              <a:extLst>
                <a:ext uri="{FF2B5EF4-FFF2-40B4-BE49-F238E27FC236}">
                  <a16:creationId xmlns:a16="http://schemas.microsoft.com/office/drawing/2014/main" id="{5B22D5AF-1F95-4943-ADBD-50BF0DDC9BC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7345904" y="6043095"/>
              <a:ext cx="144445" cy="102819"/>
            </a:xfrm>
            <a:custGeom>
              <a:avLst/>
              <a:gdLst>
                <a:gd name="T0" fmla="*/ 31 w 44"/>
                <a:gd name="T1" fmla="*/ 1 h 34"/>
                <a:gd name="T2" fmla="*/ 25 w 44"/>
                <a:gd name="T3" fmla="*/ 22 h 34"/>
                <a:gd name="T4" fmla="*/ 31 w 44"/>
                <a:gd name="T5" fmla="*/ 1 h 34"/>
              </a:gdLst>
              <a:ahLst/>
              <a:cxnLst>
                <a:cxn ang="0">
                  <a:pos x="T0" y="T1"/>
                </a:cxn>
                <a:cxn ang="0">
                  <a:pos x="T2" y="T3"/>
                </a:cxn>
                <a:cxn ang="0">
                  <a:pos x="T4" y="T5"/>
                </a:cxn>
              </a:cxnLst>
              <a:rect l="0" t="0" r="r" b="b"/>
              <a:pathLst>
                <a:path w="44" h="34">
                  <a:moveTo>
                    <a:pt x="31" y="1"/>
                  </a:moveTo>
                  <a:cubicBezTo>
                    <a:pt x="44" y="3"/>
                    <a:pt x="38" y="34"/>
                    <a:pt x="25" y="22"/>
                  </a:cubicBezTo>
                  <a:cubicBezTo>
                    <a:pt x="0" y="28"/>
                    <a:pt x="14" y="0"/>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1" name="Freeform 37">
              <a:extLst>
                <a:ext uri="{FF2B5EF4-FFF2-40B4-BE49-F238E27FC236}">
                  <a16:creationId xmlns:a16="http://schemas.microsoft.com/office/drawing/2014/main" id="{09709304-5160-4325-BE4E-F970450FA81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0337604" y="6030855"/>
              <a:ext cx="115202" cy="121588"/>
            </a:xfrm>
            <a:custGeom>
              <a:avLst/>
              <a:gdLst>
                <a:gd name="T0" fmla="*/ 16 w 35"/>
                <a:gd name="T1" fmla="*/ 4 h 40"/>
                <a:gd name="T2" fmla="*/ 33 w 35"/>
                <a:gd name="T3" fmla="*/ 15 h 40"/>
                <a:gd name="T4" fmla="*/ 16 w 35"/>
                <a:gd name="T5" fmla="*/ 4 h 40"/>
              </a:gdLst>
              <a:ahLst/>
              <a:cxnLst>
                <a:cxn ang="0">
                  <a:pos x="T0" y="T1"/>
                </a:cxn>
                <a:cxn ang="0">
                  <a:pos x="T2" y="T3"/>
                </a:cxn>
                <a:cxn ang="0">
                  <a:pos x="T4" y="T5"/>
                </a:cxn>
              </a:cxnLst>
              <a:rect l="0" t="0" r="r" b="b"/>
              <a:pathLst>
                <a:path w="35" h="40">
                  <a:moveTo>
                    <a:pt x="16" y="4"/>
                  </a:moveTo>
                  <a:cubicBezTo>
                    <a:pt x="35" y="4"/>
                    <a:pt x="32" y="0"/>
                    <a:pt x="33" y="15"/>
                  </a:cubicBezTo>
                  <a:cubicBezTo>
                    <a:pt x="34" y="40"/>
                    <a:pt x="0" y="22"/>
                    <a:pt x="16"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2" name="Freeform 38">
              <a:extLst>
                <a:ext uri="{FF2B5EF4-FFF2-40B4-BE49-F238E27FC236}">
                  <a16:creationId xmlns:a16="http://schemas.microsoft.com/office/drawing/2014/main" id="{6086BD94-D139-4DEE-9FB6-849360DABF4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8517418" y="6070840"/>
              <a:ext cx="127608" cy="69362"/>
            </a:xfrm>
            <a:custGeom>
              <a:avLst/>
              <a:gdLst>
                <a:gd name="T0" fmla="*/ 26 w 39"/>
                <a:gd name="T1" fmla="*/ 0 h 23"/>
                <a:gd name="T2" fmla="*/ 26 w 39"/>
                <a:gd name="T3" fmla="*/ 23 h 23"/>
                <a:gd name="T4" fmla="*/ 26 w 39"/>
                <a:gd name="T5" fmla="*/ 0 h 23"/>
              </a:gdLst>
              <a:ahLst/>
              <a:cxnLst>
                <a:cxn ang="0">
                  <a:pos x="T0" y="T1"/>
                </a:cxn>
                <a:cxn ang="0">
                  <a:pos x="T2" y="T3"/>
                </a:cxn>
                <a:cxn ang="0">
                  <a:pos x="T4" y="T5"/>
                </a:cxn>
              </a:cxnLst>
              <a:rect l="0" t="0" r="r" b="b"/>
              <a:pathLst>
                <a:path w="39" h="23">
                  <a:moveTo>
                    <a:pt x="26" y="0"/>
                  </a:moveTo>
                  <a:cubicBezTo>
                    <a:pt x="39" y="1"/>
                    <a:pt x="38" y="21"/>
                    <a:pt x="26" y="23"/>
                  </a:cubicBezTo>
                  <a:cubicBezTo>
                    <a:pt x="0" y="23"/>
                    <a:pt x="5" y="2"/>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3" name="Freeform 39">
              <a:extLst>
                <a:ext uri="{FF2B5EF4-FFF2-40B4-BE49-F238E27FC236}">
                  <a16:creationId xmlns:a16="http://schemas.microsoft.com/office/drawing/2014/main" id="{84B8A4B1-C709-4864-851E-6A76DE4E525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8268404" y="6058600"/>
              <a:ext cx="131153" cy="81603"/>
            </a:xfrm>
            <a:custGeom>
              <a:avLst/>
              <a:gdLst>
                <a:gd name="T0" fmla="*/ 25 w 40"/>
                <a:gd name="T1" fmla="*/ 0 h 27"/>
                <a:gd name="T2" fmla="*/ 38 w 40"/>
                <a:gd name="T3" fmla="*/ 20 h 27"/>
                <a:gd name="T4" fmla="*/ 25 w 40"/>
                <a:gd name="T5" fmla="*/ 0 h 27"/>
              </a:gdLst>
              <a:ahLst/>
              <a:cxnLst>
                <a:cxn ang="0">
                  <a:pos x="T0" y="T1"/>
                </a:cxn>
                <a:cxn ang="0">
                  <a:pos x="T2" y="T3"/>
                </a:cxn>
                <a:cxn ang="0">
                  <a:pos x="T4" y="T5"/>
                </a:cxn>
              </a:cxnLst>
              <a:rect l="0" t="0" r="r" b="b"/>
              <a:pathLst>
                <a:path w="40" h="27">
                  <a:moveTo>
                    <a:pt x="25" y="0"/>
                  </a:moveTo>
                  <a:cubicBezTo>
                    <a:pt x="34" y="0"/>
                    <a:pt x="40" y="11"/>
                    <a:pt x="38" y="20"/>
                  </a:cubicBezTo>
                  <a:cubicBezTo>
                    <a:pt x="17" y="27"/>
                    <a:pt x="0" y="12"/>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4" name="Freeform 40">
              <a:extLst>
                <a:ext uri="{FF2B5EF4-FFF2-40B4-BE49-F238E27FC236}">
                  <a16:creationId xmlns:a16="http://schemas.microsoft.com/office/drawing/2014/main" id="{51183B3E-65BA-45BB-9238-E5553DA7E22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0809931" y="6055336"/>
              <a:ext cx="134697" cy="81603"/>
            </a:xfrm>
            <a:custGeom>
              <a:avLst/>
              <a:gdLst>
                <a:gd name="T0" fmla="*/ 19 w 41"/>
                <a:gd name="T1" fmla="*/ 0 h 27"/>
                <a:gd name="T2" fmla="*/ 7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9"/>
                    <a:pt x="28" y="27"/>
                    <a:pt x="7" y="20"/>
                  </a:cubicBezTo>
                  <a:cubicBezTo>
                    <a:pt x="0" y="8"/>
                    <a:pt x="7"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5" name="Freeform 41">
              <a:extLst>
                <a:ext uri="{FF2B5EF4-FFF2-40B4-BE49-F238E27FC236}">
                  <a16:creationId xmlns:a16="http://schemas.microsoft.com/office/drawing/2014/main" id="{B456CBC6-D8DB-4226-8743-8355D0C1E28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7126136" y="6055335"/>
              <a:ext cx="144445" cy="78339"/>
            </a:xfrm>
            <a:custGeom>
              <a:avLst/>
              <a:gdLst>
                <a:gd name="T0" fmla="*/ 29 w 44"/>
                <a:gd name="T1" fmla="*/ 0 h 26"/>
                <a:gd name="T2" fmla="*/ 26 w 44"/>
                <a:gd name="T3" fmla="*/ 26 h 26"/>
                <a:gd name="T4" fmla="*/ 29 w 44"/>
                <a:gd name="T5" fmla="*/ 0 h 26"/>
              </a:gdLst>
              <a:ahLst/>
              <a:cxnLst>
                <a:cxn ang="0">
                  <a:pos x="T0" y="T1"/>
                </a:cxn>
                <a:cxn ang="0">
                  <a:pos x="T2" y="T3"/>
                </a:cxn>
                <a:cxn ang="0">
                  <a:pos x="T4" y="T5"/>
                </a:cxn>
              </a:cxnLst>
              <a:rect l="0" t="0" r="r" b="b"/>
              <a:pathLst>
                <a:path w="44" h="26">
                  <a:moveTo>
                    <a:pt x="29" y="0"/>
                  </a:moveTo>
                  <a:cubicBezTo>
                    <a:pt x="44" y="3"/>
                    <a:pt x="40" y="22"/>
                    <a:pt x="26" y="26"/>
                  </a:cubicBezTo>
                  <a:cubicBezTo>
                    <a:pt x="0" y="25"/>
                    <a:pt x="11" y="6"/>
                    <a:pt x="2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6" name="Freeform 42">
              <a:extLst>
                <a:ext uri="{FF2B5EF4-FFF2-40B4-BE49-F238E27FC236}">
                  <a16:creationId xmlns:a16="http://schemas.microsoft.com/office/drawing/2014/main" id="{2A43AE63-9201-415C-A88E-C52685BF9A9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7798736" y="6034119"/>
              <a:ext cx="144445" cy="97107"/>
            </a:xfrm>
            <a:custGeom>
              <a:avLst/>
              <a:gdLst>
                <a:gd name="T0" fmla="*/ 31 w 44"/>
                <a:gd name="T1" fmla="*/ 1 h 32"/>
                <a:gd name="T2" fmla="*/ 43 w 44"/>
                <a:gd name="T3" fmla="*/ 16 h 32"/>
                <a:gd name="T4" fmla="*/ 31 w 44"/>
                <a:gd name="T5" fmla="*/ 1 h 32"/>
              </a:gdLst>
              <a:ahLst/>
              <a:cxnLst>
                <a:cxn ang="0">
                  <a:pos x="T0" y="T1"/>
                </a:cxn>
                <a:cxn ang="0">
                  <a:pos x="T2" y="T3"/>
                </a:cxn>
                <a:cxn ang="0">
                  <a:pos x="T4" y="T5"/>
                </a:cxn>
              </a:cxnLst>
              <a:rect l="0" t="0" r="r" b="b"/>
              <a:pathLst>
                <a:path w="44" h="32">
                  <a:moveTo>
                    <a:pt x="31" y="1"/>
                  </a:moveTo>
                  <a:cubicBezTo>
                    <a:pt x="40" y="0"/>
                    <a:pt x="44" y="8"/>
                    <a:pt x="43" y="16"/>
                  </a:cubicBezTo>
                  <a:cubicBezTo>
                    <a:pt x="29" y="32"/>
                    <a:pt x="0" y="7"/>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7" name="Freeform 44">
              <a:extLst>
                <a:ext uri="{FF2B5EF4-FFF2-40B4-BE49-F238E27FC236}">
                  <a16:creationId xmlns:a16="http://schemas.microsoft.com/office/drawing/2014/main" id="{0BB8C75E-6B9A-4E95-85CF-ACD2D2AD2B1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9327374" y="6037383"/>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8" name="Freeform 45">
              <a:extLst>
                <a:ext uri="{FF2B5EF4-FFF2-40B4-BE49-F238E27FC236}">
                  <a16:creationId xmlns:a16="http://schemas.microsoft.com/office/drawing/2014/main" id="{F593E6EC-FB46-40CB-825C-C1305B1FB1B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7555926" y="6012902"/>
              <a:ext cx="144445" cy="102819"/>
            </a:xfrm>
            <a:custGeom>
              <a:avLst/>
              <a:gdLst>
                <a:gd name="T0" fmla="*/ 31 w 44"/>
                <a:gd name="T1" fmla="*/ 0 h 34"/>
                <a:gd name="T2" fmla="*/ 42 w 44"/>
                <a:gd name="T3" fmla="*/ 19 h 34"/>
                <a:gd name="T4" fmla="*/ 31 w 44"/>
                <a:gd name="T5" fmla="*/ 0 h 34"/>
              </a:gdLst>
              <a:ahLst/>
              <a:cxnLst>
                <a:cxn ang="0">
                  <a:pos x="T0" y="T1"/>
                </a:cxn>
                <a:cxn ang="0">
                  <a:pos x="T2" y="T3"/>
                </a:cxn>
                <a:cxn ang="0">
                  <a:pos x="T4" y="T5"/>
                </a:cxn>
              </a:cxnLst>
              <a:rect l="0" t="0" r="r" b="b"/>
              <a:pathLst>
                <a:path w="44" h="34">
                  <a:moveTo>
                    <a:pt x="31" y="0"/>
                  </a:moveTo>
                  <a:cubicBezTo>
                    <a:pt x="39" y="0"/>
                    <a:pt x="44" y="12"/>
                    <a:pt x="42" y="19"/>
                  </a:cubicBezTo>
                  <a:cubicBezTo>
                    <a:pt x="25" y="34"/>
                    <a:pt x="0" y="8"/>
                    <a:pt x="3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9" name="Freeform 46">
              <a:extLst>
                <a:ext uri="{FF2B5EF4-FFF2-40B4-BE49-F238E27FC236}">
                  <a16:creationId xmlns:a16="http://schemas.microsoft.com/office/drawing/2014/main" id="{517F36F0-8630-4831-9057-6CA9B217BE7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0583957" y="6061049"/>
              <a:ext cx="121406" cy="81603"/>
            </a:xfrm>
            <a:custGeom>
              <a:avLst/>
              <a:gdLst>
                <a:gd name="T0" fmla="*/ 19 w 37"/>
                <a:gd name="T1" fmla="*/ 1 h 27"/>
                <a:gd name="T2" fmla="*/ 21 w 37"/>
                <a:gd name="T3" fmla="*/ 27 h 27"/>
                <a:gd name="T4" fmla="*/ 19 w 37"/>
                <a:gd name="T5" fmla="*/ 1 h 27"/>
              </a:gdLst>
              <a:ahLst/>
              <a:cxnLst>
                <a:cxn ang="0">
                  <a:pos x="T0" y="T1"/>
                </a:cxn>
                <a:cxn ang="0">
                  <a:pos x="T2" y="T3"/>
                </a:cxn>
                <a:cxn ang="0">
                  <a:pos x="T4" y="T5"/>
                </a:cxn>
              </a:cxnLst>
              <a:rect l="0" t="0" r="r" b="b"/>
              <a:pathLst>
                <a:path w="37" h="27">
                  <a:moveTo>
                    <a:pt x="19" y="1"/>
                  </a:moveTo>
                  <a:cubicBezTo>
                    <a:pt x="31" y="2"/>
                    <a:pt x="37" y="24"/>
                    <a:pt x="21" y="27"/>
                  </a:cubicBezTo>
                  <a:cubicBezTo>
                    <a:pt x="1" y="27"/>
                    <a:pt x="0" y="0"/>
                    <a:pt x="19"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10" name="Freeform 47">
              <a:extLst>
                <a:ext uri="{FF2B5EF4-FFF2-40B4-BE49-F238E27FC236}">
                  <a16:creationId xmlns:a16="http://schemas.microsoft.com/office/drawing/2014/main" id="{9614B5E6-3CE1-465E-8381-646179E1B19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9553346" y="6034118"/>
              <a:ext cx="147990" cy="78339"/>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10" y="24"/>
                    <a:pt x="0" y="9"/>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11" name="Freeform 48">
              <a:extLst>
                <a:ext uri="{FF2B5EF4-FFF2-40B4-BE49-F238E27FC236}">
                  <a16:creationId xmlns:a16="http://schemas.microsoft.com/office/drawing/2014/main" id="{5A40C31A-16AE-42C0-AC3B-52DCA2F5A22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9804575" y="6052072"/>
              <a:ext cx="133812" cy="79154"/>
            </a:xfrm>
            <a:custGeom>
              <a:avLst/>
              <a:gdLst>
                <a:gd name="T0" fmla="*/ 19 w 41"/>
                <a:gd name="T1" fmla="*/ 0 h 26"/>
                <a:gd name="T2" fmla="*/ 7 w 41"/>
                <a:gd name="T3" fmla="*/ 19 h 26"/>
                <a:gd name="T4" fmla="*/ 19 w 41"/>
                <a:gd name="T5" fmla="*/ 0 h 26"/>
              </a:gdLst>
              <a:ahLst/>
              <a:cxnLst>
                <a:cxn ang="0">
                  <a:pos x="T0" y="T1"/>
                </a:cxn>
                <a:cxn ang="0">
                  <a:pos x="T2" y="T3"/>
                </a:cxn>
                <a:cxn ang="0">
                  <a:pos x="T4" y="T5"/>
                </a:cxn>
              </a:cxnLst>
              <a:rect l="0" t="0" r="r" b="b"/>
              <a:pathLst>
                <a:path w="41" h="26">
                  <a:moveTo>
                    <a:pt x="19" y="0"/>
                  </a:moveTo>
                  <a:cubicBezTo>
                    <a:pt x="41" y="9"/>
                    <a:pt x="28" y="26"/>
                    <a:pt x="7" y="19"/>
                  </a:cubicBezTo>
                  <a:cubicBezTo>
                    <a:pt x="0" y="8"/>
                    <a:pt x="7"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12" name="Freeform 49">
              <a:extLst>
                <a:ext uri="{FF2B5EF4-FFF2-40B4-BE49-F238E27FC236}">
                  <a16:creationId xmlns:a16="http://schemas.microsoft.com/office/drawing/2014/main" id="{CE95CDB5-B8FA-431B-B9BE-7791AD92CD1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6903707" y="6016166"/>
              <a:ext cx="127608" cy="81603"/>
            </a:xfrm>
            <a:custGeom>
              <a:avLst/>
              <a:gdLst>
                <a:gd name="T0" fmla="*/ 21 w 39"/>
                <a:gd name="T1" fmla="*/ 2 h 27"/>
                <a:gd name="T2" fmla="*/ 26 w 39"/>
                <a:gd name="T3" fmla="*/ 24 h 27"/>
                <a:gd name="T4" fmla="*/ 21 w 39"/>
                <a:gd name="T5" fmla="*/ 2 h 27"/>
              </a:gdLst>
              <a:ahLst/>
              <a:cxnLst>
                <a:cxn ang="0">
                  <a:pos x="T0" y="T1"/>
                </a:cxn>
                <a:cxn ang="0">
                  <a:pos x="T2" y="T3"/>
                </a:cxn>
                <a:cxn ang="0">
                  <a:pos x="T4" y="T5"/>
                </a:cxn>
              </a:cxnLst>
              <a:rect l="0" t="0" r="r" b="b"/>
              <a:pathLst>
                <a:path w="39" h="27">
                  <a:moveTo>
                    <a:pt x="21" y="2"/>
                  </a:moveTo>
                  <a:cubicBezTo>
                    <a:pt x="36" y="0"/>
                    <a:pt x="39" y="17"/>
                    <a:pt x="26" y="24"/>
                  </a:cubicBezTo>
                  <a:cubicBezTo>
                    <a:pt x="8" y="27"/>
                    <a:pt x="0" y="9"/>
                    <a:pt x="21"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spTree>
    <p:extLst>
      <p:ext uri="{BB962C8B-B14F-4D97-AF65-F5344CB8AC3E}">
        <p14:creationId xmlns:p14="http://schemas.microsoft.com/office/powerpoint/2010/main" val="6782873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45D478C-A9A5-4832-89D8-703607711B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68"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FB7F7C0-216C-466B-8AF5-7744BB3400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74" y="4764840"/>
            <a:ext cx="12205536" cy="20931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9B26ED1-48DC-D425-A93A-92A4453BE6C3}"/>
              </a:ext>
            </a:extLst>
          </p:cNvPr>
          <p:cNvSpPr>
            <a:spLocks noGrp="1"/>
          </p:cNvSpPr>
          <p:nvPr>
            <p:ph type="ctrTitle"/>
          </p:nvPr>
        </p:nvSpPr>
        <p:spPr>
          <a:xfrm>
            <a:off x="1819000" y="5289576"/>
            <a:ext cx="8895351" cy="812767"/>
          </a:xfrm>
        </p:spPr>
        <p:txBody>
          <a:bodyPr>
            <a:normAutofit/>
          </a:bodyPr>
          <a:lstStyle/>
          <a:p>
            <a:r>
              <a:rPr lang="en-GB" sz="4000"/>
              <a:t>Nanocomposites</a:t>
            </a:r>
          </a:p>
        </p:txBody>
      </p:sp>
      <p:pic>
        <p:nvPicPr>
          <p:cNvPr id="4" name="Picture 4" descr="Diagram&#10;&#10;Description automatically generated">
            <a:extLst>
              <a:ext uri="{FF2B5EF4-FFF2-40B4-BE49-F238E27FC236}">
                <a16:creationId xmlns:a16="http://schemas.microsoft.com/office/drawing/2014/main" id="{6FD1773E-D90F-55E5-1D6A-D3FE40E13476}"/>
              </a:ext>
            </a:extLst>
          </p:cNvPr>
          <p:cNvPicPr>
            <a:picLocks noChangeAspect="1"/>
          </p:cNvPicPr>
          <p:nvPr/>
        </p:nvPicPr>
        <p:blipFill>
          <a:blip r:embed="rId2"/>
          <a:stretch>
            <a:fillRect/>
          </a:stretch>
        </p:blipFill>
        <p:spPr>
          <a:xfrm>
            <a:off x="2739069" y="462643"/>
            <a:ext cx="6951400" cy="3958923"/>
          </a:xfrm>
          <a:prstGeom prst="rect">
            <a:avLst/>
          </a:prstGeom>
        </p:spPr>
      </p:pic>
      <p:grpSp>
        <p:nvGrpSpPr>
          <p:cNvPr id="13" name="Group 12">
            <a:extLst>
              <a:ext uri="{FF2B5EF4-FFF2-40B4-BE49-F238E27FC236}">
                <a16:creationId xmlns:a16="http://schemas.microsoft.com/office/drawing/2014/main" id="{67A83510-2790-4866-911D-2E1588DF5FC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459" y="4517731"/>
            <a:ext cx="12157773" cy="494218"/>
            <a:chOff x="18956" y="5952517"/>
            <a:chExt cx="12157773" cy="494218"/>
          </a:xfrm>
          <a:solidFill>
            <a:schemeClr val="bg2">
              <a:lumMod val="90000"/>
            </a:schemeClr>
          </a:solidFill>
        </p:grpSpPr>
        <p:sp>
          <p:nvSpPr>
            <p:cNvPr id="14" name="Freeform 10">
              <a:extLst>
                <a:ext uri="{FF2B5EF4-FFF2-40B4-BE49-F238E27FC236}">
                  <a16:creationId xmlns:a16="http://schemas.microsoft.com/office/drawing/2014/main" id="{DAB74ACE-7603-4829-88FE-C3C2B05EBDA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6637219" y="6356157"/>
              <a:ext cx="138242" cy="88130"/>
            </a:xfrm>
            <a:custGeom>
              <a:avLst/>
              <a:gdLst>
                <a:gd name="T0" fmla="*/ 22 w 42"/>
                <a:gd name="T1" fmla="*/ 0 h 29"/>
                <a:gd name="T2" fmla="*/ 14 w 42"/>
                <a:gd name="T3" fmla="*/ 25 h 29"/>
                <a:gd name="T4" fmla="*/ 22 w 42"/>
                <a:gd name="T5" fmla="*/ 0 h 29"/>
              </a:gdLst>
              <a:ahLst/>
              <a:cxnLst>
                <a:cxn ang="0">
                  <a:pos x="T0" y="T1"/>
                </a:cxn>
                <a:cxn ang="0">
                  <a:pos x="T2" y="T3"/>
                </a:cxn>
                <a:cxn ang="0">
                  <a:pos x="T4" y="T5"/>
                </a:cxn>
              </a:cxnLst>
              <a:rect l="0" t="0" r="r" b="b"/>
              <a:pathLst>
                <a:path w="42" h="29">
                  <a:moveTo>
                    <a:pt x="22" y="0"/>
                  </a:moveTo>
                  <a:cubicBezTo>
                    <a:pt x="42" y="7"/>
                    <a:pt x="28" y="29"/>
                    <a:pt x="14" y="25"/>
                  </a:cubicBezTo>
                  <a:cubicBezTo>
                    <a:pt x="0" y="18"/>
                    <a:pt x="8" y="1"/>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5" name="Freeform 15">
              <a:extLst>
                <a:ext uri="{FF2B5EF4-FFF2-40B4-BE49-F238E27FC236}">
                  <a16:creationId xmlns:a16="http://schemas.microsoft.com/office/drawing/2014/main" id="{DE3E37A0-8723-42F4-9435-F06BD019143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6139192" y="6359421"/>
              <a:ext cx="121406" cy="72626"/>
            </a:xfrm>
            <a:custGeom>
              <a:avLst/>
              <a:gdLst>
                <a:gd name="T0" fmla="*/ 16 w 37"/>
                <a:gd name="T1" fmla="*/ 0 h 24"/>
                <a:gd name="T2" fmla="*/ 11 w 37"/>
                <a:gd name="T3" fmla="*/ 24 h 24"/>
                <a:gd name="T4" fmla="*/ 16 w 37"/>
                <a:gd name="T5" fmla="*/ 0 h 24"/>
              </a:gdLst>
              <a:ahLst/>
              <a:cxnLst>
                <a:cxn ang="0">
                  <a:pos x="T0" y="T1"/>
                </a:cxn>
                <a:cxn ang="0">
                  <a:pos x="T2" y="T3"/>
                </a:cxn>
                <a:cxn ang="0">
                  <a:pos x="T4" y="T5"/>
                </a:cxn>
              </a:cxnLst>
              <a:rect l="0" t="0" r="r" b="b"/>
              <a:pathLst>
                <a:path w="37" h="24">
                  <a:moveTo>
                    <a:pt x="16" y="0"/>
                  </a:moveTo>
                  <a:cubicBezTo>
                    <a:pt x="37" y="6"/>
                    <a:pt x="30" y="20"/>
                    <a:pt x="11" y="24"/>
                  </a:cubicBezTo>
                  <a:cubicBezTo>
                    <a:pt x="0" y="17"/>
                    <a:pt x="5" y="3"/>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6" name="Freeform 18">
              <a:extLst>
                <a:ext uri="{FF2B5EF4-FFF2-40B4-BE49-F238E27FC236}">
                  <a16:creationId xmlns:a16="http://schemas.microsoft.com/office/drawing/2014/main" id="{0C5FE567-8965-4799-B1E6-8A6E1A84888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6384660" y="6368396"/>
              <a:ext cx="138242" cy="78339"/>
            </a:xfrm>
            <a:custGeom>
              <a:avLst/>
              <a:gdLst>
                <a:gd name="T0" fmla="*/ 6 w 42"/>
                <a:gd name="T1" fmla="*/ 6 h 26"/>
                <a:gd name="T2" fmla="*/ 21 w 42"/>
                <a:gd name="T3" fmla="*/ 26 h 26"/>
                <a:gd name="T4" fmla="*/ 6 w 42"/>
                <a:gd name="T5" fmla="*/ 6 h 26"/>
              </a:gdLst>
              <a:ahLst/>
              <a:cxnLst>
                <a:cxn ang="0">
                  <a:pos x="T0" y="T1"/>
                </a:cxn>
                <a:cxn ang="0">
                  <a:pos x="T2" y="T3"/>
                </a:cxn>
                <a:cxn ang="0">
                  <a:pos x="T4" y="T5"/>
                </a:cxn>
              </a:cxnLst>
              <a:rect l="0" t="0" r="r" b="b"/>
              <a:pathLst>
                <a:path w="42" h="26">
                  <a:moveTo>
                    <a:pt x="6" y="6"/>
                  </a:moveTo>
                  <a:cubicBezTo>
                    <a:pt x="25" y="0"/>
                    <a:pt x="42" y="17"/>
                    <a:pt x="21" y="26"/>
                  </a:cubicBezTo>
                  <a:cubicBezTo>
                    <a:pt x="9" y="26"/>
                    <a:pt x="0" y="16"/>
                    <a:pt x="6" y="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7" name="Freeform 22">
              <a:extLst>
                <a:ext uri="{FF2B5EF4-FFF2-40B4-BE49-F238E27FC236}">
                  <a16:creationId xmlns:a16="http://schemas.microsoft.com/office/drawing/2014/main" id="{BA3FF2FD-6394-4F97-B186-BD4A98C619F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5653573" y="6308012"/>
              <a:ext cx="150648" cy="99554"/>
            </a:xfrm>
            <a:custGeom>
              <a:avLst/>
              <a:gdLst>
                <a:gd name="T0" fmla="*/ 26 w 46"/>
                <a:gd name="T1" fmla="*/ 0 h 33"/>
                <a:gd name="T2" fmla="*/ 38 w 46"/>
                <a:gd name="T3" fmla="*/ 22 h 33"/>
                <a:gd name="T4" fmla="*/ 26 w 46"/>
                <a:gd name="T5" fmla="*/ 0 h 33"/>
              </a:gdLst>
              <a:ahLst/>
              <a:cxnLst>
                <a:cxn ang="0">
                  <a:pos x="T0" y="T1"/>
                </a:cxn>
                <a:cxn ang="0">
                  <a:pos x="T2" y="T3"/>
                </a:cxn>
                <a:cxn ang="0">
                  <a:pos x="T4" y="T5"/>
                </a:cxn>
              </a:cxnLst>
              <a:rect l="0" t="0" r="r" b="b"/>
              <a:pathLst>
                <a:path w="46" h="33">
                  <a:moveTo>
                    <a:pt x="26" y="0"/>
                  </a:moveTo>
                  <a:cubicBezTo>
                    <a:pt x="29" y="0"/>
                    <a:pt x="46" y="16"/>
                    <a:pt x="38" y="22"/>
                  </a:cubicBezTo>
                  <a:cubicBezTo>
                    <a:pt x="16" y="33"/>
                    <a:pt x="0" y="5"/>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8" name="Freeform 8">
              <a:extLst>
                <a:ext uri="{FF2B5EF4-FFF2-40B4-BE49-F238E27FC236}">
                  <a16:creationId xmlns:a16="http://schemas.microsoft.com/office/drawing/2014/main" id="{1A361C9F-AD97-4338-B557-8766AFD033B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8956" y="5956599"/>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9" name="Freeform 19">
              <a:extLst>
                <a:ext uri="{FF2B5EF4-FFF2-40B4-BE49-F238E27FC236}">
                  <a16:creationId xmlns:a16="http://schemas.microsoft.com/office/drawing/2014/main" id="{F4FAA936-A80F-43B5-8A7D-17CC7CF771A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4709370" y="6291575"/>
              <a:ext cx="124951" cy="69362"/>
            </a:xfrm>
            <a:custGeom>
              <a:avLst/>
              <a:gdLst>
                <a:gd name="T0" fmla="*/ 16 w 38"/>
                <a:gd name="T1" fmla="*/ 0 h 23"/>
                <a:gd name="T2" fmla="*/ 10 w 38"/>
                <a:gd name="T3" fmla="*/ 23 h 23"/>
                <a:gd name="T4" fmla="*/ 16 w 38"/>
                <a:gd name="T5" fmla="*/ 0 h 23"/>
              </a:gdLst>
              <a:ahLst/>
              <a:cxnLst>
                <a:cxn ang="0">
                  <a:pos x="T0" y="T1"/>
                </a:cxn>
                <a:cxn ang="0">
                  <a:pos x="T2" y="T3"/>
                </a:cxn>
                <a:cxn ang="0">
                  <a:pos x="T4" y="T5"/>
                </a:cxn>
              </a:cxnLst>
              <a:rect l="0" t="0" r="r" b="b"/>
              <a:pathLst>
                <a:path w="38" h="23">
                  <a:moveTo>
                    <a:pt x="16" y="0"/>
                  </a:moveTo>
                  <a:cubicBezTo>
                    <a:pt x="38" y="8"/>
                    <a:pt x="31" y="18"/>
                    <a:pt x="10" y="23"/>
                  </a:cubicBezTo>
                  <a:cubicBezTo>
                    <a:pt x="0" y="16"/>
                    <a:pt x="4" y="3"/>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0" name="Freeform 20">
              <a:extLst>
                <a:ext uri="{FF2B5EF4-FFF2-40B4-BE49-F238E27FC236}">
                  <a16:creationId xmlns:a16="http://schemas.microsoft.com/office/drawing/2014/main" id="{21246F32-1BA7-40E4-9AF9-CA517D4413C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4452381" y="6295774"/>
              <a:ext cx="128495" cy="78339"/>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1" name="Freeform 23">
              <a:extLst>
                <a:ext uri="{FF2B5EF4-FFF2-40B4-BE49-F238E27FC236}">
                  <a16:creationId xmlns:a16="http://schemas.microsoft.com/office/drawing/2014/main" id="{C18EE8CE-BCF9-4C64-B335-C7830B03F3B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5883090" y="6322699"/>
              <a:ext cx="134697" cy="81603"/>
            </a:xfrm>
            <a:custGeom>
              <a:avLst/>
              <a:gdLst>
                <a:gd name="T0" fmla="*/ 19 w 41"/>
                <a:gd name="T1" fmla="*/ 0 h 27"/>
                <a:gd name="T2" fmla="*/ 8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10"/>
                    <a:pt x="28" y="27"/>
                    <a:pt x="8" y="20"/>
                  </a:cubicBezTo>
                  <a:cubicBezTo>
                    <a:pt x="0" y="8"/>
                    <a:pt x="7" y="2"/>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2" name="Freeform 26">
              <a:extLst>
                <a:ext uri="{FF2B5EF4-FFF2-40B4-BE49-F238E27FC236}">
                  <a16:creationId xmlns:a16="http://schemas.microsoft.com/office/drawing/2014/main" id="{64AC2B2B-568F-4175-8D84-AD8F6B563FB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5404559" y="6308010"/>
              <a:ext cx="127608" cy="78339"/>
            </a:xfrm>
            <a:custGeom>
              <a:avLst/>
              <a:gdLst>
                <a:gd name="T0" fmla="*/ 24 w 39"/>
                <a:gd name="T1" fmla="*/ 0 h 26"/>
                <a:gd name="T2" fmla="*/ 20 w 39"/>
                <a:gd name="T3" fmla="*/ 25 h 26"/>
                <a:gd name="T4" fmla="*/ 24 w 39"/>
                <a:gd name="T5" fmla="*/ 0 h 26"/>
              </a:gdLst>
              <a:ahLst/>
              <a:cxnLst>
                <a:cxn ang="0">
                  <a:pos x="T0" y="T1"/>
                </a:cxn>
                <a:cxn ang="0">
                  <a:pos x="T2" y="T3"/>
                </a:cxn>
                <a:cxn ang="0">
                  <a:pos x="T4" y="T5"/>
                </a:cxn>
              </a:cxnLst>
              <a:rect l="0" t="0" r="r" b="b"/>
              <a:pathLst>
                <a:path w="39" h="26">
                  <a:moveTo>
                    <a:pt x="24" y="0"/>
                  </a:moveTo>
                  <a:cubicBezTo>
                    <a:pt x="39" y="2"/>
                    <a:pt x="36" y="26"/>
                    <a:pt x="20" y="25"/>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3" name="Freeform 27">
              <a:extLst>
                <a:ext uri="{FF2B5EF4-FFF2-40B4-BE49-F238E27FC236}">
                  <a16:creationId xmlns:a16="http://schemas.microsoft.com/office/drawing/2014/main" id="{D9C6CF5C-8CF6-4274-86E0-CAF4A31F43A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4937280" y="6282192"/>
              <a:ext cx="131153" cy="93843"/>
            </a:xfrm>
            <a:custGeom>
              <a:avLst/>
              <a:gdLst>
                <a:gd name="T0" fmla="*/ 22 w 40"/>
                <a:gd name="T1" fmla="*/ 0 h 31"/>
                <a:gd name="T2" fmla="*/ 16 w 40"/>
                <a:gd name="T3" fmla="*/ 25 h 31"/>
                <a:gd name="T4" fmla="*/ 22 w 40"/>
                <a:gd name="T5" fmla="*/ 0 h 31"/>
              </a:gdLst>
              <a:ahLst/>
              <a:cxnLst>
                <a:cxn ang="0">
                  <a:pos x="T0" y="T1"/>
                </a:cxn>
                <a:cxn ang="0">
                  <a:pos x="T2" y="T3"/>
                </a:cxn>
                <a:cxn ang="0">
                  <a:pos x="T4" y="T5"/>
                </a:cxn>
              </a:cxnLst>
              <a:rect l="0" t="0" r="r" b="b"/>
              <a:pathLst>
                <a:path w="40" h="31">
                  <a:moveTo>
                    <a:pt x="22" y="0"/>
                  </a:moveTo>
                  <a:cubicBezTo>
                    <a:pt x="39" y="3"/>
                    <a:pt x="40" y="31"/>
                    <a:pt x="16" y="25"/>
                  </a:cubicBezTo>
                  <a:cubicBezTo>
                    <a:pt x="0" y="7"/>
                    <a:pt x="13" y="4"/>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4" name="Freeform 28">
              <a:extLst>
                <a:ext uri="{FF2B5EF4-FFF2-40B4-BE49-F238E27FC236}">
                  <a16:creationId xmlns:a16="http://schemas.microsoft.com/office/drawing/2014/main" id="{3BFC56A2-55B3-432A-BD3B-4B2423A683A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5194538" y="6290059"/>
              <a:ext cx="127608" cy="69362"/>
            </a:xfrm>
            <a:custGeom>
              <a:avLst/>
              <a:gdLst>
                <a:gd name="T0" fmla="*/ 16 w 39"/>
                <a:gd name="T1" fmla="*/ 0 h 23"/>
                <a:gd name="T2" fmla="*/ 11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7"/>
                    <a:pt x="31" y="17"/>
                    <a:pt x="11" y="23"/>
                  </a:cubicBezTo>
                  <a:cubicBezTo>
                    <a:pt x="0" y="16"/>
                    <a:pt x="4" y="2"/>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5" name="Freeform 30">
              <a:extLst>
                <a:ext uri="{FF2B5EF4-FFF2-40B4-BE49-F238E27FC236}">
                  <a16:creationId xmlns:a16="http://schemas.microsoft.com/office/drawing/2014/main" id="{BB036CEA-B307-404A-89D6-9414F417D25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5742191" y="6338204"/>
              <a:ext cx="9748" cy="5712"/>
            </a:xfrm>
            <a:custGeom>
              <a:avLst/>
              <a:gdLst>
                <a:gd name="T0" fmla="*/ 1 w 3"/>
                <a:gd name="T1" fmla="*/ 0 h 2"/>
                <a:gd name="T2" fmla="*/ 2 w 3"/>
                <a:gd name="T3" fmla="*/ 2 h 2"/>
                <a:gd name="T4" fmla="*/ 1 w 3"/>
                <a:gd name="T5" fmla="*/ 0 h 2"/>
              </a:gdLst>
              <a:ahLst/>
              <a:cxnLst>
                <a:cxn ang="0">
                  <a:pos x="T0" y="T1"/>
                </a:cxn>
                <a:cxn ang="0">
                  <a:pos x="T2" y="T3"/>
                </a:cxn>
                <a:cxn ang="0">
                  <a:pos x="T4" y="T5"/>
                </a:cxn>
              </a:cxnLst>
              <a:rect l="0" t="0" r="r" b="b"/>
              <a:pathLst>
                <a:path w="3" h="2">
                  <a:moveTo>
                    <a:pt x="1" y="0"/>
                  </a:moveTo>
                  <a:cubicBezTo>
                    <a:pt x="2" y="1"/>
                    <a:pt x="3" y="2"/>
                    <a:pt x="2" y="2"/>
                  </a:cubicBezTo>
                  <a:cubicBezTo>
                    <a:pt x="1" y="2"/>
                    <a:pt x="0" y="1"/>
                    <a:pt x="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6" name="Freeform 43">
              <a:extLst>
                <a:ext uri="{FF2B5EF4-FFF2-40B4-BE49-F238E27FC236}">
                  <a16:creationId xmlns:a16="http://schemas.microsoft.com/office/drawing/2014/main" id="{CB37E5F5-B903-4611-A739-0B7FBE85104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5902106" y="6043523"/>
              <a:ext cx="143559" cy="75075"/>
            </a:xfrm>
            <a:custGeom>
              <a:avLst/>
              <a:gdLst>
                <a:gd name="T0" fmla="*/ 28 w 44"/>
                <a:gd name="T1" fmla="*/ 0 h 25"/>
                <a:gd name="T2" fmla="*/ 25 w 44"/>
                <a:gd name="T3" fmla="*/ 25 h 25"/>
                <a:gd name="T4" fmla="*/ 28 w 44"/>
                <a:gd name="T5" fmla="*/ 0 h 25"/>
              </a:gdLst>
              <a:ahLst/>
              <a:cxnLst>
                <a:cxn ang="0">
                  <a:pos x="T0" y="T1"/>
                </a:cxn>
                <a:cxn ang="0">
                  <a:pos x="T2" y="T3"/>
                </a:cxn>
                <a:cxn ang="0">
                  <a:pos x="T4" y="T5"/>
                </a:cxn>
              </a:cxnLst>
              <a:rect l="0" t="0" r="r" b="b"/>
              <a:pathLst>
                <a:path w="44" h="25">
                  <a:moveTo>
                    <a:pt x="28" y="0"/>
                  </a:moveTo>
                  <a:cubicBezTo>
                    <a:pt x="44" y="2"/>
                    <a:pt x="38" y="22"/>
                    <a:pt x="25" y="25"/>
                  </a:cubicBezTo>
                  <a:cubicBezTo>
                    <a:pt x="0" y="25"/>
                    <a:pt x="9" y="5"/>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7" name="Freeform 51">
              <a:extLst>
                <a:ext uri="{FF2B5EF4-FFF2-40B4-BE49-F238E27FC236}">
                  <a16:creationId xmlns:a16="http://schemas.microsoft.com/office/drawing/2014/main" id="{B1012F2B-A8F1-4FD5-8E6F-1CC97D0AA8A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5710297" y="6035458"/>
              <a:ext cx="115202" cy="90579"/>
            </a:xfrm>
            <a:custGeom>
              <a:avLst/>
              <a:gdLst>
                <a:gd name="T0" fmla="*/ 19 w 35"/>
                <a:gd name="T1" fmla="*/ 0 h 30"/>
                <a:gd name="T2" fmla="*/ 33 w 35"/>
                <a:gd name="T3" fmla="*/ 15 h 30"/>
                <a:gd name="T4" fmla="*/ 25 w 35"/>
                <a:gd name="T5" fmla="*/ 19 h 30"/>
                <a:gd name="T6" fmla="*/ 19 w 35"/>
                <a:gd name="T7" fmla="*/ 0 h 30"/>
              </a:gdLst>
              <a:ahLst/>
              <a:cxnLst>
                <a:cxn ang="0">
                  <a:pos x="T0" y="T1"/>
                </a:cxn>
                <a:cxn ang="0">
                  <a:pos x="T2" y="T3"/>
                </a:cxn>
                <a:cxn ang="0">
                  <a:pos x="T4" y="T5"/>
                </a:cxn>
                <a:cxn ang="0">
                  <a:pos x="T6" y="T7"/>
                </a:cxn>
              </a:cxnLst>
              <a:rect l="0" t="0" r="r" b="b"/>
              <a:pathLst>
                <a:path w="35" h="30">
                  <a:moveTo>
                    <a:pt x="19" y="0"/>
                  </a:moveTo>
                  <a:cubicBezTo>
                    <a:pt x="26" y="0"/>
                    <a:pt x="35" y="8"/>
                    <a:pt x="33" y="15"/>
                  </a:cubicBezTo>
                  <a:cubicBezTo>
                    <a:pt x="30" y="12"/>
                    <a:pt x="27" y="17"/>
                    <a:pt x="25" y="19"/>
                  </a:cubicBezTo>
                  <a:cubicBezTo>
                    <a:pt x="7" y="30"/>
                    <a:pt x="0" y="5"/>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8" name="Freeform 52">
              <a:extLst>
                <a:ext uri="{FF2B5EF4-FFF2-40B4-BE49-F238E27FC236}">
                  <a16:creationId xmlns:a16="http://schemas.microsoft.com/office/drawing/2014/main" id="{C04C6E0B-838E-4B10-91CA-29C498382AE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6277444" y="6038724"/>
              <a:ext cx="118747" cy="81603"/>
            </a:xfrm>
            <a:custGeom>
              <a:avLst/>
              <a:gdLst>
                <a:gd name="T0" fmla="*/ 21 w 36"/>
                <a:gd name="T1" fmla="*/ 0 h 27"/>
                <a:gd name="T2" fmla="*/ 22 w 36"/>
                <a:gd name="T3" fmla="*/ 27 h 27"/>
                <a:gd name="T4" fmla="*/ 21 w 36"/>
                <a:gd name="T5" fmla="*/ 0 h 27"/>
              </a:gdLst>
              <a:ahLst/>
              <a:cxnLst>
                <a:cxn ang="0">
                  <a:pos x="T0" y="T1"/>
                </a:cxn>
                <a:cxn ang="0">
                  <a:pos x="T2" y="T3"/>
                </a:cxn>
                <a:cxn ang="0">
                  <a:pos x="T4" y="T5"/>
                </a:cxn>
              </a:cxnLst>
              <a:rect l="0" t="0" r="r" b="b"/>
              <a:pathLst>
                <a:path w="36" h="27">
                  <a:moveTo>
                    <a:pt x="21" y="0"/>
                  </a:moveTo>
                  <a:cubicBezTo>
                    <a:pt x="33" y="3"/>
                    <a:pt x="36" y="23"/>
                    <a:pt x="22" y="27"/>
                  </a:cubicBezTo>
                  <a:cubicBezTo>
                    <a:pt x="3" y="25"/>
                    <a:pt x="0" y="1"/>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9" name="Freeform 53">
              <a:extLst>
                <a:ext uri="{FF2B5EF4-FFF2-40B4-BE49-F238E27FC236}">
                  <a16:creationId xmlns:a16="http://schemas.microsoft.com/office/drawing/2014/main" id="{15D6CFEB-4FC5-45C3-8BDF-95EAD1EDFCF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5471034" y="6035460"/>
              <a:ext cx="127608" cy="79154"/>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0" name="Freeform 54">
              <a:extLst>
                <a:ext uri="{FF2B5EF4-FFF2-40B4-BE49-F238E27FC236}">
                  <a16:creationId xmlns:a16="http://schemas.microsoft.com/office/drawing/2014/main" id="{EA8E01BA-7055-4707-906A-F08E2E2535E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6094009" y="6011795"/>
              <a:ext cx="134697" cy="105266"/>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1" name="Freeform 55">
              <a:extLst>
                <a:ext uri="{FF2B5EF4-FFF2-40B4-BE49-F238E27FC236}">
                  <a16:creationId xmlns:a16="http://schemas.microsoft.com/office/drawing/2014/main" id="{CDA2DE76-0D5E-4F6F-95E7-508B725F8AC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5264556" y="6041988"/>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2" name="Freeform 56">
              <a:extLst>
                <a:ext uri="{FF2B5EF4-FFF2-40B4-BE49-F238E27FC236}">
                  <a16:creationId xmlns:a16="http://schemas.microsoft.com/office/drawing/2014/main" id="{669578C5-3D06-4B77-A897-A014B441B58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4392340" y="5985586"/>
              <a:ext cx="128495" cy="72626"/>
            </a:xfrm>
            <a:custGeom>
              <a:avLst/>
              <a:gdLst>
                <a:gd name="T0" fmla="*/ 21 w 39"/>
                <a:gd name="T1" fmla="*/ 0 h 24"/>
                <a:gd name="T2" fmla="*/ 22 w 39"/>
                <a:gd name="T3" fmla="*/ 24 h 24"/>
                <a:gd name="T4" fmla="*/ 21 w 39"/>
                <a:gd name="T5" fmla="*/ 0 h 24"/>
              </a:gdLst>
              <a:ahLst/>
              <a:cxnLst>
                <a:cxn ang="0">
                  <a:pos x="T0" y="T1"/>
                </a:cxn>
                <a:cxn ang="0">
                  <a:pos x="T2" y="T3"/>
                </a:cxn>
                <a:cxn ang="0">
                  <a:pos x="T4" y="T5"/>
                </a:cxn>
              </a:cxnLst>
              <a:rect l="0" t="0" r="r" b="b"/>
              <a:pathLst>
                <a:path w="39" h="24">
                  <a:moveTo>
                    <a:pt x="21" y="0"/>
                  </a:moveTo>
                  <a:cubicBezTo>
                    <a:pt x="37" y="0"/>
                    <a:pt x="39" y="23"/>
                    <a:pt x="22" y="24"/>
                  </a:cubicBezTo>
                  <a:cubicBezTo>
                    <a:pt x="7" y="22"/>
                    <a:pt x="0" y="5"/>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3" name="Freeform 57">
              <a:extLst>
                <a:ext uri="{FF2B5EF4-FFF2-40B4-BE49-F238E27FC236}">
                  <a16:creationId xmlns:a16="http://schemas.microsoft.com/office/drawing/2014/main" id="{85AA3005-AAD0-4587-B352-ECD937D6140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5037697" y="6020771"/>
              <a:ext cx="140901" cy="93843"/>
            </a:xfrm>
            <a:custGeom>
              <a:avLst/>
              <a:gdLst>
                <a:gd name="T0" fmla="*/ 27 w 43"/>
                <a:gd name="T1" fmla="*/ 3 h 31"/>
                <a:gd name="T2" fmla="*/ 40 w 43"/>
                <a:gd name="T3" fmla="*/ 23 h 31"/>
                <a:gd name="T4" fmla="*/ 27 w 43"/>
                <a:gd name="T5" fmla="*/ 3 h 31"/>
              </a:gdLst>
              <a:ahLst/>
              <a:cxnLst>
                <a:cxn ang="0">
                  <a:pos x="T0" y="T1"/>
                </a:cxn>
                <a:cxn ang="0">
                  <a:pos x="T2" y="T3"/>
                </a:cxn>
                <a:cxn ang="0">
                  <a:pos x="T4" y="T5"/>
                </a:cxn>
              </a:cxnLst>
              <a:rect l="0" t="0" r="r" b="b"/>
              <a:pathLst>
                <a:path w="43" h="31">
                  <a:moveTo>
                    <a:pt x="27" y="3"/>
                  </a:moveTo>
                  <a:cubicBezTo>
                    <a:pt x="35" y="0"/>
                    <a:pt x="43" y="17"/>
                    <a:pt x="40" y="23"/>
                  </a:cubicBezTo>
                  <a:cubicBezTo>
                    <a:pt x="21" y="31"/>
                    <a:pt x="0" y="15"/>
                    <a:pt x="27"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4" name="Freeform 59">
              <a:extLst>
                <a:ext uri="{FF2B5EF4-FFF2-40B4-BE49-F238E27FC236}">
                  <a16:creationId xmlns:a16="http://schemas.microsoft.com/office/drawing/2014/main" id="{B4E9730F-E8B1-4F7C-BA99-3B3016F104E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6473186" y="6052072"/>
              <a:ext cx="124063" cy="78339"/>
            </a:xfrm>
            <a:custGeom>
              <a:avLst/>
              <a:gdLst>
                <a:gd name="T0" fmla="*/ 22 w 38"/>
                <a:gd name="T1" fmla="*/ 0 h 26"/>
                <a:gd name="T2" fmla="*/ 18 w 38"/>
                <a:gd name="T3" fmla="*/ 26 h 26"/>
                <a:gd name="T4" fmla="*/ 22 w 38"/>
                <a:gd name="T5" fmla="*/ 0 h 26"/>
              </a:gdLst>
              <a:ahLst/>
              <a:cxnLst>
                <a:cxn ang="0">
                  <a:pos x="T0" y="T1"/>
                </a:cxn>
                <a:cxn ang="0">
                  <a:pos x="T2" y="T3"/>
                </a:cxn>
                <a:cxn ang="0">
                  <a:pos x="T4" y="T5"/>
                </a:cxn>
              </a:cxnLst>
              <a:rect l="0" t="0" r="r" b="b"/>
              <a:pathLst>
                <a:path w="38" h="26">
                  <a:moveTo>
                    <a:pt x="22" y="0"/>
                  </a:moveTo>
                  <a:cubicBezTo>
                    <a:pt x="38" y="3"/>
                    <a:pt x="33" y="25"/>
                    <a:pt x="18" y="26"/>
                  </a:cubicBezTo>
                  <a:cubicBezTo>
                    <a:pt x="0" y="20"/>
                    <a:pt x="6" y="3"/>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5" name="Freeform 60">
              <a:extLst>
                <a:ext uri="{FF2B5EF4-FFF2-40B4-BE49-F238E27FC236}">
                  <a16:creationId xmlns:a16="http://schemas.microsoft.com/office/drawing/2014/main" id="{A8922D05-C325-4918-84E6-1C62AD7BE0B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4825017" y="6002818"/>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4"/>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6" name="Freeform 61">
              <a:extLst>
                <a:ext uri="{FF2B5EF4-FFF2-40B4-BE49-F238E27FC236}">
                  <a16:creationId xmlns:a16="http://schemas.microsoft.com/office/drawing/2014/main" id="{38DD42E8-8604-45E3-99FE-72D479AF2C3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4572460" y="5957121"/>
              <a:ext cx="137356" cy="99554"/>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5"/>
                    <a:pt x="16"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7" name="Freeform 5">
              <a:extLst>
                <a:ext uri="{FF2B5EF4-FFF2-40B4-BE49-F238E27FC236}">
                  <a16:creationId xmlns:a16="http://schemas.microsoft.com/office/drawing/2014/main" id="{2E946C70-11C9-4C85-BE3B-1149117F381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3908414" y="6286792"/>
              <a:ext cx="121406" cy="81603"/>
            </a:xfrm>
            <a:custGeom>
              <a:avLst/>
              <a:gdLst>
                <a:gd name="T0" fmla="*/ 20 w 37"/>
                <a:gd name="T1" fmla="*/ 1 h 27"/>
                <a:gd name="T2" fmla="*/ 22 w 37"/>
                <a:gd name="T3" fmla="*/ 27 h 27"/>
                <a:gd name="T4" fmla="*/ 20 w 37"/>
                <a:gd name="T5" fmla="*/ 1 h 27"/>
              </a:gdLst>
              <a:ahLst/>
              <a:cxnLst>
                <a:cxn ang="0">
                  <a:pos x="T0" y="T1"/>
                </a:cxn>
                <a:cxn ang="0">
                  <a:pos x="T2" y="T3"/>
                </a:cxn>
                <a:cxn ang="0">
                  <a:pos x="T4" y="T5"/>
                </a:cxn>
              </a:cxnLst>
              <a:rect l="0" t="0" r="r" b="b"/>
              <a:pathLst>
                <a:path w="37" h="27">
                  <a:moveTo>
                    <a:pt x="20" y="1"/>
                  </a:moveTo>
                  <a:cubicBezTo>
                    <a:pt x="31" y="1"/>
                    <a:pt x="37" y="24"/>
                    <a:pt x="22" y="27"/>
                  </a:cubicBezTo>
                  <a:cubicBezTo>
                    <a:pt x="2" y="27"/>
                    <a:pt x="0" y="0"/>
                    <a:pt x="20"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8" name="Freeform 6">
              <a:extLst>
                <a:ext uri="{FF2B5EF4-FFF2-40B4-BE49-F238E27FC236}">
                  <a16:creationId xmlns:a16="http://schemas.microsoft.com/office/drawing/2014/main" id="{48F637C4-CFB7-4421-9DAB-6730244B2C5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634353" y="6266141"/>
              <a:ext cx="124063" cy="87315"/>
            </a:xfrm>
            <a:custGeom>
              <a:avLst/>
              <a:gdLst>
                <a:gd name="T0" fmla="*/ 12 w 38"/>
                <a:gd name="T1" fmla="*/ 3 h 29"/>
                <a:gd name="T2" fmla="*/ 15 w 38"/>
                <a:gd name="T3" fmla="*/ 29 h 29"/>
                <a:gd name="T4" fmla="*/ 12 w 38"/>
                <a:gd name="T5" fmla="*/ 3 h 29"/>
              </a:gdLst>
              <a:ahLst/>
              <a:cxnLst>
                <a:cxn ang="0">
                  <a:pos x="T0" y="T1"/>
                </a:cxn>
                <a:cxn ang="0">
                  <a:pos x="T2" y="T3"/>
                </a:cxn>
                <a:cxn ang="0">
                  <a:pos x="T4" y="T5"/>
                </a:cxn>
              </a:cxnLst>
              <a:rect l="0" t="0" r="r" b="b"/>
              <a:pathLst>
                <a:path w="38" h="29">
                  <a:moveTo>
                    <a:pt x="12" y="3"/>
                  </a:moveTo>
                  <a:cubicBezTo>
                    <a:pt x="34" y="0"/>
                    <a:pt x="38" y="26"/>
                    <a:pt x="15" y="29"/>
                  </a:cubicBezTo>
                  <a:cubicBezTo>
                    <a:pt x="4" y="23"/>
                    <a:pt x="0" y="9"/>
                    <a:pt x="12"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9" name="Freeform 7">
              <a:extLst>
                <a:ext uri="{FF2B5EF4-FFF2-40B4-BE49-F238E27FC236}">
                  <a16:creationId xmlns:a16="http://schemas.microsoft.com/office/drawing/2014/main" id="{6E137FD9-DCB4-4E5A-960B-350C3627EE0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4177783" y="6246129"/>
              <a:ext cx="138242" cy="100371"/>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0" name="Freeform 8">
              <a:extLst>
                <a:ext uri="{FF2B5EF4-FFF2-40B4-BE49-F238E27FC236}">
                  <a16:creationId xmlns:a16="http://schemas.microsoft.com/office/drawing/2014/main" id="{9DCD8437-9BFD-44B4-AAC8-75388190F2B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982245" y="6242949"/>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1" name="Freeform 9">
              <a:extLst>
                <a:ext uri="{FF2B5EF4-FFF2-40B4-BE49-F238E27FC236}">
                  <a16:creationId xmlns:a16="http://schemas.microsoft.com/office/drawing/2014/main" id="{C9EEBF9B-D5F1-4EE3-A46A-A5A5E396A44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2268040" y="6282192"/>
              <a:ext cx="121406" cy="88130"/>
            </a:xfrm>
            <a:custGeom>
              <a:avLst/>
              <a:gdLst>
                <a:gd name="T0" fmla="*/ 18 w 37"/>
                <a:gd name="T1" fmla="*/ 4 h 29"/>
                <a:gd name="T2" fmla="*/ 22 w 37"/>
                <a:gd name="T3" fmla="*/ 29 h 29"/>
                <a:gd name="T4" fmla="*/ 18 w 37"/>
                <a:gd name="T5" fmla="*/ 4 h 29"/>
              </a:gdLst>
              <a:ahLst/>
              <a:cxnLst>
                <a:cxn ang="0">
                  <a:pos x="T0" y="T1"/>
                </a:cxn>
                <a:cxn ang="0">
                  <a:pos x="T2" y="T3"/>
                </a:cxn>
                <a:cxn ang="0">
                  <a:pos x="T4" y="T5"/>
                </a:cxn>
              </a:cxnLst>
              <a:rect l="0" t="0" r="r" b="b"/>
              <a:pathLst>
                <a:path w="37" h="29">
                  <a:moveTo>
                    <a:pt x="18" y="4"/>
                  </a:moveTo>
                  <a:cubicBezTo>
                    <a:pt x="35" y="0"/>
                    <a:pt x="37" y="28"/>
                    <a:pt x="22" y="29"/>
                  </a:cubicBezTo>
                  <a:cubicBezTo>
                    <a:pt x="7" y="28"/>
                    <a:pt x="0" y="14"/>
                    <a:pt x="18"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2" name="Freeform 11">
              <a:extLst>
                <a:ext uri="{FF2B5EF4-FFF2-40B4-BE49-F238E27FC236}">
                  <a16:creationId xmlns:a16="http://schemas.microsoft.com/office/drawing/2014/main" id="{3A77B17D-E4D2-444B-8D75-F0171A3E85E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2510851" y="6246285"/>
              <a:ext cx="143559" cy="102819"/>
            </a:xfrm>
            <a:custGeom>
              <a:avLst/>
              <a:gdLst>
                <a:gd name="T0" fmla="*/ 31 w 44"/>
                <a:gd name="T1" fmla="*/ 1 h 34"/>
                <a:gd name="T2" fmla="*/ 42 w 44"/>
                <a:gd name="T3" fmla="*/ 19 h 34"/>
                <a:gd name="T4" fmla="*/ 31 w 44"/>
                <a:gd name="T5" fmla="*/ 1 h 34"/>
              </a:gdLst>
              <a:ahLst/>
              <a:cxnLst>
                <a:cxn ang="0">
                  <a:pos x="T0" y="T1"/>
                </a:cxn>
                <a:cxn ang="0">
                  <a:pos x="T2" y="T3"/>
                </a:cxn>
                <a:cxn ang="0">
                  <a:pos x="T4" y="T5"/>
                </a:cxn>
              </a:cxnLst>
              <a:rect l="0" t="0" r="r" b="b"/>
              <a:pathLst>
                <a:path w="44" h="34">
                  <a:moveTo>
                    <a:pt x="31" y="1"/>
                  </a:moveTo>
                  <a:cubicBezTo>
                    <a:pt x="39" y="0"/>
                    <a:pt x="44" y="12"/>
                    <a:pt x="42" y="19"/>
                  </a:cubicBezTo>
                  <a:cubicBezTo>
                    <a:pt x="25" y="34"/>
                    <a:pt x="0" y="8"/>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3" name="Freeform 12">
              <a:extLst>
                <a:ext uri="{FF2B5EF4-FFF2-40B4-BE49-F238E27FC236}">
                  <a16:creationId xmlns:a16="http://schemas.microsoft.com/office/drawing/2014/main" id="{5FDB9442-6054-49E2-948E-D30AD9E09F1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3028371" y="6264238"/>
              <a:ext cx="134697" cy="81603"/>
            </a:xfrm>
            <a:custGeom>
              <a:avLst/>
              <a:gdLst>
                <a:gd name="T0" fmla="*/ 22 w 41"/>
                <a:gd name="T1" fmla="*/ 0 h 27"/>
                <a:gd name="T2" fmla="*/ 8 w 41"/>
                <a:gd name="T3" fmla="*/ 20 h 27"/>
                <a:gd name="T4" fmla="*/ 22 w 41"/>
                <a:gd name="T5" fmla="*/ 0 h 27"/>
              </a:gdLst>
              <a:ahLst/>
              <a:cxnLst>
                <a:cxn ang="0">
                  <a:pos x="T0" y="T1"/>
                </a:cxn>
                <a:cxn ang="0">
                  <a:pos x="T2" y="T3"/>
                </a:cxn>
                <a:cxn ang="0">
                  <a:pos x="T4" y="T5"/>
                </a:cxn>
              </a:cxnLst>
              <a:rect l="0" t="0" r="r" b="b"/>
              <a:pathLst>
                <a:path w="41" h="27">
                  <a:moveTo>
                    <a:pt x="22" y="0"/>
                  </a:moveTo>
                  <a:cubicBezTo>
                    <a:pt x="41" y="12"/>
                    <a:pt x="24" y="27"/>
                    <a:pt x="8" y="20"/>
                  </a:cubicBezTo>
                  <a:cubicBezTo>
                    <a:pt x="0" y="7"/>
                    <a:pt x="8" y="0"/>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4" name="Freeform 13">
              <a:extLst>
                <a:ext uri="{FF2B5EF4-FFF2-40B4-BE49-F238E27FC236}">
                  <a16:creationId xmlns:a16="http://schemas.microsoft.com/office/drawing/2014/main" id="{3E1DF8B7-7CB2-4181-8525-4EE2D5D9EEA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3656011" y="6301648"/>
              <a:ext cx="124951" cy="69362"/>
            </a:xfrm>
            <a:custGeom>
              <a:avLst/>
              <a:gdLst>
                <a:gd name="T0" fmla="*/ 26 w 38"/>
                <a:gd name="T1" fmla="*/ 0 h 23"/>
                <a:gd name="T2" fmla="*/ 25 w 38"/>
                <a:gd name="T3" fmla="*/ 23 h 23"/>
                <a:gd name="T4" fmla="*/ 26 w 38"/>
                <a:gd name="T5" fmla="*/ 0 h 23"/>
              </a:gdLst>
              <a:ahLst/>
              <a:cxnLst>
                <a:cxn ang="0">
                  <a:pos x="T0" y="T1"/>
                </a:cxn>
                <a:cxn ang="0">
                  <a:pos x="T2" y="T3"/>
                </a:cxn>
                <a:cxn ang="0">
                  <a:pos x="T4" y="T5"/>
                </a:cxn>
              </a:cxnLst>
              <a:rect l="0" t="0" r="r" b="b"/>
              <a:pathLst>
                <a:path w="38" h="23">
                  <a:moveTo>
                    <a:pt x="26" y="0"/>
                  </a:moveTo>
                  <a:cubicBezTo>
                    <a:pt x="38" y="0"/>
                    <a:pt x="37" y="20"/>
                    <a:pt x="25" y="23"/>
                  </a:cubicBezTo>
                  <a:cubicBezTo>
                    <a:pt x="0" y="23"/>
                    <a:pt x="5" y="1"/>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5" name="Freeform 14">
              <a:extLst>
                <a:ext uri="{FF2B5EF4-FFF2-40B4-BE49-F238E27FC236}">
                  <a16:creationId xmlns:a16="http://schemas.microsoft.com/office/drawing/2014/main" id="{4B3B2382-7947-4BAF-BF2F-830393F8EF5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3333279" y="6267101"/>
              <a:ext cx="134697" cy="84866"/>
            </a:xfrm>
            <a:custGeom>
              <a:avLst/>
              <a:gdLst>
                <a:gd name="T0" fmla="*/ 26 w 41"/>
                <a:gd name="T1" fmla="*/ 1 h 28"/>
                <a:gd name="T2" fmla="*/ 39 w 41"/>
                <a:gd name="T3" fmla="*/ 20 h 28"/>
                <a:gd name="T4" fmla="*/ 26 w 41"/>
                <a:gd name="T5" fmla="*/ 1 h 28"/>
              </a:gdLst>
              <a:ahLst/>
              <a:cxnLst>
                <a:cxn ang="0">
                  <a:pos x="T0" y="T1"/>
                </a:cxn>
                <a:cxn ang="0">
                  <a:pos x="T2" y="T3"/>
                </a:cxn>
                <a:cxn ang="0">
                  <a:pos x="T4" y="T5"/>
                </a:cxn>
              </a:cxnLst>
              <a:rect l="0" t="0" r="r" b="b"/>
              <a:pathLst>
                <a:path w="41" h="28">
                  <a:moveTo>
                    <a:pt x="26" y="1"/>
                  </a:moveTo>
                  <a:cubicBezTo>
                    <a:pt x="34" y="0"/>
                    <a:pt x="41" y="12"/>
                    <a:pt x="39" y="20"/>
                  </a:cubicBezTo>
                  <a:cubicBezTo>
                    <a:pt x="17" y="28"/>
                    <a:pt x="0" y="12"/>
                    <a:pt x="26"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6" name="Freeform 16">
              <a:extLst>
                <a:ext uri="{FF2B5EF4-FFF2-40B4-BE49-F238E27FC236}">
                  <a16:creationId xmlns:a16="http://schemas.microsoft.com/office/drawing/2014/main" id="{AC95E7F5-BA75-4053-AC8F-81ACC426265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2773156" y="6239757"/>
              <a:ext cx="143559" cy="97107"/>
            </a:xfrm>
            <a:custGeom>
              <a:avLst/>
              <a:gdLst>
                <a:gd name="T0" fmla="*/ 31 w 44"/>
                <a:gd name="T1" fmla="*/ 1 h 32"/>
                <a:gd name="T2" fmla="*/ 43 w 44"/>
                <a:gd name="T3" fmla="*/ 15 h 32"/>
                <a:gd name="T4" fmla="*/ 31 w 44"/>
                <a:gd name="T5" fmla="*/ 1 h 32"/>
              </a:gdLst>
              <a:ahLst/>
              <a:cxnLst>
                <a:cxn ang="0">
                  <a:pos x="T0" y="T1"/>
                </a:cxn>
                <a:cxn ang="0">
                  <a:pos x="T2" y="T3"/>
                </a:cxn>
                <a:cxn ang="0">
                  <a:pos x="T4" y="T5"/>
                </a:cxn>
              </a:cxnLst>
              <a:rect l="0" t="0" r="r" b="b"/>
              <a:pathLst>
                <a:path w="44" h="32">
                  <a:moveTo>
                    <a:pt x="31" y="1"/>
                  </a:moveTo>
                  <a:cubicBezTo>
                    <a:pt x="40" y="0"/>
                    <a:pt x="44" y="8"/>
                    <a:pt x="43" y="15"/>
                  </a:cubicBezTo>
                  <a:cubicBezTo>
                    <a:pt x="29" y="32"/>
                    <a:pt x="0" y="6"/>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7" name="Freeform 17">
              <a:extLst>
                <a:ext uri="{FF2B5EF4-FFF2-40B4-BE49-F238E27FC236}">
                  <a16:creationId xmlns:a16="http://schemas.microsoft.com/office/drawing/2014/main" id="{8D431126-FDB6-42AF-BC9E-58E4C417BA2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398709" y="6264239"/>
              <a:ext cx="94821" cy="69362"/>
            </a:xfrm>
            <a:custGeom>
              <a:avLst/>
              <a:gdLst>
                <a:gd name="T0" fmla="*/ 13 w 29"/>
                <a:gd name="T1" fmla="*/ 0 h 23"/>
                <a:gd name="T2" fmla="*/ 13 w 29"/>
                <a:gd name="T3" fmla="*/ 23 h 23"/>
                <a:gd name="T4" fmla="*/ 13 w 29"/>
                <a:gd name="T5" fmla="*/ 0 h 23"/>
              </a:gdLst>
              <a:ahLst/>
              <a:cxnLst>
                <a:cxn ang="0">
                  <a:pos x="T0" y="T1"/>
                </a:cxn>
                <a:cxn ang="0">
                  <a:pos x="T2" y="T3"/>
                </a:cxn>
                <a:cxn ang="0">
                  <a:pos x="T4" y="T5"/>
                </a:cxn>
              </a:cxnLst>
              <a:rect l="0" t="0" r="r" b="b"/>
              <a:pathLst>
                <a:path w="29" h="23">
                  <a:moveTo>
                    <a:pt x="13" y="0"/>
                  </a:moveTo>
                  <a:cubicBezTo>
                    <a:pt x="27" y="0"/>
                    <a:pt x="29" y="22"/>
                    <a:pt x="13" y="23"/>
                  </a:cubicBezTo>
                  <a:cubicBezTo>
                    <a:pt x="2" y="22"/>
                    <a:pt x="0" y="2"/>
                    <a:pt x="1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8" name="Freeform 21">
              <a:extLst>
                <a:ext uri="{FF2B5EF4-FFF2-40B4-BE49-F238E27FC236}">
                  <a16:creationId xmlns:a16="http://schemas.microsoft.com/office/drawing/2014/main" id="{4AA2BE9B-BD88-4958-B98E-7363A0FD5C9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047787" y="6218542"/>
              <a:ext cx="140901" cy="102819"/>
            </a:xfrm>
            <a:custGeom>
              <a:avLst/>
              <a:gdLst>
                <a:gd name="T0" fmla="*/ 24 w 43"/>
                <a:gd name="T1" fmla="*/ 0 h 34"/>
                <a:gd name="T2" fmla="*/ 14 w 43"/>
                <a:gd name="T3" fmla="*/ 23 h 34"/>
                <a:gd name="T4" fmla="*/ 24 w 43"/>
                <a:gd name="T5" fmla="*/ 0 h 34"/>
              </a:gdLst>
              <a:ahLst/>
              <a:cxnLst>
                <a:cxn ang="0">
                  <a:pos x="T0" y="T1"/>
                </a:cxn>
                <a:cxn ang="0">
                  <a:pos x="T2" y="T3"/>
                </a:cxn>
                <a:cxn ang="0">
                  <a:pos x="T4" y="T5"/>
                </a:cxn>
              </a:cxnLst>
              <a:rect l="0" t="0" r="r" b="b"/>
              <a:pathLst>
                <a:path w="43" h="34">
                  <a:moveTo>
                    <a:pt x="24" y="0"/>
                  </a:moveTo>
                  <a:cubicBezTo>
                    <a:pt x="43" y="3"/>
                    <a:pt x="28" y="34"/>
                    <a:pt x="14" y="23"/>
                  </a:cubicBezTo>
                  <a:cubicBezTo>
                    <a:pt x="0" y="28"/>
                    <a:pt x="4" y="5"/>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9" name="Freeform 25">
              <a:extLst>
                <a:ext uri="{FF2B5EF4-FFF2-40B4-BE49-F238E27FC236}">
                  <a16:creationId xmlns:a16="http://schemas.microsoft.com/office/drawing/2014/main" id="{BA18EADE-8501-4251-ADCD-EB02B73DF1D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290115" y="6200589"/>
              <a:ext cx="134697" cy="93843"/>
            </a:xfrm>
            <a:custGeom>
              <a:avLst/>
              <a:gdLst>
                <a:gd name="T0" fmla="*/ 23 w 41"/>
                <a:gd name="T1" fmla="*/ 0 h 31"/>
                <a:gd name="T2" fmla="*/ 17 w 41"/>
                <a:gd name="T3" fmla="*/ 25 h 31"/>
                <a:gd name="T4" fmla="*/ 23 w 41"/>
                <a:gd name="T5" fmla="*/ 0 h 31"/>
              </a:gdLst>
              <a:ahLst/>
              <a:cxnLst>
                <a:cxn ang="0">
                  <a:pos x="T0" y="T1"/>
                </a:cxn>
                <a:cxn ang="0">
                  <a:pos x="T2" y="T3"/>
                </a:cxn>
                <a:cxn ang="0">
                  <a:pos x="T4" y="T5"/>
                </a:cxn>
              </a:cxnLst>
              <a:rect l="0" t="0" r="r" b="b"/>
              <a:pathLst>
                <a:path w="41" h="31">
                  <a:moveTo>
                    <a:pt x="23" y="0"/>
                  </a:moveTo>
                  <a:cubicBezTo>
                    <a:pt x="40" y="1"/>
                    <a:pt x="41" y="31"/>
                    <a:pt x="17" y="25"/>
                  </a:cubicBezTo>
                  <a:cubicBezTo>
                    <a:pt x="0" y="7"/>
                    <a:pt x="17" y="4"/>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0" name="Freeform 29">
              <a:extLst>
                <a:ext uri="{FF2B5EF4-FFF2-40B4-BE49-F238E27FC236}">
                  <a16:creationId xmlns:a16="http://schemas.microsoft.com/office/drawing/2014/main" id="{D1886B2F-FFB5-4032-A012-EAE8464DDAA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811181" y="6179372"/>
              <a:ext cx="118747" cy="120771"/>
            </a:xfrm>
            <a:custGeom>
              <a:avLst/>
              <a:gdLst>
                <a:gd name="T0" fmla="*/ 16 w 36"/>
                <a:gd name="T1" fmla="*/ 4 h 40"/>
                <a:gd name="T2" fmla="*/ 34 w 36"/>
                <a:gd name="T3" fmla="*/ 15 h 40"/>
                <a:gd name="T4" fmla="*/ 16 w 36"/>
                <a:gd name="T5" fmla="*/ 4 h 40"/>
              </a:gdLst>
              <a:ahLst/>
              <a:cxnLst>
                <a:cxn ang="0">
                  <a:pos x="T0" y="T1"/>
                </a:cxn>
                <a:cxn ang="0">
                  <a:pos x="T2" y="T3"/>
                </a:cxn>
                <a:cxn ang="0">
                  <a:pos x="T4" y="T5"/>
                </a:cxn>
              </a:cxnLst>
              <a:rect l="0" t="0" r="r" b="b"/>
              <a:pathLst>
                <a:path w="36" h="40">
                  <a:moveTo>
                    <a:pt x="16" y="4"/>
                  </a:moveTo>
                  <a:cubicBezTo>
                    <a:pt x="36" y="5"/>
                    <a:pt x="33" y="0"/>
                    <a:pt x="34" y="15"/>
                  </a:cubicBezTo>
                  <a:cubicBezTo>
                    <a:pt x="34" y="40"/>
                    <a:pt x="0" y="22"/>
                    <a:pt x="16"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1" name="Freeform 31">
              <a:extLst>
                <a:ext uri="{FF2B5EF4-FFF2-40B4-BE49-F238E27FC236}">
                  <a16:creationId xmlns:a16="http://schemas.microsoft.com/office/drawing/2014/main" id="{65048464-3972-4F85-858C-BD0D6CC8A62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543201" y="6241343"/>
              <a:ext cx="131153" cy="72626"/>
            </a:xfrm>
            <a:custGeom>
              <a:avLst/>
              <a:gdLst>
                <a:gd name="T0" fmla="*/ 24 w 40"/>
                <a:gd name="T1" fmla="*/ 0 h 24"/>
                <a:gd name="T2" fmla="*/ 25 w 40"/>
                <a:gd name="T3" fmla="*/ 24 h 24"/>
                <a:gd name="T4" fmla="*/ 24 w 40"/>
                <a:gd name="T5" fmla="*/ 0 h 24"/>
              </a:gdLst>
              <a:ahLst/>
              <a:cxnLst>
                <a:cxn ang="0">
                  <a:pos x="T0" y="T1"/>
                </a:cxn>
                <a:cxn ang="0">
                  <a:pos x="T2" y="T3"/>
                </a:cxn>
                <a:cxn ang="0">
                  <a:pos x="T4" y="T5"/>
                </a:cxn>
              </a:cxnLst>
              <a:rect l="0" t="0" r="r" b="b"/>
              <a:pathLst>
                <a:path w="40" h="24">
                  <a:moveTo>
                    <a:pt x="24" y="0"/>
                  </a:moveTo>
                  <a:cubicBezTo>
                    <a:pt x="40" y="0"/>
                    <a:pt x="38" y="20"/>
                    <a:pt x="25" y="24"/>
                  </a:cubicBezTo>
                  <a:cubicBezTo>
                    <a:pt x="0" y="22"/>
                    <a:pt x="6" y="4"/>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2" name="Freeform 32">
              <a:extLst>
                <a:ext uri="{FF2B5EF4-FFF2-40B4-BE49-F238E27FC236}">
                  <a16:creationId xmlns:a16="http://schemas.microsoft.com/office/drawing/2014/main" id="{9B136B45-B116-4EA4-802D-0D9EC238C96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3406775" y="5979446"/>
              <a:ext cx="144445" cy="106083"/>
            </a:xfrm>
            <a:custGeom>
              <a:avLst/>
              <a:gdLst>
                <a:gd name="T0" fmla="*/ 28 w 44"/>
                <a:gd name="T1" fmla="*/ 0 h 35"/>
                <a:gd name="T2" fmla="*/ 42 w 44"/>
                <a:gd name="T3" fmla="*/ 21 h 35"/>
                <a:gd name="T4" fmla="*/ 28 w 44"/>
                <a:gd name="T5" fmla="*/ 0 h 35"/>
              </a:gdLst>
              <a:ahLst/>
              <a:cxnLst>
                <a:cxn ang="0">
                  <a:pos x="T0" y="T1"/>
                </a:cxn>
                <a:cxn ang="0">
                  <a:pos x="T2" y="T3"/>
                </a:cxn>
                <a:cxn ang="0">
                  <a:pos x="T4" y="T5"/>
                </a:cxn>
              </a:cxnLst>
              <a:rect l="0" t="0" r="r" b="b"/>
              <a:pathLst>
                <a:path w="44" h="35">
                  <a:moveTo>
                    <a:pt x="28" y="0"/>
                  </a:moveTo>
                  <a:cubicBezTo>
                    <a:pt x="36" y="1"/>
                    <a:pt x="44" y="12"/>
                    <a:pt x="42" y="21"/>
                  </a:cubicBezTo>
                  <a:cubicBezTo>
                    <a:pt x="23" y="35"/>
                    <a:pt x="0" y="7"/>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3" name="Freeform 33">
              <a:extLst>
                <a:ext uri="{FF2B5EF4-FFF2-40B4-BE49-F238E27FC236}">
                  <a16:creationId xmlns:a16="http://schemas.microsoft.com/office/drawing/2014/main" id="{F7DA7C34-DDA0-41AB-A47F-E981F63E23D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2327423" y="6028408"/>
              <a:ext cx="151535" cy="75075"/>
            </a:xfrm>
            <a:custGeom>
              <a:avLst/>
              <a:gdLst>
                <a:gd name="T0" fmla="*/ 23 w 46"/>
                <a:gd name="T1" fmla="*/ 0 h 25"/>
                <a:gd name="T2" fmla="*/ 29 w 46"/>
                <a:gd name="T3" fmla="*/ 25 h 25"/>
                <a:gd name="T4" fmla="*/ 23 w 46"/>
                <a:gd name="T5" fmla="*/ 0 h 25"/>
              </a:gdLst>
              <a:ahLst/>
              <a:cxnLst>
                <a:cxn ang="0">
                  <a:pos x="T0" y="T1"/>
                </a:cxn>
                <a:cxn ang="0">
                  <a:pos x="T2" y="T3"/>
                </a:cxn>
                <a:cxn ang="0">
                  <a:pos x="T4" y="T5"/>
                </a:cxn>
              </a:cxnLst>
              <a:rect l="0" t="0" r="r" b="b"/>
              <a:pathLst>
                <a:path w="46" h="25">
                  <a:moveTo>
                    <a:pt x="23" y="0"/>
                  </a:moveTo>
                  <a:cubicBezTo>
                    <a:pt x="32" y="1"/>
                    <a:pt x="46" y="21"/>
                    <a:pt x="29" y="25"/>
                  </a:cubicBezTo>
                  <a:cubicBezTo>
                    <a:pt x="10" y="23"/>
                    <a:pt x="0" y="9"/>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4" name="Freeform 34">
              <a:extLst>
                <a:ext uri="{FF2B5EF4-FFF2-40B4-BE49-F238E27FC236}">
                  <a16:creationId xmlns:a16="http://schemas.microsoft.com/office/drawing/2014/main" id="{BB16C09B-E126-49FC-B0C4-2CB43FA0387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334031" y="6019431"/>
              <a:ext cx="134697" cy="84051"/>
            </a:xfrm>
            <a:custGeom>
              <a:avLst/>
              <a:gdLst>
                <a:gd name="T0" fmla="*/ 22 w 41"/>
                <a:gd name="T1" fmla="*/ 0 h 28"/>
                <a:gd name="T2" fmla="*/ 8 w 41"/>
                <a:gd name="T3" fmla="*/ 21 h 28"/>
                <a:gd name="T4" fmla="*/ 22 w 41"/>
                <a:gd name="T5" fmla="*/ 0 h 28"/>
              </a:gdLst>
              <a:ahLst/>
              <a:cxnLst>
                <a:cxn ang="0">
                  <a:pos x="T0" y="T1"/>
                </a:cxn>
                <a:cxn ang="0">
                  <a:pos x="T2" y="T3"/>
                </a:cxn>
                <a:cxn ang="0">
                  <a:pos x="T4" y="T5"/>
                </a:cxn>
              </a:cxnLst>
              <a:rect l="0" t="0" r="r" b="b"/>
              <a:pathLst>
                <a:path w="41" h="28">
                  <a:moveTo>
                    <a:pt x="22" y="0"/>
                  </a:moveTo>
                  <a:cubicBezTo>
                    <a:pt x="41" y="13"/>
                    <a:pt x="24" y="28"/>
                    <a:pt x="8" y="21"/>
                  </a:cubicBezTo>
                  <a:cubicBezTo>
                    <a:pt x="0" y="8"/>
                    <a:pt x="8" y="0"/>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5" name="Freeform 35">
              <a:extLst>
                <a:ext uri="{FF2B5EF4-FFF2-40B4-BE49-F238E27FC236}">
                  <a16:creationId xmlns:a16="http://schemas.microsoft.com/office/drawing/2014/main" id="{A12A7CBF-E4C8-4085-88C3-03102FE4685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2124491" y="6012903"/>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6" name="Freeform 36">
              <a:extLst>
                <a:ext uri="{FF2B5EF4-FFF2-40B4-BE49-F238E27FC236}">
                  <a16:creationId xmlns:a16="http://schemas.microsoft.com/office/drawing/2014/main" id="{55CA9A4D-ABE6-426B-B7F0-F5B933349CB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657884" y="5982710"/>
              <a:ext cx="144445" cy="102819"/>
            </a:xfrm>
            <a:custGeom>
              <a:avLst/>
              <a:gdLst>
                <a:gd name="T0" fmla="*/ 31 w 44"/>
                <a:gd name="T1" fmla="*/ 1 h 34"/>
                <a:gd name="T2" fmla="*/ 25 w 44"/>
                <a:gd name="T3" fmla="*/ 22 h 34"/>
                <a:gd name="T4" fmla="*/ 31 w 44"/>
                <a:gd name="T5" fmla="*/ 1 h 34"/>
              </a:gdLst>
              <a:ahLst/>
              <a:cxnLst>
                <a:cxn ang="0">
                  <a:pos x="T0" y="T1"/>
                </a:cxn>
                <a:cxn ang="0">
                  <a:pos x="T2" y="T3"/>
                </a:cxn>
                <a:cxn ang="0">
                  <a:pos x="T4" y="T5"/>
                </a:cxn>
              </a:cxnLst>
              <a:rect l="0" t="0" r="r" b="b"/>
              <a:pathLst>
                <a:path w="44" h="34">
                  <a:moveTo>
                    <a:pt x="31" y="1"/>
                  </a:moveTo>
                  <a:cubicBezTo>
                    <a:pt x="44" y="3"/>
                    <a:pt x="38" y="34"/>
                    <a:pt x="25" y="22"/>
                  </a:cubicBezTo>
                  <a:cubicBezTo>
                    <a:pt x="0" y="28"/>
                    <a:pt x="14" y="0"/>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7" name="Freeform 37">
              <a:extLst>
                <a:ext uri="{FF2B5EF4-FFF2-40B4-BE49-F238E27FC236}">
                  <a16:creationId xmlns:a16="http://schemas.microsoft.com/office/drawing/2014/main" id="{8A4F3A5B-B199-4716-ADF4-5E33A7C0D1A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3649584" y="5970470"/>
              <a:ext cx="115202" cy="121588"/>
            </a:xfrm>
            <a:custGeom>
              <a:avLst/>
              <a:gdLst>
                <a:gd name="T0" fmla="*/ 16 w 35"/>
                <a:gd name="T1" fmla="*/ 4 h 40"/>
                <a:gd name="T2" fmla="*/ 33 w 35"/>
                <a:gd name="T3" fmla="*/ 15 h 40"/>
                <a:gd name="T4" fmla="*/ 16 w 35"/>
                <a:gd name="T5" fmla="*/ 4 h 40"/>
              </a:gdLst>
              <a:ahLst/>
              <a:cxnLst>
                <a:cxn ang="0">
                  <a:pos x="T0" y="T1"/>
                </a:cxn>
                <a:cxn ang="0">
                  <a:pos x="T2" y="T3"/>
                </a:cxn>
                <a:cxn ang="0">
                  <a:pos x="T4" y="T5"/>
                </a:cxn>
              </a:cxnLst>
              <a:rect l="0" t="0" r="r" b="b"/>
              <a:pathLst>
                <a:path w="35" h="40">
                  <a:moveTo>
                    <a:pt x="16" y="4"/>
                  </a:moveTo>
                  <a:cubicBezTo>
                    <a:pt x="35" y="4"/>
                    <a:pt x="32" y="0"/>
                    <a:pt x="33" y="15"/>
                  </a:cubicBezTo>
                  <a:cubicBezTo>
                    <a:pt x="34" y="40"/>
                    <a:pt x="0" y="22"/>
                    <a:pt x="16"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8" name="Freeform 38">
              <a:extLst>
                <a:ext uri="{FF2B5EF4-FFF2-40B4-BE49-F238E27FC236}">
                  <a16:creationId xmlns:a16="http://schemas.microsoft.com/office/drawing/2014/main" id="{5846F32E-5DDD-4AF4-BE1C-5F1A3FF10DF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829398" y="6010455"/>
              <a:ext cx="127608" cy="69362"/>
            </a:xfrm>
            <a:custGeom>
              <a:avLst/>
              <a:gdLst>
                <a:gd name="T0" fmla="*/ 26 w 39"/>
                <a:gd name="T1" fmla="*/ 0 h 23"/>
                <a:gd name="T2" fmla="*/ 26 w 39"/>
                <a:gd name="T3" fmla="*/ 23 h 23"/>
                <a:gd name="T4" fmla="*/ 26 w 39"/>
                <a:gd name="T5" fmla="*/ 0 h 23"/>
              </a:gdLst>
              <a:ahLst/>
              <a:cxnLst>
                <a:cxn ang="0">
                  <a:pos x="T0" y="T1"/>
                </a:cxn>
                <a:cxn ang="0">
                  <a:pos x="T2" y="T3"/>
                </a:cxn>
                <a:cxn ang="0">
                  <a:pos x="T4" y="T5"/>
                </a:cxn>
              </a:cxnLst>
              <a:rect l="0" t="0" r="r" b="b"/>
              <a:pathLst>
                <a:path w="39" h="23">
                  <a:moveTo>
                    <a:pt x="26" y="0"/>
                  </a:moveTo>
                  <a:cubicBezTo>
                    <a:pt x="39" y="1"/>
                    <a:pt x="38" y="21"/>
                    <a:pt x="26" y="23"/>
                  </a:cubicBezTo>
                  <a:cubicBezTo>
                    <a:pt x="0" y="23"/>
                    <a:pt x="5" y="2"/>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9" name="Freeform 39">
              <a:extLst>
                <a:ext uri="{FF2B5EF4-FFF2-40B4-BE49-F238E27FC236}">
                  <a16:creationId xmlns:a16="http://schemas.microsoft.com/office/drawing/2014/main" id="{AFE38B2F-69BC-4661-84A3-EA04CDC3FEC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580384" y="5998215"/>
              <a:ext cx="131153" cy="81603"/>
            </a:xfrm>
            <a:custGeom>
              <a:avLst/>
              <a:gdLst>
                <a:gd name="T0" fmla="*/ 25 w 40"/>
                <a:gd name="T1" fmla="*/ 0 h 27"/>
                <a:gd name="T2" fmla="*/ 38 w 40"/>
                <a:gd name="T3" fmla="*/ 20 h 27"/>
                <a:gd name="T4" fmla="*/ 25 w 40"/>
                <a:gd name="T5" fmla="*/ 0 h 27"/>
              </a:gdLst>
              <a:ahLst/>
              <a:cxnLst>
                <a:cxn ang="0">
                  <a:pos x="T0" y="T1"/>
                </a:cxn>
                <a:cxn ang="0">
                  <a:pos x="T2" y="T3"/>
                </a:cxn>
                <a:cxn ang="0">
                  <a:pos x="T4" y="T5"/>
                </a:cxn>
              </a:cxnLst>
              <a:rect l="0" t="0" r="r" b="b"/>
              <a:pathLst>
                <a:path w="40" h="27">
                  <a:moveTo>
                    <a:pt x="25" y="0"/>
                  </a:moveTo>
                  <a:cubicBezTo>
                    <a:pt x="34" y="0"/>
                    <a:pt x="40" y="11"/>
                    <a:pt x="38" y="20"/>
                  </a:cubicBezTo>
                  <a:cubicBezTo>
                    <a:pt x="17" y="27"/>
                    <a:pt x="0" y="12"/>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0" name="Freeform 40">
              <a:extLst>
                <a:ext uri="{FF2B5EF4-FFF2-40B4-BE49-F238E27FC236}">
                  <a16:creationId xmlns:a16="http://schemas.microsoft.com/office/drawing/2014/main" id="{5CA6F12C-4208-48A6-B7B0-DD18CB39924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4121911" y="5994951"/>
              <a:ext cx="134697" cy="81603"/>
            </a:xfrm>
            <a:custGeom>
              <a:avLst/>
              <a:gdLst>
                <a:gd name="T0" fmla="*/ 19 w 41"/>
                <a:gd name="T1" fmla="*/ 0 h 27"/>
                <a:gd name="T2" fmla="*/ 7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9"/>
                    <a:pt x="28" y="27"/>
                    <a:pt x="7" y="20"/>
                  </a:cubicBezTo>
                  <a:cubicBezTo>
                    <a:pt x="0" y="8"/>
                    <a:pt x="7"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1" name="Freeform 41">
              <a:extLst>
                <a:ext uri="{FF2B5EF4-FFF2-40B4-BE49-F238E27FC236}">
                  <a16:creationId xmlns:a16="http://schemas.microsoft.com/office/drawing/2014/main" id="{0F08EA53-C6C6-49F1-B8DA-E20FFD60785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438116" y="5994950"/>
              <a:ext cx="144445" cy="78339"/>
            </a:xfrm>
            <a:custGeom>
              <a:avLst/>
              <a:gdLst>
                <a:gd name="T0" fmla="*/ 29 w 44"/>
                <a:gd name="T1" fmla="*/ 0 h 26"/>
                <a:gd name="T2" fmla="*/ 26 w 44"/>
                <a:gd name="T3" fmla="*/ 26 h 26"/>
                <a:gd name="T4" fmla="*/ 29 w 44"/>
                <a:gd name="T5" fmla="*/ 0 h 26"/>
              </a:gdLst>
              <a:ahLst/>
              <a:cxnLst>
                <a:cxn ang="0">
                  <a:pos x="T0" y="T1"/>
                </a:cxn>
                <a:cxn ang="0">
                  <a:pos x="T2" y="T3"/>
                </a:cxn>
                <a:cxn ang="0">
                  <a:pos x="T4" y="T5"/>
                </a:cxn>
              </a:cxnLst>
              <a:rect l="0" t="0" r="r" b="b"/>
              <a:pathLst>
                <a:path w="44" h="26">
                  <a:moveTo>
                    <a:pt x="29" y="0"/>
                  </a:moveTo>
                  <a:cubicBezTo>
                    <a:pt x="44" y="3"/>
                    <a:pt x="40" y="22"/>
                    <a:pt x="26" y="26"/>
                  </a:cubicBezTo>
                  <a:cubicBezTo>
                    <a:pt x="0" y="25"/>
                    <a:pt x="11" y="6"/>
                    <a:pt x="2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2" name="Freeform 42">
              <a:extLst>
                <a:ext uri="{FF2B5EF4-FFF2-40B4-BE49-F238E27FC236}">
                  <a16:creationId xmlns:a16="http://schemas.microsoft.com/office/drawing/2014/main" id="{6B6EA655-7497-4604-92DF-43CE7322EDE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110716" y="5973734"/>
              <a:ext cx="144445" cy="97107"/>
            </a:xfrm>
            <a:custGeom>
              <a:avLst/>
              <a:gdLst>
                <a:gd name="T0" fmla="*/ 31 w 44"/>
                <a:gd name="T1" fmla="*/ 1 h 32"/>
                <a:gd name="T2" fmla="*/ 43 w 44"/>
                <a:gd name="T3" fmla="*/ 16 h 32"/>
                <a:gd name="T4" fmla="*/ 31 w 44"/>
                <a:gd name="T5" fmla="*/ 1 h 32"/>
              </a:gdLst>
              <a:ahLst/>
              <a:cxnLst>
                <a:cxn ang="0">
                  <a:pos x="T0" y="T1"/>
                </a:cxn>
                <a:cxn ang="0">
                  <a:pos x="T2" y="T3"/>
                </a:cxn>
                <a:cxn ang="0">
                  <a:pos x="T4" y="T5"/>
                </a:cxn>
              </a:cxnLst>
              <a:rect l="0" t="0" r="r" b="b"/>
              <a:pathLst>
                <a:path w="44" h="32">
                  <a:moveTo>
                    <a:pt x="31" y="1"/>
                  </a:moveTo>
                  <a:cubicBezTo>
                    <a:pt x="40" y="0"/>
                    <a:pt x="44" y="8"/>
                    <a:pt x="43" y="16"/>
                  </a:cubicBezTo>
                  <a:cubicBezTo>
                    <a:pt x="29" y="32"/>
                    <a:pt x="0" y="7"/>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3" name="Freeform 44">
              <a:extLst>
                <a:ext uri="{FF2B5EF4-FFF2-40B4-BE49-F238E27FC236}">
                  <a16:creationId xmlns:a16="http://schemas.microsoft.com/office/drawing/2014/main" id="{082FFE9A-67C2-471A-AF37-ED9C238DBE7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2639354" y="5976998"/>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4" name="Freeform 45">
              <a:extLst>
                <a:ext uri="{FF2B5EF4-FFF2-40B4-BE49-F238E27FC236}">
                  <a16:creationId xmlns:a16="http://schemas.microsoft.com/office/drawing/2014/main" id="{B0FD6176-7431-446D-91DB-56644A93C15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867906" y="5952517"/>
              <a:ext cx="144445" cy="102819"/>
            </a:xfrm>
            <a:custGeom>
              <a:avLst/>
              <a:gdLst>
                <a:gd name="T0" fmla="*/ 31 w 44"/>
                <a:gd name="T1" fmla="*/ 0 h 34"/>
                <a:gd name="T2" fmla="*/ 42 w 44"/>
                <a:gd name="T3" fmla="*/ 19 h 34"/>
                <a:gd name="T4" fmla="*/ 31 w 44"/>
                <a:gd name="T5" fmla="*/ 0 h 34"/>
              </a:gdLst>
              <a:ahLst/>
              <a:cxnLst>
                <a:cxn ang="0">
                  <a:pos x="T0" y="T1"/>
                </a:cxn>
                <a:cxn ang="0">
                  <a:pos x="T2" y="T3"/>
                </a:cxn>
                <a:cxn ang="0">
                  <a:pos x="T4" y="T5"/>
                </a:cxn>
              </a:cxnLst>
              <a:rect l="0" t="0" r="r" b="b"/>
              <a:pathLst>
                <a:path w="44" h="34">
                  <a:moveTo>
                    <a:pt x="31" y="0"/>
                  </a:moveTo>
                  <a:cubicBezTo>
                    <a:pt x="39" y="0"/>
                    <a:pt x="44" y="12"/>
                    <a:pt x="42" y="19"/>
                  </a:cubicBezTo>
                  <a:cubicBezTo>
                    <a:pt x="25" y="34"/>
                    <a:pt x="0" y="8"/>
                    <a:pt x="3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5" name="Freeform 46">
              <a:extLst>
                <a:ext uri="{FF2B5EF4-FFF2-40B4-BE49-F238E27FC236}">
                  <a16:creationId xmlns:a16="http://schemas.microsoft.com/office/drawing/2014/main" id="{A46603FA-6405-410B-AD8A-3D75BE7A853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3895937" y="6000664"/>
              <a:ext cx="121406" cy="81603"/>
            </a:xfrm>
            <a:custGeom>
              <a:avLst/>
              <a:gdLst>
                <a:gd name="T0" fmla="*/ 19 w 37"/>
                <a:gd name="T1" fmla="*/ 1 h 27"/>
                <a:gd name="T2" fmla="*/ 21 w 37"/>
                <a:gd name="T3" fmla="*/ 27 h 27"/>
                <a:gd name="T4" fmla="*/ 19 w 37"/>
                <a:gd name="T5" fmla="*/ 1 h 27"/>
              </a:gdLst>
              <a:ahLst/>
              <a:cxnLst>
                <a:cxn ang="0">
                  <a:pos x="T0" y="T1"/>
                </a:cxn>
                <a:cxn ang="0">
                  <a:pos x="T2" y="T3"/>
                </a:cxn>
                <a:cxn ang="0">
                  <a:pos x="T4" y="T5"/>
                </a:cxn>
              </a:cxnLst>
              <a:rect l="0" t="0" r="r" b="b"/>
              <a:pathLst>
                <a:path w="37" h="27">
                  <a:moveTo>
                    <a:pt x="19" y="1"/>
                  </a:moveTo>
                  <a:cubicBezTo>
                    <a:pt x="31" y="2"/>
                    <a:pt x="37" y="24"/>
                    <a:pt x="21" y="27"/>
                  </a:cubicBezTo>
                  <a:cubicBezTo>
                    <a:pt x="1" y="27"/>
                    <a:pt x="0" y="0"/>
                    <a:pt x="19"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6" name="Freeform 47">
              <a:extLst>
                <a:ext uri="{FF2B5EF4-FFF2-40B4-BE49-F238E27FC236}">
                  <a16:creationId xmlns:a16="http://schemas.microsoft.com/office/drawing/2014/main" id="{6BE439BF-AE87-4F53-9DC9-72414AD1F15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2865326" y="5973733"/>
              <a:ext cx="147990" cy="78339"/>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10" y="24"/>
                    <a:pt x="0" y="9"/>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7" name="Freeform 48">
              <a:extLst>
                <a:ext uri="{FF2B5EF4-FFF2-40B4-BE49-F238E27FC236}">
                  <a16:creationId xmlns:a16="http://schemas.microsoft.com/office/drawing/2014/main" id="{55C88911-7FE8-4196-8D02-DAB1B62D974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3115444" y="5992749"/>
              <a:ext cx="133812" cy="79154"/>
            </a:xfrm>
            <a:custGeom>
              <a:avLst/>
              <a:gdLst>
                <a:gd name="T0" fmla="*/ 19 w 41"/>
                <a:gd name="T1" fmla="*/ 0 h 26"/>
                <a:gd name="T2" fmla="*/ 7 w 41"/>
                <a:gd name="T3" fmla="*/ 19 h 26"/>
                <a:gd name="T4" fmla="*/ 19 w 41"/>
                <a:gd name="T5" fmla="*/ 0 h 26"/>
              </a:gdLst>
              <a:ahLst/>
              <a:cxnLst>
                <a:cxn ang="0">
                  <a:pos x="T0" y="T1"/>
                </a:cxn>
                <a:cxn ang="0">
                  <a:pos x="T2" y="T3"/>
                </a:cxn>
                <a:cxn ang="0">
                  <a:pos x="T4" y="T5"/>
                </a:cxn>
              </a:cxnLst>
              <a:rect l="0" t="0" r="r" b="b"/>
              <a:pathLst>
                <a:path w="41" h="26">
                  <a:moveTo>
                    <a:pt x="19" y="0"/>
                  </a:moveTo>
                  <a:cubicBezTo>
                    <a:pt x="41" y="9"/>
                    <a:pt x="28" y="26"/>
                    <a:pt x="7" y="19"/>
                  </a:cubicBezTo>
                  <a:cubicBezTo>
                    <a:pt x="0" y="8"/>
                    <a:pt x="7"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8" name="Freeform 49">
              <a:extLst>
                <a:ext uri="{FF2B5EF4-FFF2-40B4-BE49-F238E27FC236}">
                  <a16:creationId xmlns:a16="http://schemas.microsoft.com/office/drawing/2014/main" id="{BAD26C77-660F-4C9C-9A98-234048198BB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215687" y="5955781"/>
              <a:ext cx="127608" cy="81603"/>
            </a:xfrm>
            <a:custGeom>
              <a:avLst/>
              <a:gdLst>
                <a:gd name="T0" fmla="*/ 21 w 39"/>
                <a:gd name="T1" fmla="*/ 2 h 27"/>
                <a:gd name="T2" fmla="*/ 26 w 39"/>
                <a:gd name="T3" fmla="*/ 24 h 27"/>
                <a:gd name="T4" fmla="*/ 21 w 39"/>
                <a:gd name="T5" fmla="*/ 2 h 27"/>
              </a:gdLst>
              <a:ahLst/>
              <a:cxnLst>
                <a:cxn ang="0">
                  <a:pos x="T0" y="T1"/>
                </a:cxn>
                <a:cxn ang="0">
                  <a:pos x="T2" y="T3"/>
                </a:cxn>
                <a:cxn ang="0">
                  <a:pos x="T4" y="T5"/>
                </a:cxn>
              </a:cxnLst>
              <a:rect l="0" t="0" r="r" b="b"/>
              <a:pathLst>
                <a:path w="39" h="27">
                  <a:moveTo>
                    <a:pt x="21" y="2"/>
                  </a:moveTo>
                  <a:cubicBezTo>
                    <a:pt x="36" y="0"/>
                    <a:pt x="39" y="17"/>
                    <a:pt x="26" y="24"/>
                  </a:cubicBezTo>
                  <a:cubicBezTo>
                    <a:pt x="8" y="27"/>
                    <a:pt x="0" y="9"/>
                    <a:pt x="21"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9" name="Freeform 8">
              <a:extLst>
                <a:ext uri="{FF2B5EF4-FFF2-40B4-BE49-F238E27FC236}">
                  <a16:creationId xmlns:a16="http://schemas.microsoft.com/office/drawing/2014/main" id="{507A2021-3F23-43FC-AB0D-130B5759067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6683670" y="6019431"/>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0" name="Freeform 106">
              <a:extLst>
                <a:ext uri="{FF2B5EF4-FFF2-40B4-BE49-F238E27FC236}">
                  <a16:creationId xmlns:a16="http://schemas.microsoft.com/office/drawing/2014/main" id="{CB855C11-52EB-43D9-8831-1A26FCE12A8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9451" y="6204541"/>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1" name="Freeform 19">
              <a:extLst>
                <a:ext uri="{FF2B5EF4-FFF2-40B4-BE49-F238E27FC236}">
                  <a16:creationId xmlns:a16="http://schemas.microsoft.com/office/drawing/2014/main" id="{1A6AD416-1A17-49A9-8301-8C0A5A78CA1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1397390" y="6351960"/>
              <a:ext cx="124951" cy="69362"/>
            </a:xfrm>
            <a:custGeom>
              <a:avLst/>
              <a:gdLst>
                <a:gd name="T0" fmla="*/ 16 w 38"/>
                <a:gd name="T1" fmla="*/ 0 h 23"/>
                <a:gd name="T2" fmla="*/ 10 w 38"/>
                <a:gd name="T3" fmla="*/ 23 h 23"/>
                <a:gd name="T4" fmla="*/ 16 w 38"/>
                <a:gd name="T5" fmla="*/ 0 h 23"/>
              </a:gdLst>
              <a:ahLst/>
              <a:cxnLst>
                <a:cxn ang="0">
                  <a:pos x="T0" y="T1"/>
                </a:cxn>
                <a:cxn ang="0">
                  <a:pos x="T2" y="T3"/>
                </a:cxn>
                <a:cxn ang="0">
                  <a:pos x="T4" y="T5"/>
                </a:cxn>
              </a:cxnLst>
              <a:rect l="0" t="0" r="r" b="b"/>
              <a:pathLst>
                <a:path w="38" h="23">
                  <a:moveTo>
                    <a:pt x="16" y="0"/>
                  </a:moveTo>
                  <a:cubicBezTo>
                    <a:pt x="38" y="8"/>
                    <a:pt x="31" y="18"/>
                    <a:pt x="10" y="23"/>
                  </a:cubicBezTo>
                  <a:cubicBezTo>
                    <a:pt x="0" y="16"/>
                    <a:pt x="4" y="3"/>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2" name="Freeform 20">
              <a:extLst>
                <a:ext uri="{FF2B5EF4-FFF2-40B4-BE49-F238E27FC236}">
                  <a16:creationId xmlns:a16="http://schemas.microsoft.com/office/drawing/2014/main" id="{F03687D9-14CC-461B-B4B5-907E10B6A1A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1140401" y="6356159"/>
              <a:ext cx="128495" cy="78339"/>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3" name="Freeform 26">
              <a:extLst>
                <a:ext uri="{FF2B5EF4-FFF2-40B4-BE49-F238E27FC236}">
                  <a16:creationId xmlns:a16="http://schemas.microsoft.com/office/drawing/2014/main" id="{FCC639BE-A7F9-46A2-955A-3ACA454554F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2049121" y="6351959"/>
              <a:ext cx="127608" cy="78339"/>
            </a:xfrm>
            <a:custGeom>
              <a:avLst/>
              <a:gdLst>
                <a:gd name="T0" fmla="*/ 24 w 39"/>
                <a:gd name="T1" fmla="*/ 0 h 26"/>
                <a:gd name="T2" fmla="*/ 20 w 39"/>
                <a:gd name="T3" fmla="*/ 25 h 26"/>
                <a:gd name="T4" fmla="*/ 24 w 39"/>
                <a:gd name="T5" fmla="*/ 0 h 26"/>
              </a:gdLst>
              <a:ahLst/>
              <a:cxnLst>
                <a:cxn ang="0">
                  <a:pos x="T0" y="T1"/>
                </a:cxn>
                <a:cxn ang="0">
                  <a:pos x="T2" y="T3"/>
                </a:cxn>
                <a:cxn ang="0">
                  <a:pos x="T4" y="T5"/>
                </a:cxn>
              </a:cxnLst>
              <a:rect l="0" t="0" r="r" b="b"/>
              <a:pathLst>
                <a:path w="39" h="26">
                  <a:moveTo>
                    <a:pt x="24" y="0"/>
                  </a:moveTo>
                  <a:cubicBezTo>
                    <a:pt x="39" y="2"/>
                    <a:pt x="36" y="26"/>
                    <a:pt x="20" y="25"/>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4" name="Freeform 27">
              <a:extLst>
                <a:ext uri="{FF2B5EF4-FFF2-40B4-BE49-F238E27FC236}">
                  <a16:creationId xmlns:a16="http://schemas.microsoft.com/office/drawing/2014/main" id="{B3FED40E-A961-4D78-947A-5AC1BD51004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1625300" y="6342577"/>
              <a:ext cx="131153" cy="93843"/>
            </a:xfrm>
            <a:custGeom>
              <a:avLst/>
              <a:gdLst>
                <a:gd name="T0" fmla="*/ 22 w 40"/>
                <a:gd name="T1" fmla="*/ 0 h 31"/>
                <a:gd name="T2" fmla="*/ 16 w 40"/>
                <a:gd name="T3" fmla="*/ 25 h 31"/>
                <a:gd name="T4" fmla="*/ 22 w 40"/>
                <a:gd name="T5" fmla="*/ 0 h 31"/>
              </a:gdLst>
              <a:ahLst/>
              <a:cxnLst>
                <a:cxn ang="0">
                  <a:pos x="T0" y="T1"/>
                </a:cxn>
                <a:cxn ang="0">
                  <a:pos x="T2" y="T3"/>
                </a:cxn>
                <a:cxn ang="0">
                  <a:pos x="T4" y="T5"/>
                </a:cxn>
              </a:cxnLst>
              <a:rect l="0" t="0" r="r" b="b"/>
              <a:pathLst>
                <a:path w="40" h="31">
                  <a:moveTo>
                    <a:pt x="22" y="0"/>
                  </a:moveTo>
                  <a:cubicBezTo>
                    <a:pt x="39" y="3"/>
                    <a:pt x="40" y="31"/>
                    <a:pt x="16" y="25"/>
                  </a:cubicBezTo>
                  <a:cubicBezTo>
                    <a:pt x="0" y="7"/>
                    <a:pt x="13" y="4"/>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5" name="Freeform 28">
              <a:extLst>
                <a:ext uri="{FF2B5EF4-FFF2-40B4-BE49-F238E27FC236}">
                  <a16:creationId xmlns:a16="http://schemas.microsoft.com/office/drawing/2014/main" id="{1445BCDF-9E07-46AD-A6B5-5BEFA223C1B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1851300" y="6351959"/>
              <a:ext cx="127608" cy="69362"/>
            </a:xfrm>
            <a:custGeom>
              <a:avLst/>
              <a:gdLst>
                <a:gd name="T0" fmla="*/ 16 w 39"/>
                <a:gd name="T1" fmla="*/ 0 h 23"/>
                <a:gd name="T2" fmla="*/ 11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7"/>
                    <a:pt x="31" y="17"/>
                    <a:pt x="11" y="23"/>
                  </a:cubicBezTo>
                  <a:cubicBezTo>
                    <a:pt x="0" y="16"/>
                    <a:pt x="4" y="2"/>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6" name="Freeform 55">
              <a:extLst>
                <a:ext uri="{FF2B5EF4-FFF2-40B4-BE49-F238E27FC236}">
                  <a16:creationId xmlns:a16="http://schemas.microsoft.com/office/drawing/2014/main" id="{23324DC7-93D9-451A-9ABF-1B4D92BF22C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1988188" y="6083917"/>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7" name="Freeform 56">
              <a:extLst>
                <a:ext uri="{FF2B5EF4-FFF2-40B4-BE49-F238E27FC236}">
                  <a16:creationId xmlns:a16="http://schemas.microsoft.com/office/drawing/2014/main" id="{003474BA-A947-4598-96BB-BAACE2411DC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1080360" y="6045971"/>
              <a:ext cx="128495" cy="72626"/>
            </a:xfrm>
            <a:custGeom>
              <a:avLst/>
              <a:gdLst>
                <a:gd name="T0" fmla="*/ 21 w 39"/>
                <a:gd name="T1" fmla="*/ 0 h 24"/>
                <a:gd name="T2" fmla="*/ 22 w 39"/>
                <a:gd name="T3" fmla="*/ 24 h 24"/>
                <a:gd name="T4" fmla="*/ 21 w 39"/>
                <a:gd name="T5" fmla="*/ 0 h 24"/>
              </a:gdLst>
              <a:ahLst/>
              <a:cxnLst>
                <a:cxn ang="0">
                  <a:pos x="T0" y="T1"/>
                </a:cxn>
                <a:cxn ang="0">
                  <a:pos x="T2" y="T3"/>
                </a:cxn>
                <a:cxn ang="0">
                  <a:pos x="T4" y="T5"/>
                </a:cxn>
              </a:cxnLst>
              <a:rect l="0" t="0" r="r" b="b"/>
              <a:pathLst>
                <a:path w="39" h="24">
                  <a:moveTo>
                    <a:pt x="21" y="0"/>
                  </a:moveTo>
                  <a:cubicBezTo>
                    <a:pt x="37" y="0"/>
                    <a:pt x="39" y="23"/>
                    <a:pt x="22" y="24"/>
                  </a:cubicBezTo>
                  <a:cubicBezTo>
                    <a:pt x="7" y="22"/>
                    <a:pt x="0" y="5"/>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8" name="Freeform 57">
              <a:extLst>
                <a:ext uri="{FF2B5EF4-FFF2-40B4-BE49-F238E27FC236}">
                  <a16:creationId xmlns:a16="http://schemas.microsoft.com/office/drawing/2014/main" id="{04426A72-0FD0-478F-AAC5-B49E1425353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1725717" y="6081156"/>
              <a:ext cx="140901" cy="93843"/>
            </a:xfrm>
            <a:custGeom>
              <a:avLst/>
              <a:gdLst>
                <a:gd name="T0" fmla="*/ 27 w 43"/>
                <a:gd name="T1" fmla="*/ 3 h 31"/>
                <a:gd name="T2" fmla="*/ 40 w 43"/>
                <a:gd name="T3" fmla="*/ 23 h 31"/>
                <a:gd name="T4" fmla="*/ 27 w 43"/>
                <a:gd name="T5" fmla="*/ 3 h 31"/>
              </a:gdLst>
              <a:ahLst/>
              <a:cxnLst>
                <a:cxn ang="0">
                  <a:pos x="T0" y="T1"/>
                </a:cxn>
                <a:cxn ang="0">
                  <a:pos x="T2" y="T3"/>
                </a:cxn>
                <a:cxn ang="0">
                  <a:pos x="T4" y="T5"/>
                </a:cxn>
              </a:cxnLst>
              <a:rect l="0" t="0" r="r" b="b"/>
              <a:pathLst>
                <a:path w="43" h="31">
                  <a:moveTo>
                    <a:pt x="27" y="3"/>
                  </a:moveTo>
                  <a:cubicBezTo>
                    <a:pt x="35" y="0"/>
                    <a:pt x="43" y="17"/>
                    <a:pt x="40" y="23"/>
                  </a:cubicBezTo>
                  <a:cubicBezTo>
                    <a:pt x="21" y="31"/>
                    <a:pt x="0" y="15"/>
                    <a:pt x="27"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9" name="Freeform 60">
              <a:extLst>
                <a:ext uri="{FF2B5EF4-FFF2-40B4-BE49-F238E27FC236}">
                  <a16:creationId xmlns:a16="http://schemas.microsoft.com/office/drawing/2014/main" id="{17260BB0-9DCA-4927-89A5-1314AD40EB3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1513037" y="6063203"/>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4"/>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80" name="Freeform 61">
              <a:extLst>
                <a:ext uri="{FF2B5EF4-FFF2-40B4-BE49-F238E27FC236}">
                  <a16:creationId xmlns:a16="http://schemas.microsoft.com/office/drawing/2014/main" id="{F459656F-63AC-4FC7-8D12-282B9B0C4C5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1260480" y="6017506"/>
              <a:ext cx="137356" cy="99554"/>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5"/>
                    <a:pt x="16"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81" name="Freeform 5">
              <a:extLst>
                <a:ext uri="{FF2B5EF4-FFF2-40B4-BE49-F238E27FC236}">
                  <a16:creationId xmlns:a16="http://schemas.microsoft.com/office/drawing/2014/main" id="{5C345A48-BE33-4B10-AF97-207DC7E2CCA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0596434" y="6347177"/>
              <a:ext cx="121406" cy="81603"/>
            </a:xfrm>
            <a:custGeom>
              <a:avLst/>
              <a:gdLst>
                <a:gd name="T0" fmla="*/ 20 w 37"/>
                <a:gd name="T1" fmla="*/ 1 h 27"/>
                <a:gd name="T2" fmla="*/ 22 w 37"/>
                <a:gd name="T3" fmla="*/ 27 h 27"/>
                <a:gd name="T4" fmla="*/ 20 w 37"/>
                <a:gd name="T5" fmla="*/ 1 h 27"/>
              </a:gdLst>
              <a:ahLst/>
              <a:cxnLst>
                <a:cxn ang="0">
                  <a:pos x="T0" y="T1"/>
                </a:cxn>
                <a:cxn ang="0">
                  <a:pos x="T2" y="T3"/>
                </a:cxn>
                <a:cxn ang="0">
                  <a:pos x="T4" y="T5"/>
                </a:cxn>
              </a:cxnLst>
              <a:rect l="0" t="0" r="r" b="b"/>
              <a:pathLst>
                <a:path w="37" h="27">
                  <a:moveTo>
                    <a:pt x="20" y="1"/>
                  </a:moveTo>
                  <a:cubicBezTo>
                    <a:pt x="31" y="1"/>
                    <a:pt x="37" y="24"/>
                    <a:pt x="22" y="27"/>
                  </a:cubicBezTo>
                  <a:cubicBezTo>
                    <a:pt x="2" y="27"/>
                    <a:pt x="0" y="0"/>
                    <a:pt x="20"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82" name="Freeform 6">
              <a:extLst>
                <a:ext uri="{FF2B5EF4-FFF2-40B4-BE49-F238E27FC236}">
                  <a16:creationId xmlns:a16="http://schemas.microsoft.com/office/drawing/2014/main" id="{65503F74-3A89-46DD-AD4D-9BB164E252C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8310592" y="6345841"/>
              <a:ext cx="124063" cy="87315"/>
            </a:xfrm>
            <a:custGeom>
              <a:avLst/>
              <a:gdLst>
                <a:gd name="T0" fmla="*/ 12 w 38"/>
                <a:gd name="T1" fmla="*/ 3 h 29"/>
                <a:gd name="T2" fmla="*/ 15 w 38"/>
                <a:gd name="T3" fmla="*/ 29 h 29"/>
                <a:gd name="T4" fmla="*/ 12 w 38"/>
                <a:gd name="T5" fmla="*/ 3 h 29"/>
              </a:gdLst>
              <a:ahLst/>
              <a:cxnLst>
                <a:cxn ang="0">
                  <a:pos x="T0" y="T1"/>
                </a:cxn>
                <a:cxn ang="0">
                  <a:pos x="T2" y="T3"/>
                </a:cxn>
                <a:cxn ang="0">
                  <a:pos x="T4" y="T5"/>
                </a:cxn>
              </a:cxnLst>
              <a:rect l="0" t="0" r="r" b="b"/>
              <a:pathLst>
                <a:path w="38" h="29">
                  <a:moveTo>
                    <a:pt x="12" y="3"/>
                  </a:moveTo>
                  <a:cubicBezTo>
                    <a:pt x="34" y="0"/>
                    <a:pt x="38" y="26"/>
                    <a:pt x="15" y="29"/>
                  </a:cubicBezTo>
                  <a:cubicBezTo>
                    <a:pt x="4" y="23"/>
                    <a:pt x="0" y="9"/>
                    <a:pt x="12"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83" name="Freeform 7">
              <a:extLst>
                <a:ext uri="{FF2B5EF4-FFF2-40B4-BE49-F238E27FC236}">
                  <a16:creationId xmlns:a16="http://schemas.microsoft.com/office/drawing/2014/main" id="{5D8D4A6C-9C30-46E6-953F-8FFE24534F6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0865803" y="6306514"/>
              <a:ext cx="138242" cy="100371"/>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84" name="Freeform 8">
              <a:extLst>
                <a:ext uri="{FF2B5EF4-FFF2-40B4-BE49-F238E27FC236}">
                  <a16:creationId xmlns:a16="http://schemas.microsoft.com/office/drawing/2014/main" id="{844B12AB-BDBA-412B-8127-0671AB6BF8E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8670714" y="6339312"/>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85" name="Freeform 9">
              <a:extLst>
                <a:ext uri="{FF2B5EF4-FFF2-40B4-BE49-F238E27FC236}">
                  <a16:creationId xmlns:a16="http://schemas.microsoft.com/office/drawing/2014/main" id="{84AE8FA4-8AC5-4D0E-9FF8-B6F6D961FCA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8956060" y="6342577"/>
              <a:ext cx="121406" cy="88130"/>
            </a:xfrm>
            <a:custGeom>
              <a:avLst/>
              <a:gdLst>
                <a:gd name="T0" fmla="*/ 18 w 37"/>
                <a:gd name="T1" fmla="*/ 4 h 29"/>
                <a:gd name="T2" fmla="*/ 22 w 37"/>
                <a:gd name="T3" fmla="*/ 29 h 29"/>
                <a:gd name="T4" fmla="*/ 18 w 37"/>
                <a:gd name="T5" fmla="*/ 4 h 29"/>
              </a:gdLst>
              <a:ahLst/>
              <a:cxnLst>
                <a:cxn ang="0">
                  <a:pos x="T0" y="T1"/>
                </a:cxn>
                <a:cxn ang="0">
                  <a:pos x="T2" y="T3"/>
                </a:cxn>
                <a:cxn ang="0">
                  <a:pos x="T4" y="T5"/>
                </a:cxn>
              </a:cxnLst>
              <a:rect l="0" t="0" r="r" b="b"/>
              <a:pathLst>
                <a:path w="37" h="29">
                  <a:moveTo>
                    <a:pt x="18" y="4"/>
                  </a:moveTo>
                  <a:cubicBezTo>
                    <a:pt x="35" y="0"/>
                    <a:pt x="37" y="28"/>
                    <a:pt x="22" y="29"/>
                  </a:cubicBezTo>
                  <a:cubicBezTo>
                    <a:pt x="7" y="28"/>
                    <a:pt x="0" y="14"/>
                    <a:pt x="18"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86" name="Freeform 11">
              <a:extLst>
                <a:ext uri="{FF2B5EF4-FFF2-40B4-BE49-F238E27FC236}">
                  <a16:creationId xmlns:a16="http://schemas.microsoft.com/office/drawing/2014/main" id="{462515DF-512D-49E0-B5FE-637D9E352B8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9198871" y="6306670"/>
              <a:ext cx="143559" cy="102819"/>
            </a:xfrm>
            <a:custGeom>
              <a:avLst/>
              <a:gdLst>
                <a:gd name="T0" fmla="*/ 31 w 44"/>
                <a:gd name="T1" fmla="*/ 1 h 34"/>
                <a:gd name="T2" fmla="*/ 42 w 44"/>
                <a:gd name="T3" fmla="*/ 19 h 34"/>
                <a:gd name="T4" fmla="*/ 31 w 44"/>
                <a:gd name="T5" fmla="*/ 1 h 34"/>
              </a:gdLst>
              <a:ahLst/>
              <a:cxnLst>
                <a:cxn ang="0">
                  <a:pos x="T0" y="T1"/>
                </a:cxn>
                <a:cxn ang="0">
                  <a:pos x="T2" y="T3"/>
                </a:cxn>
                <a:cxn ang="0">
                  <a:pos x="T4" y="T5"/>
                </a:cxn>
              </a:cxnLst>
              <a:rect l="0" t="0" r="r" b="b"/>
              <a:pathLst>
                <a:path w="44" h="34">
                  <a:moveTo>
                    <a:pt x="31" y="1"/>
                  </a:moveTo>
                  <a:cubicBezTo>
                    <a:pt x="39" y="0"/>
                    <a:pt x="44" y="12"/>
                    <a:pt x="42" y="19"/>
                  </a:cubicBezTo>
                  <a:cubicBezTo>
                    <a:pt x="25" y="34"/>
                    <a:pt x="0" y="8"/>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87" name="Freeform 12">
              <a:extLst>
                <a:ext uri="{FF2B5EF4-FFF2-40B4-BE49-F238E27FC236}">
                  <a16:creationId xmlns:a16="http://schemas.microsoft.com/office/drawing/2014/main" id="{342CB8A0-096D-4A9F-B962-294DB670BD7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9716391" y="6324623"/>
              <a:ext cx="134697" cy="81603"/>
            </a:xfrm>
            <a:custGeom>
              <a:avLst/>
              <a:gdLst>
                <a:gd name="T0" fmla="*/ 22 w 41"/>
                <a:gd name="T1" fmla="*/ 0 h 27"/>
                <a:gd name="T2" fmla="*/ 8 w 41"/>
                <a:gd name="T3" fmla="*/ 20 h 27"/>
                <a:gd name="T4" fmla="*/ 22 w 41"/>
                <a:gd name="T5" fmla="*/ 0 h 27"/>
              </a:gdLst>
              <a:ahLst/>
              <a:cxnLst>
                <a:cxn ang="0">
                  <a:pos x="T0" y="T1"/>
                </a:cxn>
                <a:cxn ang="0">
                  <a:pos x="T2" y="T3"/>
                </a:cxn>
                <a:cxn ang="0">
                  <a:pos x="T4" y="T5"/>
                </a:cxn>
              </a:cxnLst>
              <a:rect l="0" t="0" r="r" b="b"/>
              <a:pathLst>
                <a:path w="41" h="27">
                  <a:moveTo>
                    <a:pt x="22" y="0"/>
                  </a:moveTo>
                  <a:cubicBezTo>
                    <a:pt x="41" y="12"/>
                    <a:pt x="24" y="27"/>
                    <a:pt x="8" y="20"/>
                  </a:cubicBezTo>
                  <a:cubicBezTo>
                    <a:pt x="0" y="7"/>
                    <a:pt x="8" y="0"/>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88" name="Freeform 13">
              <a:extLst>
                <a:ext uri="{FF2B5EF4-FFF2-40B4-BE49-F238E27FC236}">
                  <a16:creationId xmlns:a16="http://schemas.microsoft.com/office/drawing/2014/main" id="{6870353D-6B96-4946-8BB5-015BF6E6E22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0344031" y="6362033"/>
              <a:ext cx="124951" cy="69362"/>
            </a:xfrm>
            <a:custGeom>
              <a:avLst/>
              <a:gdLst>
                <a:gd name="T0" fmla="*/ 26 w 38"/>
                <a:gd name="T1" fmla="*/ 0 h 23"/>
                <a:gd name="T2" fmla="*/ 25 w 38"/>
                <a:gd name="T3" fmla="*/ 23 h 23"/>
                <a:gd name="T4" fmla="*/ 26 w 38"/>
                <a:gd name="T5" fmla="*/ 0 h 23"/>
              </a:gdLst>
              <a:ahLst/>
              <a:cxnLst>
                <a:cxn ang="0">
                  <a:pos x="T0" y="T1"/>
                </a:cxn>
                <a:cxn ang="0">
                  <a:pos x="T2" y="T3"/>
                </a:cxn>
                <a:cxn ang="0">
                  <a:pos x="T4" y="T5"/>
                </a:cxn>
              </a:cxnLst>
              <a:rect l="0" t="0" r="r" b="b"/>
              <a:pathLst>
                <a:path w="38" h="23">
                  <a:moveTo>
                    <a:pt x="26" y="0"/>
                  </a:moveTo>
                  <a:cubicBezTo>
                    <a:pt x="38" y="0"/>
                    <a:pt x="37" y="20"/>
                    <a:pt x="25" y="23"/>
                  </a:cubicBezTo>
                  <a:cubicBezTo>
                    <a:pt x="0" y="23"/>
                    <a:pt x="5" y="1"/>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89" name="Freeform 14">
              <a:extLst>
                <a:ext uri="{FF2B5EF4-FFF2-40B4-BE49-F238E27FC236}">
                  <a16:creationId xmlns:a16="http://schemas.microsoft.com/office/drawing/2014/main" id="{20249E38-6114-4065-8836-941D6C55D5D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0070859" y="6318096"/>
              <a:ext cx="134697" cy="84866"/>
            </a:xfrm>
            <a:custGeom>
              <a:avLst/>
              <a:gdLst>
                <a:gd name="T0" fmla="*/ 26 w 41"/>
                <a:gd name="T1" fmla="*/ 1 h 28"/>
                <a:gd name="T2" fmla="*/ 39 w 41"/>
                <a:gd name="T3" fmla="*/ 20 h 28"/>
                <a:gd name="T4" fmla="*/ 26 w 41"/>
                <a:gd name="T5" fmla="*/ 1 h 28"/>
              </a:gdLst>
              <a:ahLst/>
              <a:cxnLst>
                <a:cxn ang="0">
                  <a:pos x="T0" y="T1"/>
                </a:cxn>
                <a:cxn ang="0">
                  <a:pos x="T2" y="T3"/>
                </a:cxn>
                <a:cxn ang="0">
                  <a:pos x="T4" y="T5"/>
                </a:cxn>
              </a:cxnLst>
              <a:rect l="0" t="0" r="r" b="b"/>
              <a:pathLst>
                <a:path w="41" h="28">
                  <a:moveTo>
                    <a:pt x="26" y="1"/>
                  </a:moveTo>
                  <a:cubicBezTo>
                    <a:pt x="34" y="0"/>
                    <a:pt x="41" y="12"/>
                    <a:pt x="39" y="20"/>
                  </a:cubicBezTo>
                  <a:cubicBezTo>
                    <a:pt x="17" y="28"/>
                    <a:pt x="0" y="12"/>
                    <a:pt x="26"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90" name="Freeform 16">
              <a:extLst>
                <a:ext uri="{FF2B5EF4-FFF2-40B4-BE49-F238E27FC236}">
                  <a16:creationId xmlns:a16="http://schemas.microsoft.com/office/drawing/2014/main" id="{BDA5073D-3C1B-4779-8DEF-FD9CD5308D4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9461176" y="6300142"/>
              <a:ext cx="143559" cy="97107"/>
            </a:xfrm>
            <a:custGeom>
              <a:avLst/>
              <a:gdLst>
                <a:gd name="T0" fmla="*/ 31 w 44"/>
                <a:gd name="T1" fmla="*/ 1 h 32"/>
                <a:gd name="T2" fmla="*/ 43 w 44"/>
                <a:gd name="T3" fmla="*/ 15 h 32"/>
                <a:gd name="T4" fmla="*/ 31 w 44"/>
                <a:gd name="T5" fmla="*/ 1 h 32"/>
              </a:gdLst>
              <a:ahLst/>
              <a:cxnLst>
                <a:cxn ang="0">
                  <a:pos x="T0" y="T1"/>
                </a:cxn>
                <a:cxn ang="0">
                  <a:pos x="T2" y="T3"/>
                </a:cxn>
                <a:cxn ang="0">
                  <a:pos x="T4" y="T5"/>
                </a:cxn>
              </a:cxnLst>
              <a:rect l="0" t="0" r="r" b="b"/>
              <a:pathLst>
                <a:path w="44" h="32">
                  <a:moveTo>
                    <a:pt x="31" y="1"/>
                  </a:moveTo>
                  <a:cubicBezTo>
                    <a:pt x="40" y="0"/>
                    <a:pt x="44" y="8"/>
                    <a:pt x="43" y="15"/>
                  </a:cubicBezTo>
                  <a:cubicBezTo>
                    <a:pt x="29" y="32"/>
                    <a:pt x="0" y="6"/>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91" name="Freeform 17">
              <a:extLst>
                <a:ext uri="{FF2B5EF4-FFF2-40B4-BE49-F238E27FC236}">
                  <a16:creationId xmlns:a16="http://schemas.microsoft.com/office/drawing/2014/main" id="{79505220-ED85-46B5-A218-0991FA57948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8039205" y="6341355"/>
              <a:ext cx="94821" cy="69362"/>
            </a:xfrm>
            <a:custGeom>
              <a:avLst/>
              <a:gdLst>
                <a:gd name="T0" fmla="*/ 13 w 29"/>
                <a:gd name="T1" fmla="*/ 0 h 23"/>
                <a:gd name="T2" fmla="*/ 13 w 29"/>
                <a:gd name="T3" fmla="*/ 23 h 23"/>
                <a:gd name="T4" fmla="*/ 13 w 29"/>
                <a:gd name="T5" fmla="*/ 0 h 23"/>
              </a:gdLst>
              <a:ahLst/>
              <a:cxnLst>
                <a:cxn ang="0">
                  <a:pos x="T0" y="T1"/>
                </a:cxn>
                <a:cxn ang="0">
                  <a:pos x="T2" y="T3"/>
                </a:cxn>
                <a:cxn ang="0">
                  <a:pos x="T4" y="T5"/>
                </a:cxn>
              </a:cxnLst>
              <a:rect l="0" t="0" r="r" b="b"/>
              <a:pathLst>
                <a:path w="29" h="23">
                  <a:moveTo>
                    <a:pt x="13" y="0"/>
                  </a:moveTo>
                  <a:cubicBezTo>
                    <a:pt x="27" y="0"/>
                    <a:pt x="29" y="22"/>
                    <a:pt x="13" y="23"/>
                  </a:cubicBezTo>
                  <a:cubicBezTo>
                    <a:pt x="2" y="22"/>
                    <a:pt x="0" y="2"/>
                    <a:pt x="1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92" name="Freeform 21">
              <a:extLst>
                <a:ext uri="{FF2B5EF4-FFF2-40B4-BE49-F238E27FC236}">
                  <a16:creationId xmlns:a16="http://schemas.microsoft.com/office/drawing/2014/main" id="{A8513416-DF87-4A83-8026-AF40654BAE1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7730057" y="6318096"/>
              <a:ext cx="140901" cy="102819"/>
            </a:xfrm>
            <a:custGeom>
              <a:avLst/>
              <a:gdLst>
                <a:gd name="T0" fmla="*/ 24 w 43"/>
                <a:gd name="T1" fmla="*/ 0 h 34"/>
                <a:gd name="T2" fmla="*/ 14 w 43"/>
                <a:gd name="T3" fmla="*/ 23 h 34"/>
                <a:gd name="T4" fmla="*/ 24 w 43"/>
                <a:gd name="T5" fmla="*/ 0 h 34"/>
              </a:gdLst>
              <a:ahLst/>
              <a:cxnLst>
                <a:cxn ang="0">
                  <a:pos x="T0" y="T1"/>
                </a:cxn>
                <a:cxn ang="0">
                  <a:pos x="T2" y="T3"/>
                </a:cxn>
                <a:cxn ang="0">
                  <a:pos x="T4" y="T5"/>
                </a:cxn>
              </a:cxnLst>
              <a:rect l="0" t="0" r="r" b="b"/>
              <a:pathLst>
                <a:path w="43" h="34">
                  <a:moveTo>
                    <a:pt x="24" y="0"/>
                  </a:moveTo>
                  <a:cubicBezTo>
                    <a:pt x="43" y="3"/>
                    <a:pt x="28" y="34"/>
                    <a:pt x="14" y="23"/>
                  </a:cubicBezTo>
                  <a:cubicBezTo>
                    <a:pt x="0" y="28"/>
                    <a:pt x="4" y="5"/>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93" name="Freeform 25">
              <a:extLst>
                <a:ext uri="{FF2B5EF4-FFF2-40B4-BE49-F238E27FC236}">
                  <a16:creationId xmlns:a16="http://schemas.microsoft.com/office/drawing/2014/main" id="{AF0489C4-7984-4A49-9D02-ACE2DD3EC8B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6930591" y="6309120"/>
              <a:ext cx="134697" cy="93843"/>
            </a:xfrm>
            <a:custGeom>
              <a:avLst/>
              <a:gdLst>
                <a:gd name="T0" fmla="*/ 23 w 41"/>
                <a:gd name="T1" fmla="*/ 0 h 31"/>
                <a:gd name="T2" fmla="*/ 17 w 41"/>
                <a:gd name="T3" fmla="*/ 25 h 31"/>
                <a:gd name="T4" fmla="*/ 23 w 41"/>
                <a:gd name="T5" fmla="*/ 0 h 31"/>
              </a:gdLst>
              <a:ahLst/>
              <a:cxnLst>
                <a:cxn ang="0">
                  <a:pos x="T0" y="T1"/>
                </a:cxn>
                <a:cxn ang="0">
                  <a:pos x="T2" y="T3"/>
                </a:cxn>
                <a:cxn ang="0">
                  <a:pos x="T4" y="T5"/>
                </a:cxn>
              </a:cxnLst>
              <a:rect l="0" t="0" r="r" b="b"/>
              <a:pathLst>
                <a:path w="41" h="31">
                  <a:moveTo>
                    <a:pt x="23" y="0"/>
                  </a:moveTo>
                  <a:cubicBezTo>
                    <a:pt x="40" y="1"/>
                    <a:pt x="41" y="31"/>
                    <a:pt x="17" y="25"/>
                  </a:cubicBezTo>
                  <a:cubicBezTo>
                    <a:pt x="0" y="7"/>
                    <a:pt x="17" y="4"/>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94" name="Freeform 29">
              <a:extLst>
                <a:ext uri="{FF2B5EF4-FFF2-40B4-BE49-F238E27FC236}">
                  <a16:creationId xmlns:a16="http://schemas.microsoft.com/office/drawing/2014/main" id="{3DB0DE7C-BF6D-4059-94C4-FD4D6E7BA90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7497041" y="6299934"/>
              <a:ext cx="118747" cy="120771"/>
            </a:xfrm>
            <a:custGeom>
              <a:avLst/>
              <a:gdLst>
                <a:gd name="T0" fmla="*/ 16 w 36"/>
                <a:gd name="T1" fmla="*/ 4 h 40"/>
                <a:gd name="T2" fmla="*/ 34 w 36"/>
                <a:gd name="T3" fmla="*/ 15 h 40"/>
                <a:gd name="T4" fmla="*/ 16 w 36"/>
                <a:gd name="T5" fmla="*/ 4 h 40"/>
              </a:gdLst>
              <a:ahLst/>
              <a:cxnLst>
                <a:cxn ang="0">
                  <a:pos x="T0" y="T1"/>
                </a:cxn>
                <a:cxn ang="0">
                  <a:pos x="T2" y="T3"/>
                </a:cxn>
                <a:cxn ang="0">
                  <a:pos x="T4" y="T5"/>
                </a:cxn>
              </a:cxnLst>
              <a:rect l="0" t="0" r="r" b="b"/>
              <a:pathLst>
                <a:path w="36" h="40">
                  <a:moveTo>
                    <a:pt x="16" y="4"/>
                  </a:moveTo>
                  <a:cubicBezTo>
                    <a:pt x="36" y="5"/>
                    <a:pt x="33" y="0"/>
                    <a:pt x="34" y="15"/>
                  </a:cubicBezTo>
                  <a:cubicBezTo>
                    <a:pt x="34" y="40"/>
                    <a:pt x="0" y="22"/>
                    <a:pt x="16"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95" name="Freeform 31">
              <a:extLst>
                <a:ext uri="{FF2B5EF4-FFF2-40B4-BE49-F238E27FC236}">
                  <a16:creationId xmlns:a16="http://schemas.microsoft.com/office/drawing/2014/main" id="{5B58E23E-6D06-4F24-B6F8-98AE632C2AE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7207517" y="6336989"/>
              <a:ext cx="131153" cy="72626"/>
            </a:xfrm>
            <a:custGeom>
              <a:avLst/>
              <a:gdLst>
                <a:gd name="T0" fmla="*/ 24 w 40"/>
                <a:gd name="T1" fmla="*/ 0 h 24"/>
                <a:gd name="T2" fmla="*/ 25 w 40"/>
                <a:gd name="T3" fmla="*/ 24 h 24"/>
                <a:gd name="T4" fmla="*/ 24 w 40"/>
                <a:gd name="T5" fmla="*/ 0 h 24"/>
              </a:gdLst>
              <a:ahLst/>
              <a:cxnLst>
                <a:cxn ang="0">
                  <a:pos x="T0" y="T1"/>
                </a:cxn>
                <a:cxn ang="0">
                  <a:pos x="T2" y="T3"/>
                </a:cxn>
                <a:cxn ang="0">
                  <a:pos x="T4" y="T5"/>
                </a:cxn>
              </a:cxnLst>
              <a:rect l="0" t="0" r="r" b="b"/>
              <a:pathLst>
                <a:path w="40" h="24">
                  <a:moveTo>
                    <a:pt x="24" y="0"/>
                  </a:moveTo>
                  <a:cubicBezTo>
                    <a:pt x="40" y="0"/>
                    <a:pt x="38" y="20"/>
                    <a:pt x="25" y="24"/>
                  </a:cubicBezTo>
                  <a:cubicBezTo>
                    <a:pt x="0" y="22"/>
                    <a:pt x="6" y="4"/>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96" name="Freeform 32">
              <a:extLst>
                <a:ext uri="{FF2B5EF4-FFF2-40B4-BE49-F238E27FC236}">
                  <a16:creationId xmlns:a16="http://schemas.microsoft.com/office/drawing/2014/main" id="{7D87D95A-4B48-4140-BB5C-9A33AACBFAA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0094795" y="6039831"/>
              <a:ext cx="144445" cy="106083"/>
            </a:xfrm>
            <a:custGeom>
              <a:avLst/>
              <a:gdLst>
                <a:gd name="T0" fmla="*/ 28 w 44"/>
                <a:gd name="T1" fmla="*/ 0 h 35"/>
                <a:gd name="T2" fmla="*/ 42 w 44"/>
                <a:gd name="T3" fmla="*/ 21 h 35"/>
                <a:gd name="T4" fmla="*/ 28 w 44"/>
                <a:gd name="T5" fmla="*/ 0 h 35"/>
              </a:gdLst>
              <a:ahLst/>
              <a:cxnLst>
                <a:cxn ang="0">
                  <a:pos x="T0" y="T1"/>
                </a:cxn>
                <a:cxn ang="0">
                  <a:pos x="T2" y="T3"/>
                </a:cxn>
                <a:cxn ang="0">
                  <a:pos x="T4" y="T5"/>
                </a:cxn>
              </a:cxnLst>
              <a:rect l="0" t="0" r="r" b="b"/>
              <a:pathLst>
                <a:path w="44" h="35">
                  <a:moveTo>
                    <a:pt x="28" y="0"/>
                  </a:moveTo>
                  <a:cubicBezTo>
                    <a:pt x="36" y="1"/>
                    <a:pt x="44" y="12"/>
                    <a:pt x="42" y="21"/>
                  </a:cubicBezTo>
                  <a:cubicBezTo>
                    <a:pt x="23" y="35"/>
                    <a:pt x="0" y="7"/>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97" name="Freeform 33">
              <a:extLst>
                <a:ext uri="{FF2B5EF4-FFF2-40B4-BE49-F238E27FC236}">
                  <a16:creationId xmlns:a16="http://schemas.microsoft.com/office/drawing/2014/main" id="{6D78BEA4-B995-4BEC-A3B4-C580D646ADA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9015443" y="6088793"/>
              <a:ext cx="151535" cy="75075"/>
            </a:xfrm>
            <a:custGeom>
              <a:avLst/>
              <a:gdLst>
                <a:gd name="T0" fmla="*/ 23 w 46"/>
                <a:gd name="T1" fmla="*/ 0 h 25"/>
                <a:gd name="T2" fmla="*/ 29 w 46"/>
                <a:gd name="T3" fmla="*/ 25 h 25"/>
                <a:gd name="T4" fmla="*/ 23 w 46"/>
                <a:gd name="T5" fmla="*/ 0 h 25"/>
              </a:gdLst>
              <a:ahLst/>
              <a:cxnLst>
                <a:cxn ang="0">
                  <a:pos x="T0" y="T1"/>
                </a:cxn>
                <a:cxn ang="0">
                  <a:pos x="T2" y="T3"/>
                </a:cxn>
                <a:cxn ang="0">
                  <a:pos x="T4" y="T5"/>
                </a:cxn>
              </a:cxnLst>
              <a:rect l="0" t="0" r="r" b="b"/>
              <a:pathLst>
                <a:path w="46" h="25">
                  <a:moveTo>
                    <a:pt x="23" y="0"/>
                  </a:moveTo>
                  <a:cubicBezTo>
                    <a:pt x="32" y="1"/>
                    <a:pt x="46" y="21"/>
                    <a:pt x="29" y="25"/>
                  </a:cubicBezTo>
                  <a:cubicBezTo>
                    <a:pt x="10" y="23"/>
                    <a:pt x="0" y="9"/>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98" name="Freeform 34">
              <a:extLst>
                <a:ext uri="{FF2B5EF4-FFF2-40B4-BE49-F238E27FC236}">
                  <a16:creationId xmlns:a16="http://schemas.microsoft.com/office/drawing/2014/main" id="{C075F1AC-7155-4487-8B7A-0C74E2C65D9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8022051" y="6079816"/>
              <a:ext cx="134697" cy="84051"/>
            </a:xfrm>
            <a:custGeom>
              <a:avLst/>
              <a:gdLst>
                <a:gd name="T0" fmla="*/ 22 w 41"/>
                <a:gd name="T1" fmla="*/ 0 h 28"/>
                <a:gd name="T2" fmla="*/ 8 w 41"/>
                <a:gd name="T3" fmla="*/ 21 h 28"/>
                <a:gd name="T4" fmla="*/ 22 w 41"/>
                <a:gd name="T5" fmla="*/ 0 h 28"/>
              </a:gdLst>
              <a:ahLst/>
              <a:cxnLst>
                <a:cxn ang="0">
                  <a:pos x="T0" y="T1"/>
                </a:cxn>
                <a:cxn ang="0">
                  <a:pos x="T2" y="T3"/>
                </a:cxn>
                <a:cxn ang="0">
                  <a:pos x="T4" y="T5"/>
                </a:cxn>
              </a:cxnLst>
              <a:rect l="0" t="0" r="r" b="b"/>
              <a:pathLst>
                <a:path w="41" h="28">
                  <a:moveTo>
                    <a:pt x="22" y="0"/>
                  </a:moveTo>
                  <a:cubicBezTo>
                    <a:pt x="41" y="13"/>
                    <a:pt x="24" y="28"/>
                    <a:pt x="8" y="21"/>
                  </a:cubicBezTo>
                  <a:cubicBezTo>
                    <a:pt x="0" y="8"/>
                    <a:pt x="8" y="0"/>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99" name="Freeform 35">
              <a:extLst>
                <a:ext uri="{FF2B5EF4-FFF2-40B4-BE49-F238E27FC236}">
                  <a16:creationId xmlns:a16="http://schemas.microsoft.com/office/drawing/2014/main" id="{2923812A-0930-464A-B863-8232CDF9BEA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8806684" y="6076799"/>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0" name="Freeform 36">
              <a:extLst>
                <a:ext uri="{FF2B5EF4-FFF2-40B4-BE49-F238E27FC236}">
                  <a16:creationId xmlns:a16="http://schemas.microsoft.com/office/drawing/2014/main" id="{5B22D5AF-1F95-4943-ADBD-50BF0DDC9BC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7345904" y="6043095"/>
              <a:ext cx="144445" cy="102819"/>
            </a:xfrm>
            <a:custGeom>
              <a:avLst/>
              <a:gdLst>
                <a:gd name="T0" fmla="*/ 31 w 44"/>
                <a:gd name="T1" fmla="*/ 1 h 34"/>
                <a:gd name="T2" fmla="*/ 25 w 44"/>
                <a:gd name="T3" fmla="*/ 22 h 34"/>
                <a:gd name="T4" fmla="*/ 31 w 44"/>
                <a:gd name="T5" fmla="*/ 1 h 34"/>
              </a:gdLst>
              <a:ahLst/>
              <a:cxnLst>
                <a:cxn ang="0">
                  <a:pos x="T0" y="T1"/>
                </a:cxn>
                <a:cxn ang="0">
                  <a:pos x="T2" y="T3"/>
                </a:cxn>
                <a:cxn ang="0">
                  <a:pos x="T4" y="T5"/>
                </a:cxn>
              </a:cxnLst>
              <a:rect l="0" t="0" r="r" b="b"/>
              <a:pathLst>
                <a:path w="44" h="34">
                  <a:moveTo>
                    <a:pt x="31" y="1"/>
                  </a:moveTo>
                  <a:cubicBezTo>
                    <a:pt x="44" y="3"/>
                    <a:pt x="38" y="34"/>
                    <a:pt x="25" y="22"/>
                  </a:cubicBezTo>
                  <a:cubicBezTo>
                    <a:pt x="0" y="28"/>
                    <a:pt x="14" y="0"/>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1" name="Freeform 37">
              <a:extLst>
                <a:ext uri="{FF2B5EF4-FFF2-40B4-BE49-F238E27FC236}">
                  <a16:creationId xmlns:a16="http://schemas.microsoft.com/office/drawing/2014/main" id="{09709304-5160-4325-BE4E-F970450FA81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0337604" y="6030855"/>
              <a:ext cx="115202" cy="121588"/>
            </a:xfrm>
            <a:custGeom>
              <a:avLst/>
              <a:gdLst>
                <a:gd name="T0" fmla="*/ 16 w 35"/>
                <a:gd name="T1" fmla="*/ 4 h 40"/>
                <a:gd name="T2" fmla="*/ 33 w 35"/>
                <a:gd name="T3" fmla="*/ 15 h 40"/>
                <a:gd name="T4" fmla="*/ 16 w 35"/>
                <a:gd name="T5" fmla="*/ 4 h 40"/>
              </a:gdLst>
              <a:ahLst/>
              <a:cxnLst>
                <a:cxn ang="0">
                  <a:pos x="T0" y="T1"/>
                </a:cxn>
                <a:cxn ang="0">
                  <a:pos x="T2" y="T3"/>
                </a:cxn>
                <a:cxn ang="0">
                  <a:pos x="T4" y="T5"/>
                </a:cxn>
              </a:cxnLst>
              <a:rect l="0" t="0" r="r" b="b"/>
              <a:pathLst>
                <a:path w="35" h="40">
                  <a:moveTo>
                    <a:pt x="16" y="4"/>
                  </a:moveTo>
                  <a:cubicBezTo>
                    <a:pt x="35" y="4"/>
                    <a:pt x="32" y="0"/>
                    <a:pt x="33" y="15"/>
                  </a:cubicBezTo>
                  <a:cubicBezTo>
                    <a:pt x="34" y="40"/>
                    <a:pt x="0" y="22"/>
                    <a:pt x="16"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2" name="Freeform 38">
              <a:extLst>
                <a:ext uri="{FF2B5EF4-FFF2-40B4-BE49-F238E27FC236}">
                  <a16:creationId xmlns:a16="http://schemas.microsoft.com/office/drawing/2014/main" id="{6086BD94-D139-4DEE-9FB6-849360DABF4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8517418" y="6070840"/>
              <a:ext cx="127608" cy="69362"/>
            </a:xfrm>
            <a:custGeom>
              <a:avLst/>
              <a:gdLst>
                <a:gd name="T0" fmla="*/ 26 w 39"/>
                <a:gd name="T1" fmla="*/ 0 h 23"/>
                <a:gd name="T2" fmla="*/ 26 w 39"/>
                <a:gd name="T3" fmla="*/ 23 h 23"/>
                <a:gd name="T4" fmla="*/ 26 w 39"/>
                <a:gd name="T5" fmla="*/ 0 h 23"/>
              </a:gdLst>
              <a:ahLst/>
              <a:cxnLst>
                <a:cxn ang="0">
                  <a:pos x="T0" y="T1"/>
                </a:cxn>
                <a:cxn ang="0">
                  <a:pos x="T2" y="T3"/>
                </a:cxn>
                <a:cxn ang="0">
                  <a:pos x="T4" y="T5"/>
                </a:cxn>
              </a:cxnLst>
              <a:rect l="0" t="0" r="r" b="b"/>
              <a:pathLst>
                <a:path w="39" h="23">
                  <a:moveTo>
                    <a:pt x="26" y="0"/>
                  </a:moveTo>
                  <a:cubicBezTo>
                    <a:pt x="39" y="1"/>
                    <a:pt x="38" y="21"/>
                    <a:pt x="26" y="23"/>
                  </a:cubicBezTo>
                  <a:cubicBezTo>
                    <a:pt x="0" y="23"/>
                    <a:pt x="5" y="2"/>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3" name="Freeform 39">
              <a:extLst>
                <a:ext uri="{FF2B5EF4-FFF2-40B4-BE49-F238E27FC236}">
                  <a16:creationId xmlns:a16="http://schemas.microsoft.com/office/drawing/2014/main" id="{84B8A4B1-C709-4864-851E-6A76DE4E525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8268404" y="6058600"/>
              <a:ext cx="131153" cy="81603"/>
            </a:xfrm>
            <a:custGeom>
              <a:avLst/>
              <a:gdLst>
                <a:gd name="T0" fmla="*/ 25 w 40"/>
                <a:gd name="T1" fmla="*/ 0 h 27"/>
                <a:gd name="T2" fmla="*/ 38 w 40"/>
                <a:gd name="T3" fmla="*/ 20 h 27"/>
                <a:gd name="T4" fmla="*/ 25 w 40"/>
                <a:gd name="T5" fmla="*/ 0 h 27"/>
              </a:gdLst>
              <a:ahLst/>
              <a:cxnLst>
                <a:cxn ang="0">
                  <a:pos x="T0" y="T1"/>
                </a:cxn>
                <a:cxn ang="0">
                  <a:pos x="T2" y="T3"/>
                </a:cxn>
                <a:cxn ang="0">
                  <a:pos x="T4" y="T5"/>
                </a:cxn>
              </a:cxnLst>
              <a:rect l="0" t="0" r="r" b="b"/>
              <a:pathLst>
                <a:path w="40" h="27">
                  <a:moveTo>
                    <a:pt x="25" y="0"/>
                  </a:moveTo>
                  <a:cubicBezTo>
                    <a:pt x="34" y="0"/>
                    <a:pt x="40" y="11"/>
                    <a:pt x="38" y="20"/>
                  </a:cubicBezTo>
                  <a:cubicBezTo>
                    <a:pt x="17" y="27"/>
                    <a:pt x="0" y="12"/>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4" name="Freeform 40">
              <a:extLst>
                <a:ext uri="{FF2B5EF4-FFF2-40B4-BE49-F238E27FC236}">
                  <a16:creationId xmlns:a16="http://schemas.microsoft.com/office/drawing/2014/main" id="{51183B3E-65BA-45BB-9238-E5553DA7E22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0809931" y="6055336"/>
              <a:ext cx="134697" cy="81603"/>
            </a:xfrm>
            <a:custGeom>
              <a:avLst/>
              <a:gdLst>
                <a:gd name="T0" fmla="*/ 19 w 41"/>
                <a:gd name="T1" fmla="*/ 0 h 27"/>
                <a:gd name="T2" fmla="*/ 7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9"/>
                    <a:pt x="28" y="27"/>
                    <a:pt x="7" y="20"/>
                  </a:cubicBezTo>
                  <a:cubicBezTo>
                    <a:pt x="0" y="8"/>
                    <a:pt x="7"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5" name="Freeform 41">
              <a:extLst>
                <a:ext uri="{FF2B5EF4-FFF2-40B4-BE49-F238E27FC236}">
                  <a16:creationId xmlns:a16="http://schemas.microsoft.com/office/drawing/2014/main" id="{B456CBC6-D8DB-4226-8743-8355D0C1E28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7126136" y="6055335"/>
              <a:ext cx="144445" cy="78339"/>
            </a:xfrm>
            <a:custGeom>
              <a:avLst/>
              <a:gdLst>
                <a:gd name="T0" fmla="*/ 29 w 44"/>
                <a:gd name="T1" fmla="*/ 0 h 26"/>
                <a:gd name="T2" fmla="*/ 26 w 44"/>
                <a:gd name="T3" fmla="*/ 26 h 26"/>
                <a:gd name="T4" fmla="*/ 29 w 44"/>
                <a:gd name="T5" fmla="*/ 0 h 26"/>
              </a:gdLst>
              <a:ahLst/>
              <a:cxnLst>
                <a:cxn ang="0">
                  <a:pos x="T0" y="T1"/>
                </a:cxn>
                <a:cxn ang="0">
                  <a:pos x="T2" y="T3"/>
                </a:cxn>
                <a:cxn ang="0">
                  <a:pos x="T4" y="T5"/>
                </a:cxn>
              </a:cxnLst>
              <a:rect l="0" t="0" r="r" b="b"/>
              <a:pathLst>
                <a:path w="44" h="26">
                  <a:moveTo>
                    <a:pt x="29" y="0"/>
                  </a:moveTo>
                  <a:cubicBezTo>
                    <a:pt x="44" y="3"/>
                    <a:pt x="40" y="22"/>
                    <a:pt x="26" y="26"/>
                  </a:cubicBezTo>
                  <a:cubicBezTo>
                    <a:pt x="0" y="25"/>
                    <a:pt x="11" y="6"/>
                    <a:pt x="2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6" name="Freeform 42">
              <a:extLst>
                <a:ext uri="{FF2B5EF4-FFF2-40B4-BE49-F238E27FC236}">
                  <a16:creationId xmlns:a16="http://schemas.microsoft.com/office/drawing/2014/main" id="{2A43AE63-9201-415C-A88E-C52685BF9A9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7798736" y="6034119"/>
              <a:ext cx="144445" cy="97107"/>
            </a:xfrm>
            <a:custGeom>
              <a:avLst/>
              <a:gdLst>
                <a:gd name="T0" fmla="*/ 31 w 44"/>
                <a:gd name="T1" fmla="*/ 1 h 32"/>
                <a:gd name="T2" fmla="*/ 43 w 44"/>
                <a:gd name="T3" fmla="*/ 16 h 32"/>
                <a:gd name="T4" fmla="*/ 31 w 44"/>
                <a:gd name="T5" fmla="*/ 1 h 32"/>
              </a:gdLst>
              <a:ahLst/>
              <a:cxnLst>
                <a:cxn ang="0">
                  <a:pos x="T0" y="T1"/>
                </a:cxn>
                <a:cxn ang="0">
                  <a:pos x="T2" y="T3"/>
                </a:cxn>
                <a:cxn ang="0">
                  <a:pos x="T4" y="T5"/>
                </a:cxn>
              </a:cxnLst>
              <a:rect l="0" t="0" r="r" b="b"/>
              <a:pathLst>
                <a:path w="44" h="32">
                  <a:moveTo>
                    <a:pt x="31" y="1"/>
                  </a:moveTo>
                  <a:cubicBezTo>
                    <a:pt x="40" y="0"/>
                    <a:pt x="44" y="8"/>
                    <a:pt x="43" y="16"/>
                  </a:cubicBezTo>
                  <a:cubicBezTo>
                    <a:pt x="29" y="32"/>
                    <a:pt x="0" y="7"/>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7" name="Freeform 44">
              <a:extLst>
                <a:ext uri="{FF2B5EF4-FFF2-40B4-BE49-F238E27FC236}">
                  <a16:creationId xmlns:a16="http://schemas.microsoft.com/office/drawing/2014/main" id="{0BB8C75E-6B9A-4E95-85CF-ACD2D2AD2B1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9327374" y="6037383"/>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8" name="Freeform 45">
              <a:extLst>
                <a:ext uri="{FF2B5EF4-FFF2-40B4-BE49-F238E27FC236}">
                  <a16:creationId xmlns:a16="http://schemas.microsoft.com/office/drawing/2014/main" id="{F593E6EC-FB46-40CB-825C-C1305B1FB1B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7555926" y="6012902"/>
              <a:ext cx="144445" cy="102819"/>
            </a:xfrm>
            <a:custGeom>
              <a:avLst/>
              <a:gdLst>
                <a:gd name="T0" fmla="*/ 31 w 44"/>
                <a:gd name="T1" fmla="*/ 0 h 34"/>
                <a:gd name="T2" fmla="*/ 42 w 44"/>
                <a:gd name="T3" fmla="*/ 19 h 34"/>
                <a:gd name="T4" fmla="*/ 31 w 44"/>
                <a:gd name="T5" fmla="*/ 0 h 34"/>
              </a:gdLst>
              <a:ahLst/>
              <a:cxnLst>
                <a:cxn ang="0">
                  <a:pos x="T0" y="T1"/>
                </a:cxn>
                <a:cxn ang="0">
                  <a:pos x="T2" y="T3"/>
                </a:cxn>
                <a:cxn ang="0">
                  <a:pos x="T4" y="T5"/>
                </a:cxn>
              </a:cxnLst>
              <a:rect l="0" t="0" r="r" b="b"/>
              <a:pathLst>
                <a:path w="44" h="34">
                  <a:moveTo>
                    <a:pt x="31" y="0"/>
                  </a:moveTo>
                  <a:cubicBezTo>
                    <a:pt x="39" y="0"/>
                    <a:pt x="44" y="12"/>
                    <a:pt x="42" y="19"/>
                  </a:cubicBezTo>
                  <a:cubicBezTo>
                    <a:pt x="25" y="34"/>
                    <a:pt x="0" y="8"/>
                    <a:pt x="3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9" name="Freeform 46">
              <a:extLst>
                <a:ext uri="{FF2B5EF4-FFF2-40B4-BE49-F238E27FC236}">
                  <a16:creationId xmlns:a16="http://schemas.microsoft.com/office/drawing/2014/main" id="{517F36F0-8630-4831-9057-6CA9B217BE7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0583957" y="6061049"/>
              <a:ext cx="121406" cy="81603"/>
            </a:xfrm>
            <a:custGeom>
              <a:avLst/>
              <a:gdLst>
                <a:gd name="T0" fmla="*/ 19 w 37"/>
                <a:gd name="T1" fmla="*/ 1 h 27"/>
                <a:gd name="T2" fmla="*/ 21 w 37"/>
                <a:gd name="T3" fmla="*/ 27 h 27"/>
                <a:gd name="T4" fmla="*/ 19 w 37"/>
                <a:gd name="T5" fmla="*/ 1 h 27"/>
              </a:gdLst>
              <a:ahLst/>
              <a:cxnLst>
                <a:cxn ang="0">
                  <a:pos x="T0" y="T1"/>
                </a:cxn>
                <a:cxn ang="0">
                  <a:pos x="T2" y="T3"/>
                </a:cxn>
                <a:cxn ang="0">
                  <a:pos x="T4" y="T5"/>
                </a:cxn>
              </a:cxnLst>
              <a:rect l="0" t="0" r="r" b="b"/>
              <a:pathLst>
                <a:path w="37" h="27">
                  <a:moveTo>
                    <a:pt x="19" y="1"/>
                  </a:moveTo>
                  <a:cubicBezTo>
                    <a:pt x="31" y="2"/>
                    <a:pt x="37" y="24"/>
                    <a:pt x="21" y="27"/>
                  </a:cubicBezTo>
                  <a:cubicBezTo>
                    <a:pt x="1" y="27"/>
                    <a:pt x="0" y="0"/>
                    <a:pt x="19"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10" name="Freeform 47">
              <a:extLst>
                <a:ext uri="{FF2B5EF4-FFF2-40B4-BE49-F238E27FC236}">
                  <a16:creationId xmlns:a16="http://schemas.microsoft.com/office/drawing/2014/main" id="{9614B5E6-3CE1-465E-8381-646179E1B19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9553346" y="6034118"/>
              <a:ext cx="147990" cy="78339"/>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10" y="24"/>
                    <a:pt x="0" y="9"/>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11" name="Freeform 48">
              <a:extLst>
                <a:ext uri="{FF2B5EF4-FFF2-40B4-BE49-F238E27FC236}">
                  <a16:creationId xmlns:a16="http://schemas.microsoft.com/office/drawing/2014/main" id="{5A40C31A-16AE-42C0-AC3B-52DCA2F5A22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9804575" y="6052072"/>
              <a:ext cx="133812" cy="79154"/>
            </a:xfrm>
            <a:custGeom>
              <a:avLst/>
              <a:gdLst>
                <a:gd name="T0" fmla="*/ 19 w 41"/>
                <a:gd name="T1" fmla="*/ 0 h 26"/>
                <a:gd name="T2" fmla="*/ 7 w 41"/>
                <a:gd name="T3" fmla="*/ 19 h 26"/>
                <a:gd name="T4" fmla="*/ 19 w 41"/>
                <a:gd name="T5" fmla="*/ 0 h 26"/>
              </a:gdLst>
              <a:ahLst/>
              <a:cxnLst>
                <a:cxn ang="0">
                  <a:pos x="T0" y="T1"/>
                </a:cxn>
                <a:cxn ang="0">
                  <a:pos x="T2" y="T3"/>
                </a:cxn>
                <a:cxn ang="0">
                  <a:pos x="T4" y="T5"/>
                </a:cxn>
              </a:cxnLst>
              <a:rect l="0" t="0" r="r" b="b"/>
              <a:pathLst>
                <a:path w="41" h="26">
                  <a:moveTo>
                    <a:pt x="19" y="0"/>
                  </a:moveTo>
                  <a:cubicBezTo>
                    <a:pt x="41" y="9"/>
                    <a:pt x="28" y="26"/>
                    <a:pt x="7" y="19"/>
                  </a:cubicBezTo>
                  <a:cubicBezTo>
                    <a:pt x="0" y="8"/>
                    <a:pt x="7"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12" name="Freeform 49">
              <a:extLst>
                <a:ext uri="{FF2B5EF4-FFF2-40B4-BE49-F238E27FC236}">
                  <a16:creationId xmlns:a16="http://schemas.microsoft.com/office/drawing/2014/main" id="{CE95CDB5-B8FA-431B-B9BE-7791AD92CD1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6903707" y="6016166"/>
              <a:ext cx="127608" cy="81603"/>
            </a:xfrm>
            <a:custGeom>
              <a:avLst/>
              <a:gdLst>
                <a:gd name="T0" fmla="*/ 21 w 39"/>
                <a:gd name="T1" fmla="*/ 2 h 27"/>
                <a:gd name="T2" fmla="*/ 26 w 39"/>
                <a:gd name="T3" fmla="*/ 24 h 27"/>
                <a:gd name="T4" fmla="*/ 21 w 39"/>
                <a:gd name="T5" fmla="*/ 2 h 27"/>
              </a:gdLst>
              <a:ahLst/>
              <a:cxnLst>
                <a:cxn ang="0">
                  <a:pos x="T0" y="T1"/>
                </a:cxn>
                <a:cxn ang="0">
                  <a:pos x="T2" y="T3"/>
                </a:cxn>
                <a:cxn ang="0">
                  <a:pos x="T4" y="T5"/>
                </a:cxn>
              </a:cxnLst>
              <a:rect l="0" t="0" r="r" b="b"/>
              <a:pathLst>
                <a:path w="39" h="27">
                  <a:moveTo>
                    <a:pt x="21" y="2"/>
                  </a:moveTo>
                  <a:cubicBezTo>
                    <a:pt x="36" y="0"/>
                    <a:pt x="39" y="17"/>
                    <a:pt x="26" y="24"/>
                  </a:cubicBezTo>
                  <a:cubicBezTo>
                    <a:pt x="8" y="27"/>
                    <a:pt x="0" y="9"/>
                    <a:pt x="21"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spTree>
    <p:extLst>
      <p:ext uri="{BB962C8B-B14F-4D97-AF65-F5344CB8AC3E}">
        <p14:creationId xmlns:p14="http://schemas.microsoft.com/office/powerpoint/2010/main" val="23621827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45D478C-A9A5-4832-89D8-703607711B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68"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FB7F7C0-216C-466B-8AF5-7744BB3400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74" y="4764840"/>
            <a:ext cx="12205536" cy="20931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9C8F7E9-853E-FECC-7FA2-230983791CFB}"/>
              </a:ext>
            </a:extLst>
          </p:cNvPr>
          <p:cNvSpPr>
            <a:spLocks noGrp="1"/>
          </p:cNvSpPr>
          <p:nvPr>
            <p:ph type="ctrTitle"/>
          </p:nvPr>
        </p:nvSpPr>
        <p:spPr>
          <a:xfrm>
            <a:off x="1644829" y="5180719"/>
            <a:ext cx="8895351" cy="812767"/>
          </a:xfrm>
        </p:spPr>
        <p:txBody>
          <a:bodyPr>
            <a:normAutofit/>
          </a:bodyPr>
          <a:lstStyle/>
          <a:p>
            <a:r>
              <a:rPr lang="en-GB" sz="4000"/>
              <a:t>Nanotech in Electric Devices</a:t>
            </a:r>
          </a:p>
        </p:txBody>
      </p:sp>
      <p:pic>
        <p:nvPicPr>
          <p:cNvPr id="4" name="Picture 4" descr="A picture containing text, electronics, circuit&#10;&#10;Description automatically generated">
            <a:extLst>
              <a:ext uri="{FF2B5EF4-FFF2-40B4-BE49-F238E27FC236}">
                <a16:creationId xmlns:a16="http://schemas.microsoft.com/office/drawing/2014/main" id="{3EBB5E47-583B-3334-A6FD-CCBE16A1B764}"/>
              </a:ext>
            </a:extLst>
          </p:cNvPr>
          <p:cNvPicPr>
            <a:picLocks noChangeAspect="1"/>
          </p:cNvPicPr>
          <p:nvPr/>
        </p:nvPicPr>
        <p:blipFill>
          <a:blip r:embed="rId2"/>
          <a:stretch>
            <a:fillRect/>
          </a:stretch>
        </p:blipFill>
        <p:spPr>
          <a:xfrm>
            <a:off x="3681315" y="571500"/>
            <a:ext cx="4838308" cy="3447295"/>
          </a:xfrm>
          <a:prstGeom prst="rect">
            <a:avLst/>
          </a:prstGeom>
        </p:spPr>
      </p:pic>
      <p:grpSp>
        <p:nvGrpSpPr>
          <p:cNvPr id="13" name="Group 12">
            <a:extLst>
              <a:ext uri="{FF2B5EF4-FFF2-40B4-BE49-F238E27FC236}">
                <a16:creationId xmlns:a16="http://schemas.microsoft.com/office/drawing/2014/main" id="{67A83510-2790-4866-911D-2E1588DF5FC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459" y="4517731"/>
            <a:ext cx="12157773" cy="494218"/>
            <a:chOff x="18956" y="5952517"/>
            <a:chExt cx="12157773" cy="494218"/>
          </a:xfrm>
          <a:solidFill>
            <a:schemeClr val="bg2">
              <a:lumMod val="90000"/>
            </a:schemeClr>
          </a:solidFill>
        </p:grpSpPr>
        <p:sp>
          <p:nvSpPr>
            <p:cNvPr id="14" name="Freeform 10">
              <a:extLst>
                <a:ext uri="{FF2B5EF4-FFF2-40B4-BE49-F238E27FC236}">
                  <a16:creationId xmlns:a16="http://schemas.microsoft.com/office/drawing/2014/main" id="{DAB74ACE-7603-4829-88FE-C3C2B05EBDA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6637219" y="6356157"/>
              <a:ext cx="138242" cy="88130"/>
            </a:xfrm>
            <a:custGeom>
              <a:avLst/>
              <a:gdLst>
                <a:gd name="T0" fmla="*/ 22 w 42"/>
                <a:gd name="T1" fmla="*/ 0 h 29"/>
                <a:gd name="T2" fmla="*/ 14 w 42"/>
                <a:gd name="T3" fmla="*/ 25 h 29"/>
                <a:gd name="T4" fmla="*/ 22 w 42"/>
                <a:gd name="T5" fmla="*/ 0 h 29"/>
              </a:gdLst>
              <a:ahLst/>
              <a:cxnLst>
                <a:cxn ang="0">
                  <a:pos x="T0" y="T1"/>
                </a:cxn>
                <a:cxn ang="0">
                  <a:pos x="T2" y="T3"/>
                </a:cxn>
                <a:cxn ang="0">
                  <a:pos x="T4" y="T5"/>
                </a:cxn>
              </a:cxnLst>
              <a:rect l="0" t="0" r="r" b="b"/>
              <a:pathLst>
                <a:path w="42" h="29">
                  <a:moveTo>
                    <a:pt x="22" y="0"/>
                  </a:moveTo>
                  <a:cubicBezTo>
                    <a:pt x="42" y="7"/>
                    <a:pt x="28" y="29"/>
                    <a:pt x="14" y="25"/>
                  </a:cubicBezTo>
                  <a:cubicBezTo>
                    <a:pt x="0" y="18"/>
                    <a:pt x="8" y="1"/>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5" name="Freeform 15">
              <a:extLst>
                <a:ext uri="{FF2B5EF4-FFF2-40B4-BE49-F238E27FC236}">
                  <a16:creationId xmlns:a16="http://schemas.microsoft.com/office/drawing/2014/main" id="{DE3E37A0-8723-42F4-9435-F06BD019143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6139192" y="6359421"/>
              <a:ext cx="121406" cy="72626"/>
            </a:xfrm>
            <a:custGeom>
              <a:avLst/>
              <a:gdLst>
                <a:gd name="T0" fmla="*/ 16 w 37"/>
                <a:gd name="T1" fmla="*/ 0 h 24"/>
                <a:gd name="T2" fmla="*/ 11 w 37"/>
                <a:gd name="T3" fmla="*/ 24 h 24"/>
                <a:gd name="T4" fmla="*/ 16 w 37"/>
                <a:gd name="T5" fmla="*/ 0 h 24"/>
              </a:gdLst>
              <a:ahLst/>
              <a:cxnLst>
                <a:cxn ang="0">
                  <a:pos x="T0" y="T1"/>
                </a:cxn>
                <a:cxn ang="0">
                  <a:pos x="T2" y="T3"/>
                </a:cxn>
                <a:cxn ang="0">
                  <a:pos x="T4" y="T5"/>
                </a:cxn>
              </a:cxnLst>
              <a:rect l="0" t="0" r="r" b="b"/>
              <a:pathLst>
                <a:path w="37" h="24">
                  <a:moveTo>
                    <a:pt x="16" y="0"/>
                  </a:moveTo>
                  <a:cubicBezTo>
                    <a:pt x="37" y="6"/>
                    <a:pt x="30" y="20"/>
                    <a:pt x="11" y="24"/>
                  </a:cubicBezTo>
                  <a:cubicBezTo>
                    <a:pt x="0" y="17"/>
                    <a:pt x="5" y="3"/>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6" name="Freeform 18">
              <a:extLst>
                <a:ext uri="{FF2B5EF4-FFF2-40B4-BE49-F238E27FC236}">
                  <a16:creationId xmlns:a16="http://schemas.microsoft.com/office/drawing/2014/main" id="{0C5FE567-8965-4799-B1E6-8A6E1A84888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6384660" y="6368396"/>
              <a:ext cx="138242" cy="78339"/>
            </a:xfrm>
            <a:custGeom>
              <a:avLst/>
              <a:gdLst>
                <a:gd name="T0" fmla="*/ 6 w 42"/>
                <a:gd name="T1" fmla="*/ 6 h 26"/>
                <a:gd name="T2" fmla="*/ 21 w 42"/>
                <a:gd name="T3" fmla="*/ 26 h 26"/>
                <a:gd name="T4" fmla="*/ 6 w 42"/>
                <a:gd name="T5" fmla="*/ 6 h 26"/>
              </a:gdLst>
              <a:ahLst/>
              <a:cxnLst>
                <a:cxn ang="0">
                  <a:pos x="T0" y="T1"/>
                </a:cxn>
                <a:cxn ang="0">
                  <a:pos x="T2" y="T3"/>
                </a:cxn>
                <a:cxn ang="0">
                  <a:pos x="T4" y="T5"/>
                </a:cxn>
              </a:cxnLst>
              <a:rect l="0" t="0" r="r" b="b"/>
              <a:pathLst>
                <a:path w="42" h="26">
                  <a:moveTo>
                    <a:pt x="6" y="6"/>
                  </a:moveTo>
                  <a:cubicBezTo>
                    <a:pt x="25" y="0"/>
                    <a:pt x="42" y="17"/>
                    <a:pt x="21" y="26"/>
                  </a:cubicBezTo>
                  <a:cubicBezTo>
                    <a:pt x="9" y="26"/>
                    <a:pt x="0" y="16"/>
                    <a:pt x="6" y="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7" name="Freeform 22">
              <a:extLst>
                <a:ext uri="{FF2B5EF4-FFF2-40B4-BE49-F238E27FC236}">
                  <a16:creationId xmlns:a16="http://schemas.microsoft.com/office/drawing/2014/main" id="{BA3FF2FD-6394-4F97-B186-BD4A98C619F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5653573" y="6308012"/>
              <a:ext cx="150648" cy="99554"/>
            </a:xfrm>
            <a:custGeom>
              <a:avLst/>
              <a:gdLst>
                <a:gd name="T0" fmla="*/ 26 w 46"/>
                <a:gd name="T1" fmla="*/ 0 h 33"/>
                <a:gd name="T2" fmla="*/ 38 w 46"/>
                <a:gd name="T3" fmla="*/ 22 h 33"/>
                <a:gd name="T4" fmla="*/ 26 w 46"/>
                <a:gd name="T5" fmla="*/ 0 h 33"/>
              </a:gdLst>
              <a:ahLst/>
              <a:cxnLst>
                <a:cxn ang="0">
                  <a:pos x="T0" y="T1"/>
                </a:cxn>
                <a:cxn ang="0">
                  <a:pos x="T2" y="T3"/>
                </a:cxn>
                <a:cxn ang="0">
                  <a:pos x="T4" y="T5"/>
                </a:cxn>
              </a:cxnLst>
              <a:rect l="0" t="0" r="r" b="b"/>
              <a:pathLst>
                <a:path w="46" h="33">
                  <a:moveTo>
                    <a:pt x="26" y="0"/>
                  </a:moveTo>
                  <a:cubicBezTo>
                    <a:pt x="29" y="0"/>
                    <a:pt x="46" y="16"/>
                    <a:pt x="38" y="22"/>
                  </a:cubicBezTo>
                  <a:cubicBezTo>
                    <a:pt x="16" y="33"/>
                    <a:pt x="0" y="5"/>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8" name="Freeform 8">
              <a:extLst>
                <a:ext uri="{FF2B5EF4-FFF2-40B4-BE49-F238E27FC236}">
                  <a16:creationId xmlns:a16="http://schemas.microsoft.com/office/drawing/2014/main" id="{1A361C9F-AD97-4338-B557-8766AFD033B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8956" y="5956599"/>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9" name="Freeform 19">
              <a:extLst>
                <a:ext uri="{FF2B5EF4-FFF2-40B4-BE49-F238E27FC236}">
                  <a16:creationId xmlns:a16="http://schemas.microsoft.com/office/drawing/2014/main" id="{F4FAA936-A80F-43B5-8A7D-17CC7CF771A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4709370" y="6291575"/>
              <a:ext cx="124951" cy="69362"/>
            </a:xfrm>
            <a:custGeom>
              <a:avLst/>
              <a:gdLst>
                <a:gd name="T0" fmla="*/ 16 w 38"/>
                <a:gd name="T1" fmla="*/ 0 h 23"/>
                <a:gd name="T2" fmla="*/ 10 w 38"/>
                <a:gd name="T3" fmla="*/ 23 h 23"/>
                <a:gd name="T4" fmla="*/ 16 w 38"/>
                <a:gd name="T5" fmla="*/ 0 h 23"/>
              </a:gdLst>
              <a:ahLst/>
              <a:cxnLst>
                <a:cxn ang="0">
                  <a:pos x="T0" y="T1"/>
                </a:cxn>
                <a:cxn ang="0">
                  <a:pos x="T2" y="T3"/>
                </a:cxn>
                <a:cxn ang="0">
                  <a:pos x="T4" y="T5"/>
                </a:cxn>
              </a:cxnLst>
              <a:rect l="0" t="0" r="r" b="b"/>
              <a:pathLst>
                <a:path w="38" h="23">
                  <a:moveTo>
                    <a:pt x="16" y="0"/>
                  </a:moveTo>
                  <a:cubicBezTo>
                    <a:pt x="38" y="8"/>
                    <a:pt x="31" y="18"/>
                    <a:pt x="10" y="23"/>
                  </a:cubicBezTo>
                  <a:cubicBezTo>
                    <a:pt x="0" y="16"/>
                    <a:pt x="4" y="3"/>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0" name="Freeform 20">
              <a:extLst>
                <a:ext uri="{FF2B5EF4-FFF2-40B4-BE49-F238E27FC236}">
                  <a16:creationId xmlns:a16="http://schemas.microsoft.com/office/drawing/2014/main" id="{21246F32-1BA7-40E4-9AF9-CA517D4413C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4452381" y="6295774"/>
              <a:ext cx="128495" cy="78339"/>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1" name="Freeform 23">
              <a:extLst>
                <a:ext uri="{FF2B5EF4-FFF2-40B4-BE49-F238E27FC236}">
                  <a16:creationId xmlns:a16="http://schemas.microsoft.com/office/drawing/2014/main" id="{C18EE8CE-BCF9-4C64-B335-C7830B03F3B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5883090" y="6322699"/>
              <a:ext cx="134697" cy="81603"/>
            </a:xfrm>
            <a:custGeom>
              <a:avLst/>
              <a:gdLst>
                <a:gd name="T0" fmla="*/ 19 w 41"/>
                <a:gd name="T1" fmla="*/ 0 h 27"/>
                <a:gd name="T2" fmla="*/ 8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10"/>
                    <a:pt x="28" y="27"/>
                    <a:pt x="8" y="20"/>
                  </a:cubicBezTo>
                  <a:cubicBezTo>
                    <a:pt x="0" y="8"/>
                    <a:pt x="7" y="2"/>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2" name="Freeform 26">
              <a:extLst>
                <a:ext uri="{FF2B5EF4-FFF2-40B4-BE49-F238E27FC236}">
                  <a16:creationId xmlns:a16="http://schemas.microsoft.com/office/drawing/2014/main" id="{64AC2B2B-568F-4175-8D84-AD8F6B563FB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5404559" y="6308010"/>
              <a:ext cx="127608" cy="78339"/>
            </a:xfrm>
            <a:custGeom>
              <a:avLst/>
              <a:gdLst>
                <a:gd name="T0" fmla="*/ 24 w 39"/>
                <a:gd name="T1" fmla="*/ 0 h 26"/>
                <a:gd name="T2" fmla="*/ 20 w 39"/>
                <a:gd name="T3" fmla="*/ 25 h 26"/>
                <a:gd name="T4" fmla="*/ 24 w 39"/>
                <a:gd name="T5" fmla="*/ 0 h 26"/>
              </a:gdLst>
              <a:ahLst/>
              <a:cxnLst>
                <a:cxn ang="0">
                  <a:pos x="T0" y="T1"/>
                </a:cxn>
                <a:cxn ang="0">
                  <a:pos x="T2" y="T3"/>
                </a:cxn>
                <a:cxn ang="0">
                  <a:pos x="T4" y="T5"/>
                </a:cxn>
              </a:cxnLst>
              <a:rect l="0" t="0" r="r" b="b"/>
              <a:pathLst>
                <a:path w="39" h="26">
                  <a:moveTo>
                    <a:pt x="24" y="0"/>
                  </a:moveTo>
                  <a:cubicBezTo>
                    <a:pt x="39" y="2"/>
                    <a:pt x="36" y="26"/>
                    <a:pt x="20" y="25"/>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3" name="Freeform 27">
              <a:extLst>
                <a:ext uri="{FF2B5EF4-FFF2-40B4-BE49-F238E27FC236}">
                  <a16:creationId xmlns:a16="http://schemas.microsoft.com/office/drawing/2014/main" id="{D9C6CF5C-8CF6-4274-86E0-CAF4A31F43A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4937280" y="6282192"/>
              <a:ext cx="131153" cy="93843"/>
            </a:xfrm>
            <a:custGeom>
              <a:avLst/>
              <a:gdLst>
                <a:gd name="T0" fmla="*/ 22 w 40"/>
                <a:gd name="T1" fmla="*/ 0 h 31"/>
                <a:gd name="T2" fmla="*/ 16 w 40"/>
                <a:gd name="T3" fmla="*/ 25 h 31"/>
                <a:gd name="T4" fmla="*/ 22 w 40"/>
                <a:gd name="T5" fmla="*/ 0 h 31"/>
              </a:gdLst>
              <a:ahLst/>
              <a:cxnLst>
                <a:cxn ang="0">
                  <a:pos x="T0" y="T1"/>
                </a:cxn>
                <a:cxn ang="0">
                  <a:pos x="T2" y="T3"/>
                </a:cxn>
                <a:cxn ang="0">
                  <a:pos x="T4" y="T5"/>
                </a:cxn>
              </a:cxnLst>
              <a:rect l="0" t="0" r="r" b="b"/>
              <a:pathLst>
                <a:path w="40" h="31">
                  <a:moveTo>
                    <a:pt x="22" y="0"/>
                  </a:moveTo>
                  <a:cubicBezTo>
                    <a:pt x="39" y="3"/>
                    <a:pt x="40" y="31"/>
                    <a:pt x="16" y="25"/>
                  </a:cubicBezTo>
                  <a:cubicBezTo>
                    <a:pt x="0" y="7"/>
                    <a:pt x="13" y="4"/>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4" name="Freeform 28">
              <a:extLst>
                <a:ext uri="{FF2B5EF4-FFF2-40B4-BE49-F238E27FC236}">
                  <a16:creationId xmlns:a16="http://schemas.microsoft.com/office/drawing/2014/main" id="{3BFC56A2-55B3-432A-BD3B-4B2423A683A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5194538" y="6290059"/>
              <a:ext cx="127608" cy="69362"/>
            </a:xfrm>
            <a:custGeom>
              <a:avLst/>
              <a:gdLst>
                <a:gd name="T0" fmla="*/ 16 w 39"/>
                <a:gd name="T1" fmla="*/ 0 h 23"/>
                <a:gd name="T2" fmla="*/ 11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7"/>
                    <a:pt x="31" y="17"/>
                    <a:pt x="11" y="23"/>
                  </a:cubicBezTo>
                  <a:cubicBezTo>
                    <a:pt x="0" y="16"/>
                    <a:pt x="4" y="2"/>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5" name="Freeform 30">
              <a:extLst>
                <a:ext uri="{FF2B5EF4-FFF2-40B4-BE49-F238E27FC236}">
                  <a16:creationId xmlns:a16="http://schemas.microsoft.com/office/drawing/2014/main" id="{BB036CEA-B307-404A-89D6-9414F417D25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5742191" y="6338204"/>
              <a:ext cx="9748" cy="5712"/>
            </a:xfrm>
            <a:custGeom>
              <a:avLst/>
              <a:gdLst>
                <a:gd name="T0" fmla="*/ 1 w 3"/>
                <a:gd name="T1" fmla="*/ 0 h 2"/>
                <a:gd name="T2" fmla="*/ 2 w 3"/>
                <a:gd name="T3" fmla="*/ 2 h 2"/>
                <a:gd name="T4" fmla="*/ 1 w 3"/>
                <a:gd name="T5" fmla="*/ 0 h 2"/>
              </a:gdLst>
              <a:ahLst/>
              <a:cxnLst>
                <a:cxn ang="0">
                  <a:pos x="T0" y="T1"/>
                </a:cxn>
                <a:cxn ang="0">
                  <a:pos x="T2" y="T3"/>
                </a:cxn>
                <a:cxn ang="0">
                  <a:pos x="T4" y="T5"/>
                </a:cxn>
              </a:cxnLst>
              <a:rect l="0" t="0" r="r" b="b"/>
              <a:pathLst>
                <a:path w="3" h="2">
                  <a:moveTo>
                    <a:pt x="1" y="0"/>
                  </a:moveTo>
                  <a:cubicBezTo>
                    <a:pt x="2" y="1"/>
                    <a:pt x="3" y="2"/>
                    <a:pt x="2" y="2"/>
                  </a:cubicBezTo>
                  <a:cubicBezTo>
                    <a:pt x="1" y="2"/>
                    <a:pt x="0" y="1"/>
                    <a:pt x="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6" name="Freeform 43">
              <a:extLst>
                <a:ext uri="{FF2B5EF4-FFF2-40B4-BE49-F238E27FC236}">
                  <a16:creationId xmlns:a16="http://schemas.microsoft.com/office/drawing/2014/main" id="{CB37E5F5-B903-4611-A739-0B7FBE85104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5902106" y="6043523"/>
              <a:ext cx="143559" cy="75075"/>
            </a:xfrm>
            <a:custGeom>
              <a:avLst/>
              <a:gdLst>
                <a:gd name="T0" fmla="*/ 28 w 44"/>
                <a:gd name="T1" fmla="*/ 0 h 25"/>
                <a:gd name="T2" fmla="*/ 25 w 44"/>
                <a:gd name="T3" fmla="*/ 25 h 25"/>
                <a:gd name="T4" fmla="*/ 28 w 44"/>
                <a:gd name="T5" fmla="*/ 0 h 25"/>
              </a:gdLst>
              <a:ahLst/>
              <a:cxnLst>
                <a:cxn ang="0">
                  <a:pos x="T0" y="T1"/>
                </a:cxn>
                <a:cxn ang="0">
                  <a:pos x="T2" y="T3"/>
                </a:cxn>
                <a:cxn ang="0">
                  <a:pos x="T4" y="T5"/>
                </a:cxn>
              </a:cxnLst>
              <a:rect l="0" t="0" r="r" b="b"/>
              <a:pathLst>
                <a:path w="44" h="25">
                  <a:moveTo>
                    <a:pt x="28" y="0"/>
                  </a:moveTo>
                  <a:cubicBezTo>
                    <a:pt x="44" y="2"/>
                    <a:pt x="38" y="22"/>
                    <a:pt x="25" y="25"/>
                  </a:cubicBezTo>
                  <a:cubicBezTo>
                    <a:pt x="0" y="25"/>
                    <a:pt x="9" y="5"/>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7" name="Freeform 51">
              <a:extLst>
                <a:ext uri="{FF2B5EF4-FFF2-40B4-BE49-F238E27FC236}">
                  <a16:creationId xmlns:a16="http://schemas.microsoft.com/office/drawing/2014/main" id="{B1012F2B-A8F1-4FD5-8E6F-1CC97D0AA8A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5710297" y="6035458"/>
              <a:ext cx="115202" cy="90579"/>
            </a:xfrm>
            <a:custGeom>
              <a:avLst/>
              <a:gdLst>
                <a:gd name="T0" fmla="*/ 19 w 35"/>
                <a:gd name="T1" fmla="*/ 0 h 30"/>
                <a:gd name="T2" fmla="*/ 33 w 35"/>
                <a:gd name="T3" fmla="*/ 15 h 30"/>
                <a:gd name="T4" fmla="*/ 25 w 35"/>
                <a:gd name="T5" fmla="*/ 19 h 30"/>
                <a:gd name="T6" fmla="*/ 19 w 35"/>
                <a:gd name="T7" fmla="*/ 0 h 30"/>
              </a:gdLst>
              <a:ahLst/>
              <a:cxnLst>
                <a:cxn ang="0">
                  <a:pos x="T0" y="T1"/>
                </a:cxn>
                <a:cxn ang="0">
                  <a:pos x="T2" y="T3"/>
                </a:cxn>
                <a:cxn ang="0">
                  <a:pos x="T4" y="T5"/>
                </a:cxn>
                <a:cxn ang="0">
                  <a:pos x="T6" y="T7"/>
                </a:cxn>
              </a:cxnLst>
              <a:rect l="0" t="0" r="r" b="b"/>
              <a:pathLst>
                <a:path w="35" h="30">
                  <a:moveTo>
                    <a:pt x="19" y="0"/>
                  </a:moveTo>
                  <a:cubicBezTo>
                    <a:pt x="26" y="0"/>
                    <a:pt x="35" y="8"/>
                    <a:pt x="33" y="15"/>
                  </a:cubicBezTo>
                  <a:cubicBezTo>
                    <a:pt x="30" y="12"/>
                    <a:pt x="27" y="17"/>
                    <a:pt x="25" y="19"/>
                  </a:cubicBezTo>
                  <a:cubicBezTo>
                    <a:pt x="7" y="30"/>
                    <a:pt x="0" y="5"/>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8" name="Freeform 52">
              <a:extLst>
                <a:ext uri="{FF2B5EF4-FFF2-40B4-BE49-F238E27FC236}">
                  <a16:creationId xmlns:a16="http://schemas.microsoft.com/office/drawing/2014/main" id="{C04C6E0B-838E-4B10-91CA-29C498382AE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6277444" y="6038724"/>
              <a:ext cx="118747" cy="81603"/>
            </a:xfrm>
            <a:custGeom>
              <a:avLst/>
              <a:gdLst>
                <a:gd name="T0" fmla="*/ 21 w 36"/>
                <a:gd name="T1" fmla="*/ 0 h 27"/>
                <a:gd name="T2" fmla="*/ 22 w 36"/>
                <a:gd name="T3" fmla="*/ 27 h 27"/>
                <a:gd name="T4" fmla="*/ 21 w 36"/>
                <a:gd name="T5" fmla="*/ 0 h 27"/>
              </a:gdLst>
              <a:ahLst/>
              <a:cxnLst>
                <a:cxn ang="0">
                  <a:pos x="T0" y="T1"/>
                </a:cxn>
                <a:cxn ang="0">
                  <a:pos x="T2" y="T3"/>
                </a:cxn>
                <a:cxn ang="0">
                  <a:pos x="T4" y="T5"/>
                </a:cxn>
              </a:cxnLst>
              <a:rect l="0" t="0" r="r" b="b"/>
              <a:pathLst>
                <a:path w="36" h="27">
                  <a:moveTo>
                    <a:pt x="21" y="0"/>
                  </a:moveTo>
                  <a:cubicBezTo>
                    <a:pt x="33" y="3"/>
                    <a:pt x="36" y="23"/>
                    <a:pt x="22" y="27"/>
                  </a:cubicBezTo>
                  <a:cubicBezTo>
                    <a:pt x="3" y="25"/>
                    <a:pt x="0" y="1"/>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9" name="Freeform 53">
              <a:extLst>
                <a:ext uri="{FF2B5EF4-FFF2-40B4-BE49-F238E27FC236}">
                  <a16:creationId xmlns:a16="http://schemas.microsoft.com/office/drawing/2014/main" id="{15D6CFEB-4FC5-45C3-8BDF-95EAD1EDFCF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5471034" y="6035460"/>
              <a:ext cx="127608" cy="79154"/>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0" name="Freeform 54">
              <a:extLst>
                <a:ext uri="{FF2B5EF4-FFF2-40B4-BE49-F238E27FC236}">
                  <a16:creationId xmlns:a16="http://schemas.microsoft.com/office/drawing/2014/main" id="{EA8E01BA-7055-4707-906A-F08E2E2535E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6094009" y="6011795"/>
              <a:ext cx="134697" cy="105266"/>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1" name="Freeform 55">
              <a:extLst>
                <a:ext uri="{FF2B5EF4-FFF2-40B4-BE49-F238E27FC236}">
                  <a16:creationId xmlns:a16="http://schemas.microsoft.com/office/drawing/2014/main" id="{CDA2DE76-0D5E-4F6F-95E7-508B725F8AC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5264556" y="6041988"/>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2" name="Freeform 56">
              <a:extLst>
                <a:ext uri="{FF2B5EF4-FFF2-40B4-BE49-F238E27FC236}">
                  <a16:creationId xmlns:a16="http://schemas.microsoft.com/office/drawing/2014/main" id="{669578C5-3D06-4B77-A897-A014B441B58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4392340" y="5985586"/>
              <a:ext cx="128495" cy="72626"/>
            </a:xfrm>
            <a:custGeom>
              <a:avLst/>
              <a:gdLst>
                <a:gd name="T0" fmla="*/ 21 w 39"/>
                <a:gd name="T1" fmla="*/ 0 h 24"/>
                <a:gd name="T2" fmla="*/ 22 w 39"/>
                <a:gd name="T3" fmla="*/ 24 h 24"/>
                <a:gd name="T4" fmla="*/ 21 w 39"/>
                <a:gd name="T5" fmla="*/ 0 h 24"/>
              </a:gdLst>
              <a:ahLst/>
              <a:cxnLst>
                <a:cxn ang="0">
                  <a:pos x="T0" y="T1"/>
                </a:cxn>
                <a:cxn ang="0">
                  <a:pos x="T2" y="T3"/>
                </a:cxn>
                <a:cxn ang="0">
                  <a:pos x="T4" y="T5"/>
                </a:cxn>
              </a:cxnLst>
              <a:rect l="0" t="0" r="r" b="b"/>
              <a:pathLst>
                <a:path w="39" h="24">
                  <a:moveTo>
                    <a:pt x="21" y="0"/>
                  </a:moveTo>
                  <a:cubicBezTo>
                    <a:pt x="37" y="0"/>
                    <a:pt x="39" y="23"/>
                    <a:pt x="22" y="24"/>
                  </a:cubicBezTo>
                  <a:cubicBezTo>
                    <a:pt x="7" y="22"/>
                    <a:pt x="0" y="5"/>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3" name="Freeform 57">
              <a:extLst>
                <a:ext uri="{FF2B5EF4-FFF2-40B4-BE49-F238E27FC236}">
                  <a16:creationId xmlns:a16="http://schemas.microsoft.com/office/drawing/2014/main" id="{85AA3005-AAD0-4587-B352-ECD937D6140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5037697" y="6020771"/>
              <a:ext cx="140901" cy="93843"/>
            </a:xfrm>
            <a:custGeom>
              <a:avLst/>
              <a:gdLst>
                <a:gd name="T0" fmla="*/ 27 w 43"/>
                <a:gd name="T1" fmla="*/ 3 h 31"/>
                <a:gd name="T2" fmla="*/ 40 w 43"/>
                <a:gd name="T3" fmla="*/ 23 h 31"/>
                <a:gd name="T4" fmla="*/ 27 w 43"/>
                <a:gd name="T5" fmla="*/ 3 h 31"/>
              </a:gdLst>
              <a:ahLst/>
              <a:cxnLst>
                <a:cxn ang="0">
                  <a:pos x="T0" y="T1"/>
                </a:cxn>
                <a:cxn ang="0">
                  <a:pos x="T2" y="T3"/>
                </a:cxn>
                <a:cxn ang="0">
                  <a:pos x="T4" y="T5"/>
                </a:cxn>
              </a:cxnLst>
              <a:rect l="0" t="0" r="r" b="b"/>
              <a:pathLst>
                <a:path w="43" h="31">
                  <a:moveTo>
                    <a:pt x="27" y="3"/>
                  </a:moveTo>
                  <a:cubicBezTo>
                    <a:pt x="35" y="0"/>
                    <a:pt x="43" y="17"/>
                    <a:pt x="40" y="23"/>
                  </a:cubicBezTo>
                  <a:cubicBezTo>
                    <a:pt x="21" y="31"/>
                    <a:pt x="0" y="15"/>
                    <a:pt x="27"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4" name="Freeform 59">
              <a:extLst>
                <a:ext uri="{FF2B5EF4-FFF2-40B4-BE49-F238E27FC236}">
                  <a16:creationId xmlns:a16="http://schemas.microsoft.com/office/drawing/2014/main" id="{B4E9730F-E8B1-4F7C-BA99-3B3016F104E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6473186" y="6052072"/>
              <a:ext cx="124063" cy="78339"/>
            </a:xfrm>
            <a:custGeom>
              <a:avLst/>
              <a:gdLst>
                <a:gd name="T0" fmla="*/ 22 w 38"/>
                <a:gd name="T1" fmla="*/ 0 h 26"/>
                <a:gd name="T2" fmla="*/ 18 w 38"/>
                <a:gd name="T3" fmla="*/ 26 h 26"/>
                <a:gd name="T4" fmla="*/ 22 w 38"/>
                <a:gd name="T5" fmla="*/ 0 h 26"/>
              </a:gdLst>
              <a:ahLst/>
              <a:cxnLst>
                <a:cxn ang="0">
                  <a:pos x="T0" y="T1"/>
                </a:cxn>
                <a:cxn ang="0">
                  <a:pos x="T2" y="T3"/>
                </a:cxn>
                <a:cxn ang="0">
                  <a:pos x="T4" y="T5"/>
                </a:cxn>
              </a:cxnLst>
              <a:rect l="0" t="0" r="r" b="b"/>
              <a:pathLst>
                <a:path w="38" h="26">
                  <a:moveTo>
                    <a:pt x="22" y="0"/>
                  </a:moveTo>
                  <a:cubicBezTo>
                    <a:pt x="38" y="3"/>
                    <a:pt x="33" y="25"/>
                    <a:pt x="18" y="26"/>
                  </a:cubicBezTo>
                  <a:cubicBezTo>
                    <a:pt x="0" y="20"/>
                    <a:pt x="6" y="3"/>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5" name="Freeform 60">
              <a:extLst>
                <a:ext uri="{FF2B5EF4-FFF2-40B4-BE49-F238E27FC236}">
                  <a16:creationId xmlns:a16="http://schemas.microsoft.com/office/drawing/2014/main" id="{A8922D05-C325-4918-84E6-1C62AD7BE0B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4825017" y="6002818"/>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4"/>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6" name="Freeform 61">
              <a:extLst>
                <a:ext uri="{FF2B5EF4-FFF2-40B4-BE49-F238E27FC236}">
                  <a16:creationId xmlns:a16="http://schemas.microsoft.com/office/drawing/2014/main" id="{38DD42E8-8604-45E3-99FE-72D479AF2C3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4572460" y="5957121"/>
              <a:ext cx="137356" cy="99554"/>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5"/>
                    <a:pt x="16"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7" name="Freeform 5">
              <a:extLst>
                <a:ext uri="{FF2B5EF4-FFF2-40B4-BE49-F238E27FC236}">
                  <a16:creationId xmlns:a16="http://schemas.microsoft.com/office/drawing/2014/main" id="{2E946C70-11C9-4C85-BE3B-1149117F381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3908414" y="6286792"/>
              <a:ext cx="121406" cy="81603"/>
            </a:xfrm>
            <a:custGeom>
              <a:avLst/>
              <a:gdLst>
                <a:gd name="T0" fmla="*/ 20 w 37"/>
                <a:gd name="T1" fmla="*/ 1 h 27"/>
                <a:gd name="T2" fmla="*/ 22 w 37"/>
                <a:gd name="T3" fmla="*/ 27 h 27"/>
                <a:gd name="T4" fmla="*/ 20 w 37"/>
                <a:gd name="T5" fmla="*/ 1 h 27"/>
              </a:gdLst>
              <a:ahLst/>
              <a:cxnLst>
                <a:cxn ang="0">
                  <a:pos x="T0" y="T1"/>
                </a:cxn>
                <a:cxn ang="0">
                  <a:pos x="T2" y="T3"/>
                </a:cxn>
                <a:cxn ang="0">
                  <a:pos x="T4" y="T5"/>
                </a:cxn>
              </a:cxnLst>
              <a:rect l="0" t="0" r="r" b="b"/>
              <a:pathLst>
                <a:path w="37" h="27">
                  <a:moveTo>
                    <a:pt x="20" y="1"/>
                  </a:moveTo>
                  <a:cubicBezTo>
                    <a:pt x="31" y="1"/>
                    <a:pt x="37" y="24"/>
                    <a:pt x="22" y="27"/>
                  </a:cubicBezTo>
                  <a:cubicBezTo>
                    <a:pt x="2" y="27"/>
                    <a:pt x="0" y="0"/>
                    <a:pt x="20"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8" name="Freeform 6">
              <a:extLst>
                <a:ext uri="{FF2B5EF4-FFF2-40B4-BE49-F238E27FC236}">
                  <a16:creationId xmlns:a16="http://schemas.microsoft.com/office/drawing/2014/main" id="{48F637C4-CFB7-4421-9DAB-6730244B2C5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634353" y="6266141"/>
              <a:ext cx="124063" cy="87315"/>
            </a:xfrm>
            <a:custGeom>
              <a:avLst/>
              <a:gdLst>
                <a:gd name="T0" fmla="*/ 12 w 38"/>
                <a:gd name="T1" fmla="*/ 3 h 29"/>
                <a:gd name="T2" fmla="*/ 15 w 38"/>
                <a:gd name="T3" fmla="*/ 29 h 29"/>
                <a:gd name="T4" fmla="*/ 12 w 38"/>
                <a:gd name="T5" fmla="*/ 3 h 29"/>
              </a:gdLst>
              <a:ahLst/>
              <a:cxnLst>
                <a:cxn ang="0">
                  <a:pos x="T0" y="T1"/>
                </a:cxn>
                <a:cxn ang="0">
                  <a:pos x="T2" y="T3"/>
                </a:cxn>
                <a:cxn ang="0">
                  <a:pos x="T4" y="T5"/>
                </a:cxn>
              </a:cxnLst>
              <a:rect l="0" t="0" r="r" b="b"/>
              <a:pathLst>
                <a:path w="38" h="29">
                  <a:moveTo>
                    <a:pt x="12" y="3"/>
                  </a:moveTo>
                  <a:cubicBezTo>
                    <a:pt x="34" y="0"/>
                    <a:pt x="38" y="26"/>
                    <a:pt x="15" y="29"/>
                  </a:cubicBezTo>
                  <a:cubicBezTo>
                    <a:pt x="4" y="23"/>
                    <a:pt x="0" y="9"/>
                    <a:pt x="12"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9" name="Freeform 7">
              <a:extLst>
                <a:ext uri="{FF2B5EF4-FFF2-40B4-BE49-F238E27FC236}">
                  <a16:creationId xmlns:a16="http://schemas.microsoft.com/office/drawing/2014/main" id="{6E137FD9-DCB4-4E5A-960B-350C3627EE0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4177783" y="6246129"/>
              <a:ext cx="138242" cy="100371"/>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0" name="Freeform 8">
              <a:extLst>
                <a:ext uri="{FF2B5EF4-FFF2-40B4-BE49-F238E27FC236}">
                  <a16:creationId xmlns:a16="http://schemas.microsoft.com/office/drawing/2014/main" id="{9DCD8437-9BFD-44B4-AAC8-75388190F2B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982245" y="6242949"/>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1" name="Freeform 9">
              <a:extLst>
                <a:ext uri="{FF2B5EF4-FFF2-40B4-BE49-F238E27FC236}">
                  <a16:creationId xmlns:a16="http://schemas.microsoft.com/office/drawing/2014/main" id="{C9EEBF9B-D5F1-4EE3-A46A-A5A5E396A44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2268040" y="6282192"/>
              <a:ext cx="121406" cy="88130"/>
            </a:xfrm>
            <a:custGeom>
              <a:avLst/>
              <a:gdLst>
                <a:gd name="T0" fmla="*/ 18 w 37"/>
                <a:gd name="T1" fmla="*/ 4 h 29"/>
                <a:gd name="T2" fmla="*/ 22 w 37"/>
                <a:gd name="T3" fmla="*/ 29 h 29"/>
                <a:gd name="T4" fmla="*/ 18 w 37"/>
                <a:gd name="T5" fmla="*/ 4 h 29"/>
              </a:gdLst>
              <a:ahLst/>
              <a:cxnLst>
                <a:cxn ang="0">
                  <a:pos x="T0" y="T1"/>
                </a:cxn>
                <a:cxn ang="0">
                  <a:pos x="T2" y="T3"/>
                </a:cxn>
                <a:cxn ang="0">
                  <a:pos x="T4" y="T5"/>
                </a:cxn>
              </a:cxnLst>
              <a:rect l="0" t="0" r="r" b="b"/>
              <a:pathLst>
                <a:path w="37" h="29">
                  <a:moveTo>
                    <a:pt x="18" y="4"/>
                  </a:moveTo>
                  <a:cubicBezTo>
                    <a:pt x="35" y="0"/>
                    <a:pt x="37" y="28"/>
                    <a:pt x="22" y="29"/>
                  </a:cubicBezTo>
                  <a:cubicBezTo>
                    <a:pt x="7" y="28"/>
                    <a:pt x="0" y="14"/>
                    <a:pt x="18"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2" name="Freeform 11">
              <a:extLst>
                <a:ext uri="{FF2B5EF4-FFF2-40B4-BE49-F238E27FC236}">
                  <a16:creationId xmlns:a16="http://schemas.microsoft.com/office/drawing/2014/main" id="{3A77B17D-E4D2-444B-8D75-F0171A3E85E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2510851" y="6246285"/>
              <a:ext cx="143559" cy="102819"/>
            </a:xfrm>
            <a:custGeom>
              <a:avLst/>
              <a:gdLst>
                <a:gd name="T0" fmla="*/ 31 w 44"/>
                <a:gd name="T1" fmla="*/ 1 h 34"/>
                <a:gd name="T2" fmla="*/ 42 w 44"/>
                <a:gd name="T3" fmla="*/ 19 h 34"/>
                <a:gd name="T4" fmla="*/ 31 w 44"/>
                <a:gd name="T5" fmla="*/ 1 h 34"/>
              </a:gdLst>
              <a:ahLst/>
              <a:cxnLst>
                <a:cxn ang="0">
                  <a:pos x="T0" y="T1"/>
                </a:cxn>
                <a:cxn ang="0">
                  <a:pos x="T2" y="T3"/>
                </a:cxn>
                <a:cxn ang="0">
                  <a:pos x="T4" y="T5"/>
                </a:cxn>
              </a:cxnLst>
              <a:rect l="0" t="0" r="r" b="b"/>
              <a:pathLst>
                <a:path w="44" h="34">
                  <a:moveTo>
                    <a:pt x="31" y="1"/>
                  </a:moveTo>
                  <a:cubicBezTo>
                    <a:pt x="39" y="0"/>
                    <a:pt x="44" y="12"/>
                    <a:pt x="42" y="19"/>
                  </a:cubicBezTo>
                  <a:cubicBezTo>
                    <a:pt x="25" y="34"/>
                    <a:pt x="0" y="8"/>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3" name="Freeform 12">
              <a:extLst>
                <a:ext uri="{FF2B5EF4-FFF2-40B4-BE49-F238E27FC236}">
                  <a16:creationId xmlns:a16="http://schemas.microsoft.com/office/drawing/2014/main" id="{5FDB9442-6054-49E2-948E-D30AD9E09F1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3028371" y="6264238"/>
              <a:ext cx="134697" cy="81603"/>
            </a:xfrm>
            <a:custGeom>
              <a:avLst/>
              <a:gdLst>
                <a:gd name="T0" fmla="*/ 22 w 41"/>
                <a:gd name="T1" fmla="*/ 0 h 27"/>
                <a:gd name="T2" fmla="*/ 8 w 41"/>
                <a:gd name="T3" fmla="*/ 20 h 27"/>
                <a:gd name="T4" fmla="*/ 22 w 41"/>
                <a:gd name="T5" fmla="*/ 0 h 27"/>
              </a:gdLst>
              <a:ahLst/>
              <a:cxnLst>
                <a:cxn ang="0">
                  <a:pos x="T0" y="T1"/>
                </a:cxn>
                <a:cxn ang="0">
                  <a:pos x="T2" y="T3"/>
                </a:cxn>
                <a:cxn ang="0">
                  <a:pos x="T4" y="T5"/>
                </a:cxn>
              </a:cxnLst>
              <a:rect l="0" t="0" r="r" b="b"/>
              <a:pathLst>
                <a:path w="41" h="27">
                  <a:moveTo>
                    <a:pt x="22" y="0"/>
                  </a:moveTo>
                  <a:cubicBezTo>
                    <a:pt x="41" y="12"/>
                    <a:pt x="24" y="27"/>
                    <a:pt x="8" y="20"/>
                  </a:cubicBezTo>
                  <a:cubicBezTo>
                    <a:pt x="0" y="7"/>
                    <a:pt x="8" y="0"/>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4" name="Freeform 13">
              <a:extLst>
                <a:ext uri="{FF2B5EF4-FFF2-40B4-BE49-F238E27FC236}">
                  <a16:creationId xmlns:a16="http://schemas.microsoft.com/office/drawing/2014/main" id="{3E1DF8B7-7CB2-4181-8525-4EE2D5D9EEA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3656011" y="6301648"/>
              <a:ext cx="124951" cy="69362"/>
            </a:xfrm>
            <a:custGeom>
              <a:avLst/>
              <a:gdLst>
                <a:gd name="T0" fmla="*/ 26 w 38"/>
                <a:gd name="T1" fmla="*/ 0 h 23"/>
                <a:gd name="T2" fmla="*/ 25 w 38"/>
                <a:gd name="T3" fmla="*/ 23 h 23"/>
                <a:gd name="T4" fmla="*/ 26 w 38"/>
                <a:gd name="T5" fmla="*/ 0 h 23"/>
              </a:gdLst>
              <a:ahLst/>
              <a:cxnLst>
                <a:cxn ang="0">
                  <a:pos x="T0" y="T1"/>
                </a:cxn>
                <a:cxn ang="0">
                  <a:pos x="T2" y="T3"/>
                </a:cxn>
                <a:cxn ang="0">
                  <a:pos x="T4" y="T5"/>
                </a:cxn>
              </a:cxnLst>
              <a:rect l="0" t="0" r="r" b="b"/>
              <a:pathLst>
                <a:path w="38" h="23">
                  <a:moveTo>
                    <a:pt x="26" y="0"/>
                  </a:moveTo>
                  <a:cubicBezTo>
                    <a:pt x="38" y="0"/>
                    <a:pt x="37" y="20"/>
                    <a:pt x="25" y="23"/>
                  </a:cubicBezTo>
                  <a:cubicBezTo>
                    <a:pt x="0" y="23"/>
                    <a:pt x="5" y="1"/>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5" name="Freeform 14">
              <a:extLst>
                <a:ext uri="{FF2B5EF4-FFF2-40B4-BE49-F238E27FC236}">
                  <a16:creationId xmlns:a16="http://schemas.microsoft.com/office/drawing/2014/main" id="{4B3B2382-7947-4BAF-BF2F-830393F8EF5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3333279" y="6267101"/>
              <a:ext cx="134697" cy="84866"/>
            </a:xfrm>
            <a:custGeom>
              <a:avLst/>
              <a:gdLst>
                <a:gd name="T0" fmla="*/ 26 w 41"/>
                <a:gd name="T1" fmla="*/ 1 h 28"/>
                <a:gd name="T2" fmla="*/ 39 w 41"/>
                <a:gd name="T3" fmla="*/ 20 h 28"/>
                <a:gd name="T4" fmla="*/ 26 w 41"/>
                <a:gd name="T5" fmla="*/ 1 h 28"/>
              </a:gdLst>
              <a:ahLst/>
              <a:cxnLst>
                <a:cxn ang="0">
                  <a:pos x="T0" y="T1"/>
                </a:cxn>
                <a:cxn ang="0">
                  <a:pos x="T2" y="T3"/>
                </a:cxn>
                <a:cxn ang="0">
                  <a:pos x="T4" y="T5"/>
                </a:cxn>
              </a:cxnLst>
              <a:rect l="0" t="0" r="r" b="b"/>
              <a:pathLst>
                <a:path w="41" h="28">
                  <a:moveTo>
                    <a:pt x="26" y="1"/>
                  </a:moveTo>
                  <a:cubicBezTo>
                    <a:pt x="34" y="0"/>
                    <a:pt x="41" y="12"/>
                    <a:pt x="39" y="20"/>
                  </a:cubicBezTo>
                  <a:cubicBezTo>
                    <a:pt x="17" y="28"/>
                    <a:pt x="0" y="12"/>
                    <a:pt x="26"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6" name="Freeform 16">
              <a:extLst>
                <a:ext uri="{FF2B5EF4-FFF2-40B4-BE49-F238E27FC236}">
                  <a16:creationId xmlns:a16="http://schemas.microsoft.com/office/drawing/2014/main" id="{AC95E7F5-BA75-4053-AC8F-81ACC426265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2773156" y="6239757"/>
              <a:ext cx="143559" cy="97107"/>
            </a:xfrm>
            <a:custGeom>
              <a:avLst/>
              <a:gdLst>
                <a:gd name="T0" fmla="*/ 31 w 44"/>
                <a:gd name="T1" fmla="*/ 1 h 32"/>
                <a:gd name="T2" fmla="*/ 43 w 44"/>
                <a:gd name="T3" fmla="*/ 15 h 32"/>
                <a:gd name="T4" fmla="*/ 31 w 44"/>
                <a:gd name="T5" fmla="*/ 1 h 32"/>
              </a:gdLst>
              <a:ahLst/>
              <a:cxnLst>
                <a:cxn ang="0">
                  <a:pos x="T0" y="T1"/>
                </a:cxn>
                <a:cxn ang="0">
                  <a:pos x="T2" y="T3"/>
                </a:cxn>
                <a:cxn ang="0">
                  <a:pos x="T4" y="T5"/>
                </a:cxn>
              </a:cxnLst>
              <a:rect l="0" t="0" r="r" b="b"/>
              <a:pathLst>
                <a:path w="44" h="32">
                  <a:moveTo>
                    <a:pt x="31" y="1"/>
                  </a:moveTo>
                  <a:cubicBezTo>
                    <a:pt x="40" y="0"/>
                    <a:pt x="44" y="8"/>
                    <a:pt x="43" y="15"/>
                  </a:cubicBezTo>
                  <a:cubicBezTo>
                    <a:pt x="29" y="32"/>
                    <a:pt x="0" y="6"/>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7" name="Freeform 17">
              <a:extLst>
                <a:ext uri="{FF2B5EF4-FFF2-40B4-BE49-F238E27FC236}">
                  <a16:creationId xmlns:a16="http://schemas.microsoft.com/office/drawing/2014/main" id="{8D431126-FDB6-42AF-BC9E-58E4C417BA2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398709" y="6264239"/>
              <a:ext cx="94821" cy="69362"/>
            </a:xfrm>
            <a:custGeom>
              <a:avLst/>
              <a:gdLst>
                <a:gd name="T0" fmla="*/ 13 w 29"/>
                <a:gd name="T1" fmla="*/ 0 h 23"/>
                <a:gd name="T2" fmla="*/ 13 w 29"/>
                <a:gd name="T3" fmla="*/ 23 h 23"/>
                <a:gd name="T4" fmla="*/ 13 w 29"/>
                <a:gd name="T5" fmla="*/ 0 h 23"/>
              </a:gdLst>
              <a:ahLst/>
              <a:cxnLst>
                <a:cxn ang="0">
                  <a:pos x="T0" y="T1"/>
                </a:cxn>
                <a:cxn ang="0">
                  <a:pos x="T2" y="T3"/>
                </a:cxn>
                <a:cxn ang="0">
                  <a:pos x="T4" y="T5"/>
                </a:cxn>
              </a:cxnLst>
              <a:rect l="0" t="0" r="r" b="b"/>
              <a:pathLst>
                <a:path w="29" h="23">
                  <a:moveTo>
                    <a:pt x="13" y="0"/>
                  </a:moveTo>
                  <a:cubicBezTo>
                    <a:pt x="27" y="0"/>
                    <a:pt x="29" y="22"/>
                    <a:pt x="13" y="23"/>
                  </a:cubicBezTo>
                  <a:cubicBezTo>
                    <a:pt x="2" y="22"/>
                    <a:pt x="0" y="2"/>
                    <a:pt x="1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8" name="Freeform 21">
              <a:extLst>
                <a:ext uri="{FF2B5EF4-FFF2-40B4-BE49-F238E27FC236}">
                  <a16:creationId xmlns:a16="http://schemas.microsoft.com/office/drawing/2014/main" id="{4AA2BE9B-BD88-4958-B98E-7363A0FD5C9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047787" y="6218542"/>
              <a:ext cx="140901" cy="102819"/>
            </a:xfrm>
            <a:custGeom>
              <a:avLst/>
              <a:gdLst>
                <a:gd name="T0" fmla="*/ 24 w 43"/>
                <a:gd name="T1" fmla="*/ 0 h 34"/>
                <a:gd name="T2" fmla="*/ 14 w 43"/>
                <a:gd name="T3" fmla="*/ 23 h 34"/>
                <a:gd name="T4" fmla="*/ 24 w 43"/>
                <a:gd name="T5" fmla="*/ 0 h 34"/>
              </a:gdLst>
              <a:ahLst/>
              <a:cxnLst>
                <a:cxn ang="0">
                  <a:pos x="T0" y="T1"/>
                </a:cxn>
                <a:cxn ang="0">
                  <a:pos x="T2" y="T3"/>
                </a:cxn>
                <a:cxn ang="0">
                  <a:pos x="T4" y="T5"/>
                </a:cxn>
              </a:cxnLst>
              <a:rect l="0" t="0" r="r" b="b"/>
              <a:pathLst>
                <a:path w="43" h="34">
                  <a:moveTo>
                    <a:pt x="24" y="0"/>
                  </a:moveTo>
                  <a:cubicBezTo>
                    <a:pt x="43" y="3"/>
                    <a:pt x="28" y="34"/>
                    <a:pt x="14" y="23"/>
                  </a:cubicBezTo>
                  <a:cubicBezTo>
                    <a:pt x="0" y="28"/>
                    <a:pt x="4" y="5"/>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9" name="Freeform 25">
              <a:extLst>
                <a:ext uri="{FF2B5EF4-FFF2-40B4-BE49-F238E27FC236}">
                  <a16:creationId xmlns:a16="http://schemas.microsoft.com/office/drawing/2014/main" id="{BA18EADE-8501-4251-ADCD-EB02B73DF1D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290115" y="6200589"/>
              <a:ext cx="134697" cy="93843"/>
            </a:xfrm>
            <a:custGeom>
              <a:avLst/>
              <a:gdLst>
                <a:gd name="T0" fmla="*/ 23 w 41"/>
                <a:gd name="T1" fmla="*/ 0 h 31"/>
                <a:gd name="T2" fmla="*/ 17 w 41"/>
                <a:gd name="T3" fmla="*/ 25 h 31"/>
                <a:gd name="T4" fmla="*/ 23 w 41"/>
                <a:gd name="T5" fmla="*/ 0 h 31"/>
              </a:gdLst>
              <a:ahLst/>
              <a:cxnLst>
                <a:cxn ang="0">
                  <a:pos x="T0" y="T1"/>
                </a:cxn>
                <a:cxn ang="0">
                  <a:pos x="T2" y="T3"/>
                </a:cxn>
                <a:cxn ang="0">
                  <a:pos x="T4" y="T5"/>
                </a:cxn>
              </a:cxnLst>
              <a:rect l="0" t="0" r="r" b="b"/>
              <a:pathLst>
                <a:path w="41" h="31">
                  <a:moveTo>
                    <a:pt x="23" y="0"/>
                  </a:moveTo>
                  <a:cubicBezTo>
                    <a:pt x="40" y="1"/>
                    <a:pt x="41" y="31"/>
                    <a:pt x="17" y="25"/>
                  </a:cubicBezTo>
                  <a:cubicBezTo>
                    <a:pt x="0" y="7"/>
                    <a:pt x="17" y="4"/>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0" name="Freeform 29">
              <a:extLst>
                <a:ext uri="{FF2B5EF4-FFF2-40B4-BE49-F238E27FC236}">
                  <a16:creationId xmlns:a16="http://schemas.microsoft.com/office/drawing/2014/main" id="{D1886B2F-FFB5-4032-A012-EAE8464DDAA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811181" y="6179372"/>
              <a:ext cx="118747" cy="120771"/>
            </a:xfrm>
            <a:custGeom>
              <a:avLst/>
              <a:gdLst>
                <a:gd name="T0" fmla="*/ 16 w 36"/>
                <a:gd name="T1" fmla="*/ 4 h 40"/>
                <a:gd name="T2" fmla="*/ 34 w 36"/>
                <a:gd name="T3" fmla="*/ 15 h 40"/>
                <a:gd name="T4" fmla="*/ 16 w 36"/>
                <a:gd name="T5" fmla="*/ 4 h 40"/>
              </a:gdLst>
              <a:ahLst/>
              <a:cxnLst>
                <a:cxn ang="0">
                  <a:pos x="T0" y="T1"/>
                </a:cxn>
                <a:cxn ang="0">
                  <a:pos x="T2" y="T3"/>
                </a:cxn>
                <a:cxn ang="0">
                  <a:pos x="T4" y="T5"/>
                </a:cxn>
              </a:cxnLst>
              <a:rect l="0" t="0" r="r" b="b"/>
              <a:pathLst>
                <a:path w="36" h="40">
                  <a:moveTo>
                    <a:pt x="16" y="4"/>
                  </a:moveTo>
                  <a:cubicBezTo>
                    <a:pt x="36" y="5"/>
                    <a:pt x="33" y="0"/>
                    <a:pt x="34" y="15"/>
                  </a:cubicBezTo>
                  <a:cubicBezTo>
                    <a:pt x="34" y="40"/>
                    <a:pt x="0" y="22"/>
                    <a:pt x="16"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1" name="Freeform 31">
              <a:extLst>
                <a:ext uri="{FF2B5EF4-FFF2-40B4-BE49-F238E27FC236}">
                  <a16:creationId xmlns:a16="http://schemas.microsoft.com/office/drawing/2014/main" id="{65048464-3972-4F85-858C-BD0D6CC8A62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543201" y="6241343"/>
              <a:ext cx="131153" cy="72626"/>
            </a:xfrm>
            <a:custGeom>
              <a:avLst/>
              <a:gdLst>
                <a:gd name="T0" fmla="*/ 24 w 40"/>
                <a:gd name="T1" fmla="*/ 0 h 24"/>
                <a:gd name="T2" fmla="*/ 25 w 40"/>
                <a:gd name="T3" fmla="*/ 24 h 24"/>
                <a:gd name="T4" fmla="*/ 24 w 40"/>
                <a:gd name="T5" fmla="*/ 0 h 24"/>
              </a:gdLst>
              <a:ahLst/>
              <a:cxnLst>
                <a:cxn ang="0">
                  <a:pos x="T0" y="T1"/>
                </a:cxn>
                <a:cxn ang="0">
                  <a:pos x="T2" y="T3"/>
                </a:cxn>
                <a:cxn ang="0">
                  <a:pos x="T4" y="T5"/>
                </a:cxn>
              </a:cxnLst>
              <a:rect l="0" t="0" r="r" b="b"/>
              <a:pathLst>
                <a:path w="40" h="24">
                  <a:moveTo>
                    <a:pt x="24" y="0"/>
                  </a:moveTo>
                  <a:cubicBezTo>
                    <a:pt x="40" y="0"/>
                    <a:pt x="38" y="20"/>
                    <a:pt x="25" y="24"/>
                  </a:cubicBezTo>
                  <a:cubicBezTo>
                    <a:pt x="0" y="22"/>
                    <a:pt x="6" y="4"/>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2" name="Freeform 32">
              <a:extLst>
                <a:ext uri="{FF2B5EF4-FFF2-40B4-BE49-F238E27FC236}">
                  <a16:creationId xmlns:a16="http://schemas.microsoft.com/office/drawing/2014/main" id="{9B136B45-B116-4EA4-802D-0D9EC238C96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3406775" y="5979446"/>
              <a:ext cx="144445" cy="106083"/>
            </a:xfrm>
            <a:custGeom>
              <a:avLst/>
              <a:gdLst>
                <a:gd name="T0" fmla="*/ 28 w 44"/>
                <a:gd name="T1" fmla="*/ 0 h 35"/>
                <a:gd name="T2" fmla="*/ 42 w 44"/>
                <a:gd name="T3" fmla="*/ 21 h 35"/>
                <a:gd name="T4" fmla="*/ 28 w 44"/>
                <a:gd name="T5" fmla="*/ 0 h 35"/>
              </a:gdLst>
              <a:ahLst/>
              <a:cxnLst>
                <a:cxn ang="0">
                  <a:pos x="T0" y="T1"/>
                </a:cxn>
                <a:cxn ang="0">
                  <a:pos x="T2" y="T3"/>
                </a:cxn>
                <a:cxn ang="0">
                  <a:pos x="T4" y="T5"/>
                </a:cxn>
              </a:cxnLst>
              <a:rect l="0" t="0" r="r" b="b"/>
              <a:pathLst>
                <a:path w="44" h="35">
                  <a:moveTo>
                    <a:pt x="28" y="0"/>
                  </a:moveTo>
                  <a:cubicBezTo>
                    <a:pt x="36" y="1"/>
                    <a:pt x="44" y="12"/>
                    <a:pt x="42" y="21"/>
                  </a:cubicBezTo>
                  <a:cubicBezTo>
                    <a:pt x="23" y="35"/>
                    <a:pt x="0" y="7"/>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3" name="Freeform 33">
              <a:extLst>
                <a:ext uri="{FF2B5EF4-FFF2-40B4-BE49-F238E27FC236}">
                  <a16:creationId xmlns:a16="http://schemas.microsoft.com/office/drawing/2014/main" id="{F7DA7C34-DDA0-41AB-A47F-E981F63E23D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2327423" y="6028408"/>
              <a:ext cx="151535" cy="75075"/>
            </a:xfrm>
            <a:custGeom>
              <a:avLst/>
              <a:gdLst>
                <a:gd name="T0" fmla="*/ 23 w 46"/>
                <a:gd name="T1" fmla="*/ 0 h 25"/>
                <a:gd name="T2" fmla="*/ 29 w 46"/>
                <a:gd name="T3" fmla="*/ 25 h 25"/>
                <a:gd name="T4" fmla="*/ 23 w 46"/>
                <a:gd name="T5" fmla="*/ 0 h 25"/>
              </a:gdLst>
              <a:ahLst/>
              <a:cxnLst>
                <a:cxn ang="0">
                  <a:pos x="T0" y="T1"/>
                </a:cxn>
                <a:cxn ang="0">
                  <a:pos x="T2" y="T3"/>
                </a:cxn>
                <a:cxn ang="0">
                  <a:pos x="T4" y="T5"/>
                </a:cxn>
              </a:cxnLst>
              <a:rect l="0" t="0" r="r" b="b"/>
              <a:pathLst>
                <a:path w="46" h="25">
                  <a:moveTo>
                    <a:pt x="23" y="0"/>
                  </a:moveTo>
                  <a:cubicBezTo>
                    <a:pt x="32" y="1"/>
                    <a:pt x="46" y="21"/>
                    <a:pt x="29" y="25"/>
                  </a:cubicBezTo>
                  <a:cubicBezTo>
                    <a:pt x="10" y="23"/>
                    <a:pt x="0" y="9"/>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4" name="Freeform 34">
              <a:extLst>
                <a:ext uri="{FF2B5EF4-FFF2-40B4-BE49-F238E27FC236}">
                  <a16:creationId xmlns:a16="http://schemas.microsoft.com/office/drawing/2014/main" id="{BB16C09B-E126-49FC-B0C4-2CB43FA0387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334031" y="6019431"/>
              <a:ext cx="134697" cy="84051"/>
            </a:xfrm>
            <a:custGeom>
              <a:avLst/>
              <a:gdLst>
                <a:gd name="T0" fmla="*/ 22 w 41"/>
                <a:gd name="T1" fmla="*/ 0 h 28"/>
                <a:gd name="T2" fmla="*/ 8 w 41"/>
                <a:gd name="T3" fmla="*/ 21 h 28"/>
                <a:gd name="T4" fmla="*/ 22 w 41"/>
                <a:gd name="T5" fmla="*/ 0 h 28"/>
              </a:gdLst>
              <a:ahLst/>
              <a:cxnLst>
                <a:cxn ang="0">
                  <a:pos x="T0" y="T1"/>
                </a:cxn>
                <a:cxn ang="0">
                  <a:pos x="T2" y="T3"/>
                </a:cxn>
                <a:cxn ang="0">
                  <a:pos x="T4" y="T5"/>
                </a:cxn>
              </a:cxnLst>
              <a:rect l="0" t="0" r="r" b="b"/>
              <a:pathLst>
                <a:path w="41" h="28">
                  <a:moveTo>
                    <a:pt x="22" y="0"/>
                  </a:moveTo>
                  <a:cubicBezTo>
                    <a:pt x="41" y="13"/>
                    <a:pt x="24" y="28"/>
                    <a:pt x="8" y="21"/>
                  </a:cubicBezTo>
                  <a:cubicBezTo>
                    <a:pt x="0" y="8"/>
                    <a:pt x="8" y="0"/>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5" name="Freeform 35">
              <a:extLst>
                <a:ext uri="{FF2B5EF4-FFF2-40B4-BE49-F238E27FC236}">
                  <a16:creationId xmlns:a16="http://schemas.microsoft.com/office/drawing/2014/main" id="{A12A7CBF-E4C8-4085-88C3-03102FE4685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2124491" y="6012903"/>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6" name="Freeform 36">
              <a:extLst>
                <a:ext uri="{FF2B5EF4-FFF2-40B4-BE49-F238E27FC236}">
                  <a16:creationId xmlns:a16="http://schemas.microsoft.com/office/drawing/2014/main" id="{55CA9A4D-ABE6-426B-B7F0-F5B933349CB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657884" y="5982710"/>
              <a:ext cx="144445" cy="102819"/>
            </a:xfrm>
            <a:custGeom>
              <a:avLst/>
              <a:gdLst>
                <a:gd name="T0" fmla="*/ 31 w 44"/>
                <a:gd name="T1" fmla="*/ 1 h 34"/>
                <a:gd name="T2" fmla="*/ 25 w 44"/>
                <a:gd name="T3" fmla="*/ 22 h 34"/>
                <a:gd name="T4" fmla="*/ 31 w 44"/>
                <a:gd name="T5" fmla="*/ 1 h 34"/>
              </a:gdLst>
              <a:ahLst/>
              <a:cxnLst>
                <a:cxn ang="0">
                  <a:pos x="T0" y="T1"/>
                </a:cxn>
                <a:cxn ang="0">
                  <a:pos x="T2" y="T3"/>
                </a:cxn>
                <a:cxn ang="0">
                  <a:pos x="T4" y="T5"/>
                </a:cxn>
              </a:cxnLst>
              <a:rect l="0" t="0" r="r" b="b"/>
              <a:pathLst>
                <a:path w="44" h="34">
                  <a:moveTo>
                    <a:pt x="31" y="1"/>
                  </a:moveTo>
                  <a:cubicBezTo>
                    <a:pt x="44" y="3"/>
                    <a:pt x="38" y="34"/>
                    <a:pt x="25" y="22"/>
                  </a:cubicBezTo>
                  <a:cubicBezTo>
                    <a:pt x="0" y="28"/>
                    <a:pt x="14" y="0"/>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7" name="Freeform 37">
              <a:extLst>
                <a:ext uri="{FF2B5EF4-FFF2-40B4-BE49-F238E27FC236}">
                  <a16:creationId xmlns:a16="http://schemas.microsoft.com/office/drawing/2014/main" id="{8A4F3A5B-B199-4716-ADF4-5E33A7C0D1A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3649584" y="5970470"/>
              <a:ext cx="115202" cy="121588"/>
            </a:xfrm>
            <a:custGeom>
              <a:avLst/>
              <a:gdLst>
                <a:gd name="T0" fmla="*/ 16 w 35"/>
                <a:gd name="T1" fmla="*/ 4 h 40"/>
                <a:gd name="T2" fmla="*/ 33 w 35"/>
                <a:gd name="T3" fmla="*/ 15 h 40"/>
                <a:gd name="T4" fmla="*/ 16 w 35"/>
                <a:gd name="T5" fmla="*/ 4 h 40"/>
              </a:gdLst>
              <a:ahLst/>
              <a:cxnLst>
                <a:cxn ang="0">
                  <a:pos x="T0" y="T1"/>
                </a:cxn>
                <a:cxn ang="0">
                  <a:pos x="T2" y="T3"/>
                </a:cxn>
                <a:cxn ang="0">
                  <a:pos x="T4" y="T5"/>
                </a:cxn>
              </a:cxnLst>
              <a:rect l="0" t="0" r="r" b="b"/>
              <a:pathLst>
                <a:path w="35" h="40">
                  <a:moveTo>
                    <a:pt x="16" y="4"/>
                  </a:moveTo>
                  <a:cubicBezTo>
                    <a:pt x="35" y="4"/>
                    <a:pt x="32" y="0"/>
                    <a:pt x="33" y="15"/>
                  </a:cubicBezTo>
                  <a:cubicBezTo>
                    <a:pt x="34" y="40"/>
                    <a:pt x="0" y="22"/>
                    <a:pt x="16"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8" name="Freeform 38">
              <a:extLst>
                <a:ext uri="{FF2B5EF4-FFF2-40B4-BE49-F238E27FC236}">
                  <a16:creationId xmlns:a16="http://schemas.microsoft.com/office/drawing/2014/main" id="{5846F32E-5DDD-4AF4-BE1C-5F1A3FF10DF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829398" y="6010455"/>
              <a:ext cx="127608" cy="69362"/>
            </a:xfrm>
            <a:custGeom>
              <a:avLst/>
              <a:gdLst>
                <a:gd name="T0" fmla="*/ 26 w 39"/>
                <a:gd name="T1" fmla="*/ 0 h 23"/>
                <a:gd name="T2" fmla="*/ 26 w 39"/>
                <a:gd name="T3" fmla="*/ 23 h 23"/>
                <a:gd name="T4" fmla="*/ 26 w 39"/>
                <a:gd name="T5" fmla="*/ 0 h 23"/>
              </a:gdLst>
              <a:ahLst/>
              <a:cxnLst>
                <a:cxn ang="0">
                  <a:pos x="T0" y="T1"/>
                </a:cxn>
                <a:cxn ang="0">
                  <a:pos x="T2" y="T3"/>
                </a:cxn>
                <a:cxn ang="0">
                  <a:pos x="T4" y="T5"/>
                </a:cxn>
              </a:cxnLst>
              <a:rect l="0" t="0" r="r" b="b"/>
              <a:pathLst>
                <a:path w="39" h="23">
                  <a:moveTo>
                    <a:pt x="26" y="0"/>
                  </a:moveTo>
                  <a:cubicBezTo>
                    <a:pt x="39" y="1"/>
                    <a:pt x="38" y="21"/>
                    <a:pt x="26" y="23"/>
                  </a:cubicBezTo>
                  <a:cubicBezTo>
                    <a:pt x="0" y="23"/>
                    <a:pt x="5" y="2"/>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9" name="Freeform 39">
              <a:extLst>
                <a:ext uri="{FF2B5EF4-FFF2-40B4-BE49-F238E27FC236}">
                  <a16:creationId xmlns:a16="http://schemas.microsoft.com/office/drawing/2014/main" id="{AFE38B2F-69BC-4661-84A3-EA04CDC3FEC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580384" y="5998215"/>
              <a:ext cx="131153" cy="81603"/>
            </a:xfrm>
            <a:custGeom>
              <a:avLst/>
              <a:gdLst>
                <a:gd name="T0" fmla="*/ 25 w 40"/>
                <a:gd name="T1" fmla="*/ 0 h 27"/>
                <a:gd name="T2" fmla="*/ 38 w 40"/>
                <a:gd name="T3" fmla="*/ 20 h 27"/>
                <a:gd name="T4" fmla="*/ 25 w 40"/>
                <a:gd name="T5" fmla="*/ 0 h 27"/>
              </a:gdLst>
              <a:ahLst/>
              <a:cxnLst>
                <a:cxn ang="0">
                  <a:pos x="T0" y="T1"/>
                </a:cxn>
                <a:cxn ang="0">
                  <a:pos x="T2" y="T3"/>
                </a:cxn>
                <a:cxn ang="0">
                  <a:pos x="T4" y="T5"/>
                </a:cxn>
              </a:cxnLst>
              <a:rect l="0" t="0" r="r" b="b"/>
              <a:pathLst>
                <a:path w="40" h="27">
                  <a:moveTo>
                    <a:pt x="25" y="0"/>
                  </a:moveTo>
                  <a:cubicBezTo>
                    <a:pt x="34" y="0"/>
                    <a:pt x="40" y="11"/>
                    <a:pt x="38" y="20"/>
                  </a:cubicBezTo>
                  <a:cubicBezTo>
                    <a:pt x="17" y="27"/>
                    <a:pt x="0" y="12"/>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0" name="Freeform 40">
              <a:extLst>
                <a:ext uri="{FF2B5EF4-FFF2-40B4-BE49-F238E27FC236}">
                  <a16:creationId xmlns:a16="http://schemas.microsoft.com/office/drawing/2014/main" id="{5CA6F12C-4208-48A6-B7B0-DD18CB39924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4121911" y="5994951"/>
              <a:ext cx="134697" cy="81603"/>
            </a:xfrm>
            <a:custGeom>
              <a:avLst/>
              <a:gdLst>
                <a:gd name="T0" fmla="*/ 19 w 41"/>
                <a:gd name="T1" fmla="*/ 0 h 27"/>
                <a:gd name="T2" fmla="*/ 7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9"/>
                    <a:pt x="28" y="27"/>
                    <a:pt x="7" y="20"/>
                  </a:cubicBezTo>
                  <a:cubicBezTo>
                    <a:pt x="0" y="8"/>
                    <a:pt x="7"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1" name="Freeform 41">
              <a:extLst>
                <a:ext uri="{FF2B5EF4-FFF2-40B4-BE49-F238E27FC236}">
                  <a16:creationId xmlns:a16="http://schemas.microsoft.com/office/drawing/2014/main" id="{0F08EA53-C6C6-49F1-B8DA-E20FFD60785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438116" y="5994950"/>
              <a:ext cx="144445" cy="78339"/>
            </a:xfrm>
            <a:custGeom>
              <a:avLst/>
              <a:gdLst>
                <a:gd name="T0" fmla="*/ 29 w 44"/>
                <a:gd name="T1" fmla="*/ 0 h 26"/>
                <a:gd name="T2" fmla="*/ 26 w 44"/>
                <a:gd name="T3" fmla="*/ 26 h 26"/>
                <a:gd name="T4" fmla="*/ 29 w 44"/>
                <a:gd name="T5" fmla="*/ 0 h 26"/>
              </a:gdLst>
              <a:ahLst/>
              <a:cxnLst>
                <a:cxn ang="0">
                  <a:pos x="T0" y="T1"/>
                </a:cxn>
                <a:cxn ang="0">
                  <a:pos x="T2" y="T3"/>
                </a:cxn>
                <a:cxn ang="0">
                  <a:pos x="T4" y="T5"/>
                </a:cxn>
              </a:cxnLst>
              <a:rect l="0" t="0" r="r" b="b"/>
              <a:pathLst>
                <a:path w="44" h="26">
                  <a:moveTo>
                    <a:pt x="29" y="0"/>
                  </a:moveTo>
                  <a:cubicBezTo>
                    <a:pt x="44" y="3"/>
                    <a:pt x="40" y="22"/>
                    <a:pt x="26" y="26"/>
                  </a:cubicBezTo>
                  <a:cubicBezTo>
                    <a:pt x="0" y="25"/>
                    <a:pt x="11" y="6"/>
                    <a:pt x="2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2" name="Freeform 42">
              <a:extLst>
                <a:ext uri="{FF2B5EF4-FFF2-40B4-BE49-F238E27FC236}">
                  <a16:creationId xmlns:a16="http://schemas.microsoft.com/office/drawing/2014/main" id="{6B6EA655-7497-4604-92DF-43CE7322EDE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110716" y="5973734"/>
              <a:ext cx="144445" cy="97107"/>
            </a:xfrm>
            <a:custGeom>
              <a:avLst/>
              <a:gdLst>
                <a:gd name="T0" fmla="*/ 31 w 44"/>
                <a:gd name="T1" fmla="*/ 1 h 32"/>
                <a:gd name="T2" fmla="*/ 43 w 44"/>
                <a:gd name="T3" fmla="*/ 16 h 32"/>
                <a:gd name="T4" fmla="*/ 31 w 44"/>
                <a:gd name="T5" fmla="*/ 1 h 32"/>
              </a:gdLst>
              <a:ahLst/>
              <a:cxnLst>
                <a:cxn ang="0">
                  <a:pos x="T0" y="T1"/>
                </a:cxn>
                <a:cxn ang="0">
                  <a:pos x="T2" y="T3"/>
                </a:cxn>
                <a:cxn ang="0">
                  <a:pos x="T4" y="T5"/>
                </a:cxn>
              </a:cxnLst>
              <a:rect l="0" t="0" r="r" b="b"/>
              <a:pathLst>
                <a:path w="44" h="32">
                  <a:moveTo>
                    <a:pt x="31" y="1"/>
                  </a:moveTo>
                  <a:cubicBezTo>
                    <a:pt x="40" y="0"/>
                    <a:pt x="44" y="8"/>
                    <a:pt x="43" y="16"/>
                  </a:cubicBezTo>
                  <a:cubicBezTo>
                    <a:pt x="29" y="32"/>
                    <a:pt x="0" y="7"/>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3" name="Freeform 44">
              <a:extLst>
                <a:ext uri="{FF2B5EF4-FFF2-40B4-BE49-F238E27FC236}">
                  <a16:creationId xmlns:a16="http://schemas.microsoft.com/office/drawing/2014/main" id="{082FFE9A-67C2-471A-AF37-ED9C238DBE7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2639354" y="5976998"/>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4" name="Freeform 45">
              <a:extLst>
                <a:ext uri="{FF2B5EF4-FFF2-40B4-BE49-F238E27FC236}">
                  <a16:creationId xmlns:a16="http://schemas.microsoft.com/office/drawing/2014/main" id="{B0FD6176-7431-446D-91DB-56644A93C15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867906" y="5952517"/>
              <a:ext cx="144445" cy="102819"/>
            </a:xfrm>
            <a:custGeom>
              <a:avLst/>
              <a:gdLst>
                <a:gd name="T0" fmla="*/ 31 w 44"/>
                <a:gd name="T1" fmla="*/ 0 h 34"/>
                <a:gd name="T2" fmla="*/ 42 w 44"/>
                <a:gd name="T3" fmla="*/ 19 h 34"/>
                <a:gd name="T4" fmla="*/ 31 w 44"/>
                <a:gd name="T5" fmla="*/ 0 h 34"/>
              </a:gdLst>
              <a:ahLst/>
              <a:cxnLst>
                <a:cxn ang="0">
                  <a:pos x="T0" y="T1"/>
                </a:cxn>
                <a:cxn ang="0">
                  <a:pos x="T2" y="T3"/>
                </a:cxn>
                <a:cxn ang="0">
                  <a:pos x="T4" y="T5"/>
                </a:cxn>
              </a:cxnLst>
              <a:rect l="0" t="0" r="r" b="b"/>
              <a:pathLst>
                <a:path w="44" h="34">
                  <a:moveTo>
                    <a:pt x="31" y="0"/>
                  </a:moveTo>
                  <a:cubicBezTo>
                    <a:pt x="39" y="0"/>
                    <a:pt x="44" y="12"/>
                    <a:pt x="42" y="19"/>
                  </a:cubicBezTo>
                  <a:cubicBezTo>
                    <a:pt x="25" y="34"/>
                    <a:pt x="0" y="8"/>
                    <a:pt x="3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5" name="Freeform 46">
              <a:extLst>
                <a:ext uri="{FF2B5EF4-FFF2-40B4-BE49-F238E27FC236}">
                  <a16:creationId xmlns:a16="http://schemas.microsoft.com/office/drawing/2014/main" id="{A46603FA-6405-410B-AD8A-3D75BE7A853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3895937" y="6000664"/>
              <a:ext cx="121406" cy="81603"/>
            </a:xfrm>
            <a:custGeom>
              <a:avLst/>
              <a:gdLst>
                <a:gd name="T0" fmla="*/ 19 w 37"/>
                <a:gd name="T1" fmla="*/ 1 h 27"/>
                <a:gd name="T2" fmla="*/ 21 w 37"/>
                <a:gd name="T3" fmla="*/ 27 h 27"/>
                <a:gd name="T4" fmla="*/ 19 w 37"/>
                <a:gd name="T5" fmla="*/ 1 h 27"/>
              </a:gdLst>
              <a:ahLst/>
              <a:cxnLst>
                <a:cxn ang="0">
                  <a:pos x="T0" y="T1"/>
                </a:cxn>
                <a:cxn ang="0">
                  <a:pos x="T2" y="T3"/>
                </a:cxn>
                <a:cxn ang="0">
                  <a:pos x="T4" y="T5"/>
                </a:cxn>
              </a:cxnLst>
              <a:rect l="0" t="0" r="r" b="b"/>
              <a:pathLst>
                <a:path w="37" h="27">
                  <a:moveTo>
                    <a:pt x="19" y="1"/>
                  </a:moveTo>
                  <a:cubicBezTo>
                    <a:pt x="31" y="2"/>
                    <a:pt x="37" y="24"/>
                    <a:pt x="21" y="27"/>
                  </a:cubicBezTo>
                  <a:cubicBezTo>
                    <a:pt x="1" y="27"/>
                    <a:pt x="0" y="0"/>
                    <a:pt x="19"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6" name="Freeform 47">
              <a:extLst>
                <a:ext uri="{FF2B5EF4-FFF2-40B4-BE49-F238E27FC236}">
                  <a16:creationId xmlns:a16="http://schemas.microsoft.com/office/drawing/2014/main" id="{6BE439BF-AE87-4F53-9DC9-72414AD1F15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2865326" y="5973733"/>
              <a:ext cx="147990" cy="78339"/>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10" y="24"/>
                    <a:pt x="0" y="9"/>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7" name="Freeform 48">
              <a:extLst>
                <a:ext uri="{FF2B5EF4-FFF2-40B4-BE49-F238E27FC236}">
                  <a16:creationId xmlns:a16="http://schemas.microsoft.com/office/drawing/2014/main" id="{55C88911-7FE8-4196-8D02-DAB1B62D974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3115444" y="5992749"/>
              <a:ext cx="133812" cy="79154"/>
            </a:xfrm>
            <a:custGeom>
              <a:avLst/>
              <a:gdLst>
                <a:gd name="T0" fmla="*/ 19 w 41"/>
                <a:gd name="T1" fmla="*/ 0 h 26"/>
                <a:gd name="T2" fmla="*/ 7 w 41"/>
                <a:gd name="T3" fmla="*/ 19 h 26"/>
                <a:gd name="T4" fmla="*/ 19 w 41"/>
                <a:gd name="T5" fmla="*/ 0 h 26"/>
              </a:gdLst>
              <a:ahLst/>
              <a:cxnLst>
                <a:cxn ang="0">
                  <a:pos x="T0" y="T1"/>
                </a:cxn>
                <a:cxn ang="0">
                  <a:pos x="T2" y="T3"/>
                </a:cxn>
                <a:cxn ang="0">
                  <a:pos x="T4" y="T5"/>
                </a:cxn>
              </a:cxnLst>
              <a:rect l="0" t="0" r="r" b="b"/>
              <a:pathLst>
                <a:path w="41" h="26">
                  <a:moveTo>
                    <a:pt x="19" y="0"/>
                  </a:moveTo>
                  <a:cubicBezTo>
                    <a:pt x="41" y="9"/>
                    <a:pt x="28" y="26"/>
                    <a:pt x="7" y="19"/>
                  </a:cubicBezTo>
                  <a:cubicBezTo>
                    <a:pt x="0" y="8"/>
                    <a:pt x="7"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8" name="Freeform 49">
              <a:extLst>
                <a:ext uri="{FF2B5EF4-FFF2-40B4-BE49-F238E27FC236}">
                  <a16:creationId xmlns:a16="http://schemas.microsoft.com/office/drawing/2014/main" id="{BAD26C77-660F-4C9C-9A98-234048198BB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215687" y="5955781"/>
              <a:ext cx="127608" cy="81603"/>
            </a:xfrm>
            <a:custGeom>
              <a:avLst/>
              <a:gdLst>
                <a:gd name="T0" fmla="*/ 21 w 39"/>
                <a:gd name="T1" fmla="*/ 2 h 27"/>
                <a:gd name="T2" fmla="*/ 26 w 39"/>
                <a:gd name="T3" fmla="*/ 24 h 27"/>
                <a:gd name="T4" fmla="*/ 21 w 39"/>
                <a:gd name="T5" fmla="*/ 2 h 27"/>
              </a:gdLst>
              <a:ahLst/>
              <a:cxnLst>
                <a:cxn ang="0">
                  <a:pos x="T0" y="T1"/>
                </a:cxn>
                <a:cxn ang="0">
                  <a:pos x="T2" y="T3"/>
                </a:cxn>
                <a:cxn ang="0">
                  <a:pos x="T4" y="T5"/>
                </a:cxn>
              </a:cxnLst>
              <a:rect l="0" t="0" r="r" b="b"/>
              <a:pathLst>
                <a:path w="39" h="27">
                  <a:moveTo>
                    <a:pt x="21" y="2"/>
                  </a:moveTo>
                  <a:cubicBezTo>
                    <a:pt x="36" y="0"/>
                    <a:pt x="39" y="17"/>
                    <a:pt x="26" y="24"/>
                  </a:cubicBezTo>
                  <a:cubicBezTo>
                    <a:pt x="8" y="27"/>
                    <a:pt x="0" y="9"/>
                    <a:pt x="21"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9" name="Freeform 8">
              <a:extLst>
                <a:ext uri="{FF2B5EF4-FFF2-40B4-BE49-F238E27FC236}">
                  <a16:creationId xmlns:a16="http://schemas.microsoft.com/office/drawing/2014/main" id="{507A2021-3F23-43FC-AB0D-130B5759067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6683670" y="6019431"/>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0" name="Freeform 106">
              <a:extLst>
                <a:ext uri="{FF2B5EF4-FFF2-40B4-BE49-F238E27FC236}">
                  <a16:creationId xmlns:a16="http://schemas.microsoft.com/office/drawing/2014/main" id="{CB855C11-52EB-43D9-8831-1A26FCE12A8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9451" y="6204541"/>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1" name="Freeform 19">
              <a:extLst>
                <a:ext uri="{FF2B5EF4-FFF2-40B4-BE49-F238E27FC236}">
                  <a16:creationId xmlns:a16="http://schemas.microsoft.com/office/drawing/2014/main" id="{1A6AD416-1A17-49A9-8301-8C0A5A78CA1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1397390" y="6351960"/>
              <a:ext cx="124951" cy="69362"/>
            </a:xfrm>
            <a:custGeom>
              <a:avLst/>
              <a:gdLst>
                <a:gd name="T0" fmla="*/ 16 w 38"/>
                <a:gd name="T1" fmla="*/ 0 h 23"/>
                <a:gd name="T2" fmla="*/ 10 w 38"/>
                <a:gd name="T3" fmla="*/ 23 h 23"/>
                <a:gd name="T4" fmla="*/ 16 w 38"/>
                <a:gd name="T5" fmla="*/ 0 h 23"/>
              </a:gdLst>
              <a:ahLst/>
              <a:cxnLst>
                <a:cxn ang="0">
                  <a:pos x="T0" y="T1"/>
                </a:cxn>
                <a:cxn ang="0">
                  <a:pos x="T2" y="T3"/>
                </a:cxn>
                <a:cxn ang="0">
                  <a:pos x="T4" y="T5"/>
                </a:cxn>
              </a:cxnLst>
              <a:rect l="0" t="0" r="r" b="b"/>
              <a:pathLst>
                <a:path w="38" h="23">
                  <a:moveTo>
                    <a:pt x="16" y="0"/>
                  </a:moveTo>
                  <a:cubicBezTo>
                    <a:pt x="38" y="8"/>
                    <a:pt x="31" y="18"/>
                    <a:pt x="10" y="23"/>
                  </a:cubicBezTo>
                  <a:cubicBezTo>
                    <a:pt x="0" y="16"/>
                    <a:pt x="4" y="3"/>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2" name="Freeform 20">
              <a:extLst>
                <a:ext uri="{FF2B5EF4-FFF2-40B4-BE49-F238E27FC236}">
                  <a16:creationId xmlns:a16="http://schemas.microsoft.com/office/drawing/2014/main" id="{F03687D9-14CC-461B-B4B5-907E10B6A1A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1140401" y="6356159"/>
              <a:ext cx="128495" cy="78339"/>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3" name="Freeform 26">
              <a:extLst>
                <a:ext uri="{FF2B5EF4-FFF2-40B4-BE49-F238E27FC236}">
                  <a16:creationId xmlns:a16="http://schemas.microsoft.com/office/drawing/2014/main" id="{FCC639BE-A7F9-46A2-955A-3ACA454554F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2049121" y="6351959"/>
              <a:ext cx="127608" cy="78339"/>
            </a:xfrm>
            <a:custGeom>
              <a:avLst/>
              <a:gdLst>
                <a:gd name="T0" fmla="*/ 24 w 39"/>
                <a:gd name="T1" fmla="*/ 0 h 26"/>
                <a:gd name="T2" fmla="*/ 20 w 39"/>
                <a:gd name="T3" fmla="*/ 25 h 26"/>
                <a:gd name="T4" fmla="*/ 24 w 39"/>
                <a:gd name="T5" fmla="*/ 0 h 26"/>
              </a:gdLst>
              <a:ahLst/>
              <a:cxnLst>
                <a:cxn ang="0">
                  <a:pos x="T0" y="T1"/>
                </a:cxn>
                <a:cxn ang="0">
                  <a:pos x="T2" y="T3"/>
                </a:cxn>
                <a:cxn ang="0">
                  <a:pos x="T4" y="T5"/>
                </a:cxn>
              </a:cxnLst>
              <a:rect l="0" t="0" r="r" b="b"/>
              <a:pathLst>
                <a:path w="39" h="26">
                  <a:moveTo>
                    <a:pt x="24" y="0"/>
                  </a:moveTo>
                  <a:cubicBezTo>
                    <a:pt x="39" y="2"/>
                    <a:pt x="36" y="26"/>
                    <a:pt x="20" y="25"/>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4" name="Freeform 27">
              <a:extLst>
                <a:ext uri="{FF2B5EF4-FFF2-40B4-BE49-F238E27FC236}">
                  <a16:creationId xmlns:a16="http://schemas.microsoft.com/office/drawing/2014/main" id="{B3FED40E-A961-4D78-947A-5AC1BD51004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1625300" y="6342577"/>
              <a:ext cx="131153" cy="93843"/>
            </a:xfrm>
            <a:custGeom>
              <a:avLst/>
              <a:gdLst>
                <a:gd name="T0" fmla="*/ 22 w 40"/>
                <a:gd name="T1" fmla="*/ 0 h 31"/>
                <a:gd name="T2" fmla="*/ 16 w 40"/>
                <a:gd name="T3" fmla="*/ 25 h 31"/>
                <a:gd name="T4" fmla="*/ 22 w 40"/>
                <a:gd name="T5" fmla="*/ 0 h 31"/>
              </a:gdLst>
              <a:ahLst/>
              <a:cxnLst>
                <a:cxn ang="0">
                  <a:pos x="T0" y="T1"/>
                </a:cxn>
                <a:cxn ang="0">
                  <a:pos x="T2" y="T3"/>
                </a:cxn>
                <a:cxn ang="0">
                  <a:pos x="T4" y="T5"/>
                </a:cxn>
              </a:cxnLst>
              <a:rect l="0" t="0" r="r" b="b"/>
              <a:pathLst>
                <a:path w="40" h="31">
                  <a:moveTo>
                    <a:pt x="22" y="0"/>
                  </a:moveTo>
                  <a:cubicBezTo>
                    <a:pt x="39" y="3"/>
                    <a:pt x="40" y="31"/>
                    <a:pt x="16" y="25"/>
                  </a:cubicBezTo>
                  <a:cubicBezTo>
                    <a:pt x="0" y="7"/>
                    <a:pt x="13" y="4"/>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5" name="Freeform 28">
              <a:extLst>
                <a:ext uri="{FF2B5EF4-FFF2-40B4-BE49-F238E27FC236}">
                  <a16:creationId xmlns:a16="http://schemas.microsoft.com/office/drawing/2014/main" id="{1445BCDF-9E07-46AD-A6B5-5BEFA223C1B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1851300" y="6351959"/>
              <a:ext cx="127608" cy="69362"/>
            </a:xfrm>
            <a:custGeom>
              <a:avLst/>
              <a:gdLst>
                <a:gd name="T0" fmla="*/ 16 w 39"/>
                <a:gd name="T1" fmla="*/ 0 h 23"/>
                <a:gd name="T2" fmla="*/ 11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7"/>
                    <a:pt x="31" y="17"/>
                    <a:pt x="11" y="23"/>
                  </a:cubicBezTo>
                  <a:cubicBezTo>
                    <a:pt x="0" y="16"/>
                    <a:pt x="4" y="2"/>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6" name="Freeform 55">
              <a:extLst>
                <a:ext uri="{FF2B5EF4-FFF2-40B4-BE49-F238E27FC236}">
                  <a16:creationId xmlns:a16="http://schemas.microsoft.com/office/drawing/2014/main" id="{23324DC7-93D9-451A-9ABF-1B4D92BF22C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1988188" y="6083917"/>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7" name="Freeform 56">
              <a:extLst>
                <a:ext uri="{FF2B5EF4-FFF2-40B4-BE49-F238E27FC236}">
                  <a16:creationId xmlns:a16="http://schemas.microsoft.com/office/drawing/2014/main" id="{003474BA-A947-4598-96BB-BAACE2411DC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1080360" y="6045971"/>
              <a:ext cx="128495" cy="72626"/>
            </a:xfrm>
            <a:custGeom>
              <a:avLst/>
              <a:gdLst>
                <a:gd name="T0" fmla="*/ 21 w 39"/>
                <a:gd name="T1" fmla="*/ 0 h 24"/>
                <a:gd name="T2" fmla="*/ 22 w 39"/>
                <a:gd name="T3" fmla="*/ 24 h 24"/>
                <a:gd name="T4" fmla="*/ 21 w 39"/>
                <a:gd name="T5" fmla="*/ 0 h 24"/>
              </a:gdLst>
              <a:ahLst/>
              <a:cxnLst>
                <a:cxn ang="0">
                  <a:pos x="T0" y="T1"/>
                </a:cxn>
                <a:cxn ang="0">
                  <a:pos x="T2" y="T3"/>
                </a:cxn>
                <a:cxn ang="0">
                  <a:pos x="T4" y="T5"/>
                </a:cxn>
              </a:cxnLst>
              <a:rect l="0" t="0" r="r" b="b"/>
              <a:pathLst>
                <a:path w="39" h="24">
                  <a:moveTo>
                    <a:pt x="21" y="0"/>
                  </a:moveTo>
                  <a:cubicBezTo>
                    <a:pt x="37" y="0"/>
                    <a:pt x="39" y="23"/>
                    <a:pt x="22" y="24"/>
                  </a:cubicBezTo>
                  <a:cubicBezTo>
                    <a:pt x="7" y="22"/>
                    <a:pt x="0" y="5"/>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8" name="Freeform 57">
              <a:extLst>
                <a:ext uri="{FF2B5EF4-FFF2-40B4-BE49-F238E27FC236}">
                  <a16:creationId xmlns:a16="http://schemas.microsoft.com/office/drawing/2014/main" id="{04426A72-0FD0-478F-AAC5-B49E1425353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1725717" y="6081156"/>
              <a:ext cx="140901" cy="93843"/>
            </a:xfrm>
            <a:custGeom>
              <a:avLst/>
              <a:gdLst>
                <a:gd name="T0" fmla="*/ 27 w 43"/>
                <a:gd name="T1" fmla="*/ 3 h 31"/>
                <a:gd name="T2" fmla="*/ 40 w 43"/>
                <a:gd name="T3" fmla="*/ 23 h 31"/>
                <a:gd name="T4" fmla="*/ 27 w 43"/>
                <a:gd name="T5" fmla="*/ 3 h 31"/>
              </a:gdLst>
              <a:ahLst/>
              <a:cxnLst>
                <a:cxn ang="0">
                  <a:pos x="T0" y="T1"/>
                </a:cxn>
                <a:cxn ang="0">
                  <a:pos x="T2" y="T3"/>
                </a:cxn>
                <a:cxn ang="0">
                  <a:pos x="T4" y="T5"/>
                </a:cxn>
              </a:cxnLst>
              <a:rect l="0" t="0" r="r" b="b"/>
              <a:pathLst>
                <a:path w="43" h="31">
                  <a:moveTo>
                    <a:pt x="27" y="3"/>
                  </a:moveTo>
                  <a:cubicBezTo>
                    <a:pt x="35" y="0"/>
                    <a:pt x="43" y="17"/>
                    <a:pt x="40" y="23"/>
                  </a:cubicBezTo>
                  <a:cubicBezTo>
                    <a:pt x="21" y="31"/>
                    <a:pt x="0" y="15"/>
                    <a:pt x="27"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9" name="Freeform 60">
              <a:extLst>
                <a:ext uri="{FF2B5EF4-FFF2-40B4-BE49-F238E27FC236}">
                  <a16:creationId xmlns:a16="http://schemas.microsoft.com/office/drawing/2014/main" id="{17260BB0-9DCA-4927-89A5-1314AD40EB3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1513037" y="6063203"/>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4"/>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80" name="Freeform 61">
              <a:extLst>
                <a:ext uri="{FF2B5EF4-FFF2-40B4-BE49-F238E27FC236}">
                  <a16:creationId xmlns:a16="http://schemas.microsoft.com/office/drawing/2014/main" id="{F459656F-63AC-4FC7-8D12-282B9B0C4C5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1260480" y="6017506"/>
              <a:ext cx="137356" cy="99554"/>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5"/>
                    <a:pt x="16"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81" name="Freeform 5">
              <a:extLst>
                <a:ext uri="{FF2B5EF4-FFF2-40B4-BE49-F238E27FC236}">
                  <a16:creationId xmlns:a16="http://schemas.microsoft.com/office/drawing/2014/main" id="{5C345A48-BE33-4B10-AF97-207DC7E2CCA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0596434" y="6347177"/>
              <a:ext cx="121406" cy="81603"/>
            </a:xfrm>
            <a:custGeom>
              <a:avLst/>
              <a:gdLst>
                <a:gd name="T0" fmla="*/ 20 w 37"/>
                <a:gd name="T1" fmla="*/ 1 h 27"/>
                <a:gd name="T2" fmla="*/ 22 w 37"/>
                <a:gd name="T3" fmla="*/ 27 h 27"/>
                <a:gd name="T4" fmla="*/ 20 w 37"/>
                <a:gd name="T5" fmla="*/ 1 h 27"/>
              </a:gdLst>
              <a:ahLst/>
              <a:cxnLst>
                <a:cxn ang="0">
                  <a:pos x="T0" y="T1"/>
                </a:cxn>
                <a:cxn ang="0">
                  <a:pos x="T2" y="T3"/>
                </a:cxn>
                <a:cxn ang="0">
                  <a:pos x="T4" y="T5"/>
                </a:cxn>
              </a:cxnLst>
              <a:rect l="0" t="0" r="r" b="b"/>
              <a:pathLst>
                <a:path w="37" h="27">
                  <a:moveTo>
                    <a:pt x="20" y="1"/>
                  </a:moveTo>
                  <a:cubicBezTo>
                    <a:pt x="31" y="1"/>
                    <a:pt x="37" y="24"/>
                    <a:pt x="22" y="27"/>
                  </a:cubicBezTo>
                  <a:cubicBezTo>
                    <a:pt x="2" y="27"/>
                    <a:pt x="0" y="0"/>
                    <a:pt x="20"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82" name="Freeform 6">
              <a:extLst>
                <a:ext uri="{FF2B5EF4-FFF2-40B4-BE49-F238E27FC236}">
                  <a16:creationId xmlns:a16="http://schemas.microsoft.com/office/drawing/2014/main" id="{65503F74-3A89-46DD-AD4D-9BB164E252C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8310592" y="6345841"/>
              <a:ext cx="124063" cy="87315"/>
            </a:xfrm>
            <a:custGeom>
              <a:avLst/>
              <a:gdLst>
                <a:gd name="T0" fmla="*/ 12 w 38"/>
                <a:gd name="T1" fmla="*/ 3 h 29"/>
                <a:gd name="T2" fmla="*/ 15 w 38"/>
                <a:gd name="T3" fmla="*/ 29 h 29"/>
                <a:gd name="T4" fmla="*/ 12 w 38"/>
                <a:gd name="T5" fmla="*/ 3 h 29"/>
              </a:gdLst>
              <a:ahLst/>
              <a:cxnLst>
                <a:cxn ang="0">
                  <a:pos x="T0" y="T1"/>
                </a:cxn>
                <a:cxn ang="0">
                  <a:pos x="T2" y="T3"/>
                </a:cxn>
                <a:cxn ang="0">
                  <a:pos x="T4" y="T5"/>
                </a:cxn>
              </a:cxnLst>
              <a:rect l="0" t="0" r="r" b="b"/>
              <a:pathLst>
                <a:path w="38" h="29">
                  <a:moveTo>
                    <a:pt x="12" y="3"/>
                  </a:moveTo>
                  <a:cubicBezTo>
                    <a:pt x="34" y="0"/>
                    <a:pt x="38" y="26"/>
                    <a:pt x="15" y="29"/>
                  </a:cubicBezTo>
                  <a:cubicBezTo>
                    <a:pt x="4" y="23"/>
                    <a:pt x="0" y="9"/>
                    <a:pt x="12"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83" name="Freeform 7">
              <a:extLst>
                <a:ext uri="{FF2B5EF4-FFF2-40B4-BE49-F238E27FC236}">
                  <a16:creationId xmlns:a16="http://schemas.microsoft.com/office/drawing/2014/main" id="{5D8D4A6C-9C30-46E6-953F-8FFE24534F6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0865803" y="6306514"/>
              <a:ext cx="138242" cy="100371"/>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84" name="Freeform 8">
              <a:extLst>
                <a:ext uri="{FF2B5EF4-FFF2-40B4-BE49-F238E27FC236}">
                  <a16:creationId xmlns:a16="http://schemas.microsoft.com/office/drawing/2014/main" id="{844B12AB-BDBA-412B-8127-0671AB6BF8E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8670714" y="6339312"/>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85" name="Freeform 9">
              <a:extLst>
                <a:ext uri="{FF2B5EF4-FFF2-40B4-BE49-F238E27FC236}">
                  <a16:creationId xmlns:a16="http://schemas.microsoft.com/office/drawing/2014/main" id="{84AE8FA4-8AC5-4D0E-9FF8-B6F6D961FCA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8956060" y="6342577"/>
              <a:ext cx="121406" cy="88130"/>
            </a:xfrm>
            <a:custGeom>
              <a:avLst/>
              <a:gdLst>
                <a:gd name="T0" fmla="*/ 18 w 37"/>
                <a:gd name="T1" fmla="*/ 4 h 29"/>
                <a:gd name="T2" fmla="*/ 22 w 37"/>
                <a:gd name="T3" fmla="*/ 29 h 29"/>
                <a:gd name="T4" fmla="*/ 18 w 37"/>
                <a:gd name="T5" fmla="*/ 4 h 29"/>
              </a:gdLst>
              <a:ahLst/>
              <a:cxnLst>
                <a:cxn ang="0">
                  <a:pos x="T0" y="T1"/>
                </a:cxn>
                <a:cxn ang="0">
                  <a:pos x="T2" y="T3"/>
                </a:cxn>
                <a:cxn ang="0">
                  <a:pos x="T4" y="T5"/>
                </a:cxn>
              </a:cxnLst>
              <a:rect l="0" t="0" r="r" b="b"/>
              <a:pathLst>
                <a:path w="37" h="29">
                  <a:moveTo>
                    <a:pt x="18" y="4"/>
                  </a:moveTo>
                  <a:cubicBezTo>
                    <a:pt x="35" y="0"/>
                    <a:pt x="37" y="28"/>
                    <a:pt x="22" y="29"/>
                  </a:cubicBezTo>
                  <a:cubicBezTo>
                    <a:pt x="7" y="28"/>
                    <a:pt x="0" y="14"/>
                    <a:pt x="18"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86" name="Freeform 11">
              <a:extLst>
                <a:ext uri="{FF2B5EF4-FFF2-40B4-BE49-F238E27FC236}">
                  <a16:creationId xmlns:a16="http://schemas.microsoft.com/office/drawing/2014/main" id="{462515DF-512D-49E0-B5FE-637D9E352B8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9198871" y="6306670"/>
              <a:ext cx="143559" cy="102819"/>
            </a:xfrm>
            <a:custGeom>
              <a:avLst/>
              <a:gdLst>
                <a:gd name="T0" fmla="*/ 31 w 44"/>
                <a:gd name="T1" fmla="*/ 1 h 34"/>
                <a:gd name="T2" fmla="*/ 42 w 44"/>
                <a:gd name="T3" fmla="*/ 19 h 34"/>
                <a:gd name="T4" fmla="*/ 31 w 44"/>
                <a:gd name="T5" fmla="*/ 1 h 34"/>
              </a:gdLst>
              <a:ahLst/>
              <a:cxnLst>
                <a:cxn ang="0">
                  <a:pos x="T0" y="T1"/>
                </a:cxn>
                <a:cxn ang="0">
                  <a:pos x="T2" y="T3"/>
                </a:cxn>
                <a:cxn ang="0">
                  <a:pos x="T4" y="T5"/>
                </a:cxn>
              </a:cxnLst>
              <a:rect l="0" t="0" r="r" b="b"/>
              <a:pathLst>
                <a:path w="44" h="34">
                  <a:moveTo>
                    <a:pt x="31" y="1"/>
                  </a:moveTo>
                  <a:cubicBezTo>
                    <a:pt x="39" y="0"/>
                    <a:pt x="44" y="12"/>
                    <a:pt x="42" y="19"/>
                  </a:cubicBezTo>
                  <a:cubicBezTo>
                    <a:pt x="25" y="34"/>
                    <a:pt x="0" y="8"/>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87" name="Freeform 12">
              <a:extLst>
                <a:ext uri="{FF2B5EF4-FFF2-40B4-BE49-F238E27FC236}">
                  <a16:creationId xmlns:a16="http://schemas.microsoft.com/office/drawing/2014/main" id="{342CB8A0-096D-4A9F-B962-294DB670BD7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9716391" y="6324623"/>
              <a:ext cx="134697" cy="81603"/>
            </a:xfrm>
            <a:custGeom>
              <a:avLst/>
              <a:gdLst>
                <a:gd name="T0" fmla="*/ 22 w 41"/>
                <a:gd name="T1" fmla="*/ 0 h 27"/>
                <a:gd name="T2" fmla="*/ 8 w 41"/>
                <a:gd name="T3" fmla="*/ 20 h 27"/>
                <a:gd name="T4" fmla="*/ 22 w 41"/>
                <a:gd name="T5" fmla="*/ 0 h 27"/>
              </a:gdLst>
              <a:ahLst/>
              <a:cxnLst>
                <a:cxn ang="0">
                  <a:pos x="T0" y="T1"/>
                </a:cxn>
                <a:cxn ang="0">
                  <a:pos x="T2" y="T3"/>
                </a:cxn>
                <a:cxn ang="0">
                  <a:pos x="T4" y="T5"/>
                </a:cxn>
              </a:cxnLst>
              <a:rect l="0" t="0" r="r" b="b"/>
              <a:pathLst>
                <a:path w="41" h="27">
                  <a:moveTo>
                    <a:pt x="22" y="0"/>
                  </a:moveTo>
                  <a:cubicBezTo>
                    <a:pt x="41" y="12"/>
                    <a:pt x="24" y="27"/>
                    <a:pt x="8" y="20"/>
                  </a:cubicBezTo>
                  <a:cubicBezTo>
                    <a:pt x="0" y="7"/>
                    <a:pt x="8" y="0"/>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88" name="Freeform 13">
              <a:extLst>
                <a:ext uri="{FF2B5EF4-FFF2-40B4-BE49-F238E27FC236}">
                  <a16:creationId xmlns:a16="http://schemas.microsoft.com/office/drawing/2014/main" id="{6870353D-6B96-4946-8BB5-015BF6E6E22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0344031" y="6362033"/>
              <a:ext cx="124951" cy="69362"/>
            </a:xfrm>
            <a:custGeom>
              <a:avLst/>
              <a:gdLst>
                <a:gd name="T0" fmla="*/ 26 w 38"/>
                <a:gd name="T1" fmla="*/ 0 h 23"/>
                <a:gd name="T2" fmla="*/ 25 w 38"/>
                <a:gd name="T3" fmla="*/ 23 h 23"/>
                <a:gd name="T4" fmla="*/ 26 w 38"/>
                <a:gd name="T5" fmla="*/ 0 h 23"/>
              </a:gdLst>
              <a:ahLst/>
              <a:cxnLst>
                <a:cxn ang="0">
                  <a:pos x="T0" y="T1"/>
                </a:cxn>
                <a:cxn ang="0">
                  <a:pos x="T2" y="T3"/>
                </a:cxn>
                <a:cxn ang="0">
                  <a:pos x="T4" y="T5"/>
                </a:cxn>
              </a:cxnLst>
              <a:rect l="0" t="0" r="r" b="b"/>
              <a:pathLst>
                <a:path w="38" h="23">
                  <a:moveTo>
                    <a:pt x="26" y="0"/>
                  </a:moveTo>
                  <a:cubicBezTo>
                    <a:pt x="38" y="0"/>
                    <a:pt x="37" y="20"/>
                    <a:pt x="25" y="23"/>
                  </a:cubicBezTo>
                  <a:cubicBezTo>
                    <a:pt x="0" y="23"/>
                    <a:pt x="5" y="1"/>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89" name="Freeform 14">
              <a:extLst>
                <a:ext uri="{FF2B5EF4-FFF2-40B4-BE49-F238E27FC236}">
                  <a16:creationId xmlns:a16="http://schemas.microsoft.com/office/drawing/2014/main" id="{20249E38-6114-4065-8836-941D6C55D5D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0070859" y="6318096"/>
              <a:ext cx="134697" cy="84866"/>
            </a:xfrm>
            <a:custGeom>
              <a:avLst/>
              <a:gdLst>
                <a:gd name="T0" fmla="*/ 26 w 41"/>
                <a:gd name="T1" fmla="*/ 1 h 28"/>
                <a:gd name="T2" fmla="*/ 39 w 41"/>
                <a:gd name="T3" fmla="*/ 20 h 28"/>
                <a:gd name="T4" fmla="*/ 26 w 41"/>
                <a:gd name="T5" fmla="*/ 1 h 28"/>
              </a:gdLst>
              <a:ahLst/>
              <a:cxnLst>
                <a:cxn ang="0">
                  <a:pos x="T0" y="T1"/>
                </a:cxn>
                <a:cxn ang="0">
                  <a:pos x="T2" y="T3"/>
                </a:cxn>
                <a:cxn ang="0">
                  <a:pos x="T4" y="T5"/>
                </a:cxn>
              </a:cxnLst>
              <a:rect l="0" t="0" r="r" b="b"/>
              <a:pathLst>
                <a:path w="41" h="28">
                  <a:moveTo>
                    <a:pt x="26" y="1"/>
                  </a:moveTo>
                  <a:cubicBezTo>
                    <a:pt x="34" y="0"/>
                    <a:pt x="41" y="12"/>
                    <a:pt x="39" y="20"/>
                  </a:cubicBezTo>
                  <a:cubicBezTo>
                    <a:pt x="17" y="28"/>
                    <a:pt x="0" y="12"/>
                    <a:pt x="26"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90" name="Freeform 16">
              <a:extLst>
                <a:ext uri="{FF2B5EF4-FFF2-40B4-BE49-F238E27FC236}">
                  <a16:creationId xmlns:a16="http://schemas.microsoft.com/office/drawing/2014/main" id="{BDA5073D-3C1B-4779-8DEF-FD9CD5308D4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9461176" y="6300142"/>
              <a:ext cx="143559" cy="97107"/>
            </a:xfrm>
            <a:custGeom>
              <a:avLst/>
              <a:gdLst>
                <a:gd name="T0" fmla="*/ 31 w 44"/>
                <a:gd name="T1" fmla="*/ 1 h 32"/>
                <a:gd name="T2" fmla="*/ 43 w 44"/>
                <a:gd name="T3" fmla="*/ 15 h 32"/>
                <a:gd name="T4" fmla="*/ 31 w 44"/>
                <a:gd name="T5" fmla="*/ 1 h 32"/>
              </a:gdLst>
              <a:ahLst/>
              <a:cxnLst>
                <a:cxn ang="0">
                  <a:pos x="T0" y="T1"/>
                </a:cxn>
                <a:cxn ang="0">
                  <a:pos x="T2" y="T3"/>
                </a:cxn>
                <a:cxn ang="0">
                  <a:pos x="T4" y="T5"/>
                </a:cxn>
              </a:cxnLst>
              <a:rect l="0" t="0" r="r" b="b"/>
              <a:pathLst>
                <a:path w="44" h="32">
                  <a:moveTo>
                    <a:pt x="31" y="1"/>
                  </a:moveTo>
                  <a:cubicBezTo>
                    <a:pt x="40" y="0"/>
                    <a:pt x="44" y="8"/>
                    <a:pt x="43" y="15"/>
                  </a:cubicBezTo>
                  <a:cubicBezTo>
                    <a:pt x="29" y="32"/>
                    <a:pt x="0" y="6"/>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91" name="Freeform 17">
              <a:extLst>
                <a:ext uri="{FF2B5EF4-FFF2-40B4-BE49-F238E27FC236}">
                  <a16:creationId xmlns:a16="http://schemas.microsoft.com/office/drawing/2014/main" id="{79505220-ED85-46B5-A218-0991FA57948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8039205" y="6341355"/>
              <a:ext cx="94821" cy="69362"/>
            </a:xfrm>
            <a:custGeom>
              <a:avLst/>
              <a:gdLst>
                <a:gd name="T0" fmla="*/ 13 w 29"/>
                <a:gd name="T1" fmla="*/ 0 h 23"/>
                <a:gd name="T2" fmla="*/ 13 w 29"/>
                <a:gd name="T3" fmla="*/ 23 h 23"/>
                <a:gd name="T4" fmla="*/ 13 w 29"/>
                <a:gd name="T5" fmla="*/ 0 h 23"/>
              </a:gdLst>
              <a:ahLst/>
              <a:cxnLst>
                <a:cxn ang="0">
                  <a:pos x="T0" y="T1"/>
                </a:cxn>
                <a:cxn ang="0">
                  <a:pos x="T2" y="T3"/>
                </a:cxn>
                <a:cxn ang="0">
                  <a:pos x="T4" y="T5"/>
                </a:cxn>
              </a:cxnLst>
              <a:rect l="0" t="0" r="r" b="b"/>
              <a:pathLst>
                <a:path w="29" h="23">
                  <a:moveTo>
                    <a:pt x="13" y="0"/>
                  </a:moveTo>
                  <a:cubicBezTo>
                    <a:pt x="27" y="0"/>
                    <a:pt x="29" y="22"/>
                    <a:pt x="13" y="23"/>
                  </a:cubicBezTo>
                  <a:cubicBezTo>
                    <a:pt x="2" y="22"/>
                    <a:pt x="0" y="2"/>
                    <a:pt x="1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92" name="Freeform 21">
              <a:extLst>
                <a:ext uri="{FF2B5EF4-FFF2-40B4-BE49-F238E27FC236}">
                  <a16:creationId xmlns:a16="http://schemas.microsoft.com/office/drawing/2014/main" id="{A8513416-DF87-4A83-8026-AF40654BAE1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7730057" y="6318096"/>
              <a:ext cx="140901" cy="102819"/>
            </a:xfrm>
            <a:custGeom>
              <a:avLst/>
              <a:gdLst>
                <a:gd name="T0" fmla="*/ 24 w 43"/>
                <a:gd name="T1" fmla="*/ 0 h 34"/>
                <a:gd name="T2" fmla="*/ 14 w 43"/>
                <a:gd name="T3" fmla="*/ 23 h 34"/>
                <a:gd name="T4" fmla="*/ 24 w 43"/>
                <a:gd name="T5" fmla="*/ 0 h 34"/>
              </a:gdLst>
              <a:ahLst/>
              <a:cxnLst>
                <a:cxn ang="0">
                  <a:pos x="T0" y="T1"/>
                </a:cxn>
                <a:cxn ang="0">
                  <a:pos x="T2" y="T3"/>
                </a:cxn>
                <a:cxn ang="0">
                  <a:pos x="T4" y="T5"/>
                </a:cxn>
              </a:cxnLst>
              <a:rect l="0" t="0" r="r" b="b"/>
              <a:pathLst>
                <a:path w="43" h="34">
                  <a:moveTo>
                    <a:pt x="24" y="0"/>
                  </a:moveTo>
                  <a:cubicBezTo>
                    <a:pt x="43" y="3"/>
                    <a:pt x="28" y="34"/>
                    <a:pt x="14" y="23"/>
                  </a:cubicBezTo>
                  <a:cubicBezTo>
                    <a:pt x="0" y="28"/>
                    <a:pt x="4" y="5"/>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93" name="Freeform 25">
              <a:extLst>
                <a:ext uri="{FF2B5EF4-FFF2-40B4-BE49-F238E27FC236}">
                  <a16:creationId xmlns:a16="http://schemas.microsoft.com/office/drawing/2014/main" id="{AF0489C4-7984-4A49-9D02-ACE2DD3EC8B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6930591" y="6309120"/>
              <a:ext cx="134697" cy="93843"/>
            </a:xfrm>
            <a:custGeom>
              <a:avLst/>
              <a:gdLst>
                <a:gd name="T0" fmla="*/ 23 w 41"/>
                <a:gd name="T1" fmla="*/ 0 h 31"/>
                <a:gd name="T2" fmla="*/ 17 w 41"/>
                <a:gd name="T3" fmla="*/ 25 h 31"/>
                <a:gd name="T4" fmla="*/ 23 w 41"/>
                <a:gd name="T5" fmla="*/ 0 h 31"/>
              </a:gdLst>
              <a:ahLst/>
              <a:cxnLst>
                <a:cxn ang="0">
                  <a:pos x="T0" y="T1"/>
                </a:cxn>
                <a:cxn ang="0">
                  <a:pos x="T2" y="T3"/>
                </a:cxn>
                <a:cxn ang="0">
                  <a:pos x="T4" y="T5"/>
                </a:cxn>
              </a:cxnLst>
              <a:rect l="0" t="0" r="r" b="b"/>
              <a:pathLst>
                <a:path w="41" h="31">
                  <a:moveTo>
                    <a:pt x="23" y="0"/>
                  </a:moveTo>
                  <a:cubicBezTo>
                    <a:pt x="40" y="1"/>
                    <a:pt x="41" y="31"/>
                    <a:pt x="17" y="25"/>
                  </a:cubicBezTo>
                  <a:cubicBezTo>
                    <a:pt x="0" y="7"/>
                    <a:pt x="17" y="4"/>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94" name="Freeform 29">
              <a:extLst>
                <a:ext uri="{FF2B5EF4-FFF2-40B4-BE49-F238E27FC236}">
                  <a16:creationId xmlns:a16="http://schemas.microsoft.com/office/drawing/2014/main" id="{3DB0DE7C-BF6D-4059-94C4-FD4D6E7BA90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7497041" y="6299934"/>
              <a:ext cx="118747" cy="120771"/>
            </a:xfrm>
            <a:custGeom>
              <a:avLst/>
              <a:gdLst>
                <a:gd name="T0" fmla="*/ 16 w 36"/>
                <a:gd name="T1" fmla="*/ 4 h 40"/>
                <a:gd name="T2" fmla="*/ 34 w 36"/>
                <a:gd name="T3" fmla="*/ 15 h 40"/>
                <a:gd name="T4" fmla="*/ 16 w 36"/>
                <a:gd name="T5" fmla="*/ 4 h 40"/>
              </a:gdLst>
              <a:ahLst/>
              <a:cxnLst>
                <a:cxn ang="0">
                  <a:pos x="T0" y="T1"/>
                </a:cxn>
                <a:cxn ang="0">
                  <a:pos x="T2" y="T3"/>
                </a:cxn>
                <a:cxn ang="0">
                  <a:pos x="T4" y="T5"/>
                </a:cxn>
              </a:cxnLst>
              <a:rect l="0" t="0" r="r" b="b"/>
              <a:pathLst>
                <a:path w="36" h="40">
                  <a:moveTo>
                    <a:pt x="16" y="4"/>
                  </a:moveTo>
                  <a:cubicBezTo>
                    <a:pt x="36" y="5"/>
                    <a:pt x="33" y="0"/>
                    <a:pt x="34" y="15"/>
                  </a:cubicBezTo>
                  <a:cubicBezTo>
                    <a:pt x="34" y="40"/>
                    <a:pt x="0" y="22"/>
                    <a:pt x="16"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95" name="Freeform 31">
              <a:extLst>
                <a:ext uri="{FF2B5EF4-FFF2-40B4-BE49-F238E27FC236}">
                  <a16:creationId xmlns:a16="http://schemas.microsoft.com/office/drawing/2014/main" id="{5B58E23E-6D06-4F24-B6F8-98AE632C2AE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7207517" y="6336989"/>
              <a:ext cx="131153" cy="72626"/>
            </a:xfrm>
            <a:custGeom>
              <a:avLst/>
              <a:gdLst>
                <a:gd name="T0" fmla="*/ 24 w 40"/>
                <a:gd name="T1" fmla="*/ 0 h 24"/>
                <a:gd name="T2" fmla="*/ 25 w 40"/>
                <a:gd name="T3" fmla="*/ 24 h 24"/>
                <a:gd name="T4" fmla="*/ 24 w 40"/>
                <a:gd name="T5" fmla="*/ 0 h 24"/>
              </a:gdLst>
              <a:ahLst/>
              <a:cxnLst>
                <a:cxn ang="0">
                  <a:pos x="T0" y="T1"/>
                </a:cxn>
                <a:cxn ang="0">
                  <a:pos x="T2" y="T3"/>
                </a:cxn>
                <a:cxn ang="0">
                  <a:pos x="T4" y="T5"/>
                </a:cxn>
              </a:cxnLst>
              <a:rect l="0" t="0" r="r" b="b"/>
              <a:pathLst>
                <a:path w="40" h="24">
                  <a:moveTo>
                    <a:pt x="24" y="0"/>
                  </a:moveTo>
                  <a:cubicBezTo>
                    <a:pt x="40" y="0"/>
                    <a:pt x="38" y="20"/>
                    <a:pt x="25" y="24"/>
                  </a:cubicBezTo>
                  <a:cubicBezTo>
                    <a:pt x="0" y="22"/>
                    <a:pt x="6" y="4"/>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96" name="Freeform 32">
              <a:extLst>
                <a:ext uri="{FF2B5EF4-FFF2-40B4-BE49-F238E27FC236}">
                  <a16:creationId xmlns:a16="http://schemas.microsoft.com/office/drawing/2014/main" id="{7D87D95A-4B48-4140-BB5C-9A33AACBFAA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0094795" y="6039831"/>
              <a:ext cx="144445" cy="106083"/>
            </a:xfrm>
            <a:custGeom>
              <a:avLst/>
              <a:gdLst>
                <a:gd name="T0" fmla="*/ 28 w 44"/>
                <a:gd name="T1" fmla="*/ 0 h 35"/>
                <a:gd name="T2" fmla="*/ 42 w 44"/>
                <a:gd name="T3" fmla="*/ 21 h 35"/>
                <a:gd name="T4" fmla="*/ 28 w 44"/>
                <a:gd name="T5" fmla="*/ 0 h 35"/>
              </a:gdLst>
              <a:ahLst/>
              <a:cxnLst>
                <a:cxn ang="0">
                  <a:pos x="T0" y="T1"/>
                </a:cxn>
                <a:cxn ang="0">
                  <a:pos x="T2" y="T3"/>
                </a:cxn>
                <a:cxn ang="0">
                  <a:pos x="T4" y="T5"/>
                </a:cxn>
              </a:cxnLst>
              <a:rect l="0" t="0" r="r" b="b"/>
              <a:pathLst>
                <a:path w="44" h="35">
                  <a:moveTo>
                    <a:pt x="28" y="0"/>
                  </a:moveTo>
                  <a:cubicBezTo>
                    <a:pt x="36" y="1"/>
                    <a:pt x="44" y="12"/>
                    <a:pt x="42" y="21"/>
                  </a:cubicBezTo>
                  <a:cubicBezTo>
                    <a:pt x="23" y="35"/>
                    <a:pt x="0" y="7"/>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97" name="Freeform 33">
              <a:extLst>
                <a:ext uri="{FF2B5EF4-FFF2-40B4-BE49-F238E27FC236}">
                  <a16:creationId xmlns:a16="http://schemas.microsoft.com/office/drawing/2014/main" id="{6D78BEA4-B995-4BEC-A3B4-C580D646ADA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9015443" y="6088793"/>
              <a:ext cx="151535" cy="75075"/>
            </a:xfrm>
            <a:custGeom>
              <a:avLst/>
              <a:gdLst>
                <a:gd name="T0" fmla="*/ 23 w 46"/>
                <a:gd name="T1" fmla="*/ 0 h 25"/>
                <a:gd name="T2" fmla="*/ 29 w 46"/>
                <a:gd name="T3" fmla="*/ 25 h 25"/>
                <a:gd name="T4" fmla="*/ 23 w 46"/>
                <a:gd name="T5" fmla="*/ 0 h 25"/>
              </a:gdLst>
              <a:ahLst/>
              <a:cxnLst>
                <a:cxn ang="0">
                  <a:pos x="T0" y="T1"/>
                </a:cxn>
                <a:cxn ang="0">
                  <a:pos x="T2" y="T3"/>
                </a:cxn>
                <a:cxn ang="0">
                  <a:pos x="T4" y="T5"/>
                </a:cxn>
              </a:cxnLst>
              <a:rect l="0" t="0" r="r" b="b"/>
              <a:pathLst>
                <a:path w="46" h="25">
                  <a:moveTo>
                    <a:pt x="23" y="0"/>
                  </a:moveTo>
                  <a:cubicBezTo>
                    <a:pt x="32" y="1"/>
                    <a:pt x="46" y="21"/>
                    <a:pt x="29" y="25"/>
                  </a:cubicBezTo>
                  <a:cubicBezTo>
                    <a:pt x="10" y="23"/>
                    <a:pt x="0" y="9"/>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98" name="Freeform 34">
              <a:extLst>
                <a:ext uri="{FF2B5EF4-FFF2-40B4-BE49-F238E27FC236}">
                  <a16:creationId xmlns:a16="http://schemas.microsoft.com/office/drawing/2014/main" id="{C075F1AC-7155-4487-8B7A-0C74E2C65D9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8022051" y="6079816"/>
              <a:ext cx="134697" cy="84051"/>
            </a:xfrm>
            <a:custGeom>
              <a:avLst/>
              <a:gdLst>
                <a:gd name="T0" fmla="*/ 22 w 41"/>
                <a:gd name="T1" fmla="*/ 0 h 28"/>
                <a:gd name="T2" fmla="*/ 8 w 41"/>
                <a:gd name="T3" fmla="*/ 21 h 28"/>
                <a:gd name="T4" fmla="*/ 22 w 41"/>
                <a:gd name="T5" fmla="*/ 0 h 28"/>
              </a:gdLst>
              <a:ahLst/>
              <a:cxnLst>
                <a:cxn ang="0">
                  <a:pos x="T0" y="T1"/>
                </a:cxn>
                <a:cxn ang="0">
                  <a:pos x="T2" y="T3"/>
                </a:cxn>
                <a:cxn ang="0">
                  <a:pos x="T4" y="T5"/>
                </a:cxn>
              </a:cxnLst>
              <a:rect l="0" t="0" r="r" b="b"/>
              <a:pathLst>
                <a:path w="41" h="28">
                  <a:moveTo>
                    <a:pt x="22" y="0"/>
                  </a:moveTo>
                  <a:cubicBezTo>
                    <a:pt x="41" y="13"/>
                    <a:pt x="24" y="28"/>
                    <a:pt x="8" y="21"/>
                  </a:cubicBezTo>
                  <a:cubicBezTo>
                    <a:pt x="0" y="8"/>
                    <a:pt x="8" y="0"/>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99" name="Freeform 35">
              <a:extLst>
                <a:ext uri="{FF2B5EF4-FFF2-40B4-BE49-F238E27FC236}">
                  <a16:creationId xmlns:a16="http://schemas.microsoft.com/office/drawing/2014/main" id="{2923812A-0930-464A-B863-8232CDF9BEA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8806684" y="6076799"/>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0" name="Freeform 36">
              <a:extLst>
                <a:ext uri="{FF2B5EF4-FFF2-40B4-BE49-F238E27FC236}">
                  <a16:creationId xmlns:a16="http://schemas.microsoft.com/office/drawing/2014/main" id="{5B22D5AF-1F95-4943-ADBD-50BF0DDC9BC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7345904" y="6043095"/>
              <a:ext cx="144445" cy="102819"/>
            </a:xfrm>
            <a:custGeom>
              <a:avLst/>
              <a:gdLst>
                <a:gd name="T0" fmla="*/ 31 w 44"/>
                <a:gd name="T1" fmla="*/ 1 h 34"/>
                <a:gd name="T2" fmla="*/ 25 w 44"/>
                <a:gd name="T3" fmla="*/ 22 h 34"/>
                <a:gd name="T4" fmla="*/ 31 w 44"/>
                <a:gd name="T5" fmla="*/ 1 h 34"/>
              </a:gdLst>
              <a:ahLst/>
              <a:cxnLst>
                <a:cxn ang="0">
                  <a:pos x="T0" y="T1"/>
                </a:cxn>
                <a:cxn ang="0">
                  <a:pos x="T2" y="T3"/>
                </a:cxn>
                <a:cxn ang="0">
                  <a:pos x="T4" y="T5"/>
                </a:cxn>
              </a:cxnLst>
              <a:rect l="0" t="0" r="r" b="b"/>
              <a:pathLst>
                <a:path w="44" h="34">
                  <a:moveTo>
                    <a:pt x="31" y="1"/>
                  </a:moveTo>
                  <a:cubicBezTo>
                    <a:pt x="44" y="3"/>
                    <a:pt x="38" y="34"/>
                    <a:pt x="25" y="22"/>
                  </a:cubicBezTo>
                  <a:cubicBezTo>
                    <a:pt x="0" y="28"/>
                    <a:pt x="14" y="0"/>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1" name="Freeform 37">
              <a:extLst>
                <a:ext uri="{FF2B5EF4-FFF2-40B4-BE49-F238E27FC236}">
                  <a16:creationId xmlns:a16="http://schemas.microsoft.com/office/drawing/2014/main" id="{09709304-5160-4325-BE4E-F970450FA81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0337604" y="6030855"/>
              <a:ext cx="115202" cy="121588"/>
            </a:xfrm>
            <a:custGeom>
              <a:avLst/>
              <a:gdLst>
                <a:gd name="T0" fmla="*/ 16 w 35"/>
                <a:gd name="T1" fmla="*/ 4 h 40"/>
                <a:gd name="T2" fmla="*/ 33 w 35"/>
                <a:gd name="T3" fmla="*/ 15 h 40"/>
                <a:gd name="T4" fmla="*/ 16 w 35"/>
                <a:gd name="T5" fmla="*/ 4 h 40"/>
              </a:gdLst>
              <a:ahLst/>
              <a:cxnLst>
                <a:cxn ang="0">
                  <a:pos x="T0" y="T1"/>
                </a:cxn>
                <a:cxn ang="0">
                  <a:pos x="T2" y="T3"/>
                </a:cxn>
                <a:cxn ang="0">
                  <a:pos x="T4" y="T5"/>
                </a:cxn>
              </a:cxnLst>
              <a:rect l="0" t="0" r="r" b="b"/>
              <a:pathLst>
                <a:path w="35" h="40">
                  <a:moveTo>
                    <a:pt x="16" y="4"/>
                  </a:moveTo>
                  <a:cubicBezTo>
                    <a:pt x="35" y="4"/>
                    <a:pt x="32" y="0"/>
                    <a:pt x="33" y="15"/>
                  </a:cubicBezTo>
                  <a:cubicBezTo>
                    <a:pt x="34" y="40"/>
                    <a:pt x="0" y="22"/>
                    <a:pt x="16"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2" name="Freeform 38">
              <a:extLst>
                <a:ext uri="{FF2B5EF4-FFF2-40B4-BE49-F238E27FC236}">
                  <a16:creationId xmlns:a16="http://schemas.microsoft.com/office/drawing/2014/main" id="{6086BD94-D139-4DEE-9FB6-849360DABF4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8517418" y="6070840"/>
              <a:ext cx="127608" cy="69362"/>
            </a:xfrm>
            <a:custGeom>
              <a:avLst/>
              <a:gdLst>
                <a:gd name="T0" fmla="*/ 26 w 39"/>
                <a:gd name="T1" fmla="*/ 0 h 23"/>
                <a:gd name="T2" fmla="*/ 26 w 39"/>
                <a:gd name="T3" fmla="*/ 23 h 23"/>
                <a:gd name="T4" fmla="*/ 26 w 39"/>
                <a:gd name="T5" fmla="*/ 0 h 23"/>
              </a:gdLst>
              <a:ahLst/>
              <a:cxnLst>
                <a:cxn ang="0">
                  <a:pos x="T0" y="T1"/>
                </a:cxn>
                <a:cxn ang="0">
                  <a:pos x="T2" y="T3"/>
                </a:cxn>
                <a:cxn ang="0">
                  <a:pos x="T4" y="T5"/>
                </a:cxn>
              </a:cxnLst>
              <a:rect l="0" t="0" r="r" b="b"/>
              <a:pathLst>
                <a:path w="39" h="23">
                  <a:moveTo>
                    <a:pt x="26" y="0"/>
                  </a:moveTo>
                  <a:cubicBezTo>
                    <a:pt x="39" y="1"/>
                    <a:pt x="38" y="21"/>
                    <a:pt x="26" y="23"/>
                  </a:cubicBezTo>
                  <a:cubicBezTo>
                    <a:pt x="0" y="23"/>
                    <a:pt x="5" y="2"/>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3" name="Freeform 39">
              <a:extLst>
                <a:ext uri="{FF2B5EF4-FFF2-40B4-BE49-F238E27FC236}">
                  <a16:creationId xmlns:a16="http://schemas.microsoft.com/office/drawing/2014/main" id="{84B8A4B1-C709-4864-851E-6A76DE4E525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8268404" y="6058600"/>
              <a:ext cx="131153" cy="81603"/>
            </a:xfrm>
            <a:custGeom>
              <a:avLst/>
              <a:gdLst>
                <a:gd name="T0" fmla="*/ 25 w 40"/>
                <a:gd name="T1" fmla="*/ 0 h 27"/>
                <a:gd name="T2" fmla="*/ 38 w 40"/>
                <a:gd name="T3" fmla="*/ 20 h 27"/>
                <a:gd name="T4" fmla="*/ 25 w 40"/>
                <a:gd name="T5" fmla="*/ 0 h 27"/>
              </a:gdLst>
              <a:ahLst/>
              <a:cxnLst>
                <a:cxn ang="0">
                  <a:pos x="T0" y="T1"/>
                </a:cxn>
                <a:cxn ang="0">
                  <a:pos x="T2" y="T3"/>
                </a:cxn>
                <a:cxn ang="0">
                  <a:pos x="T4" y="T5"/>
                </a:cxn>
              </a:cxnLst>
              <a:rect l="0" t="0" r="r" b="b"/>
              <a:pathLst>
                <a:path w="40" h="27">
                  <a:moveTo>
                    <a:pt x="25" y="0"/>
                  </a:moveTo>
                  <a:cubicBezTo>
                    <a:pt x="34" y="0"/>
                    <a:pt x="40" y="11"/>
                    <a:pt x="38" y="20"/>
                  </a:cubicBezTo>
                  <a:cubicBezTo>
                    <a:pt x="17" y="27"/>
                    <a:pt x="0" y="12"/>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4" name="Freeform 40">
              <a:extLst>
                <a:ext uri="{FF2B5EF4-FFF2-40B4-BE49-F238E27FC236}">
                  <a16:creationId xmlns:a16="http://schemas.microsoft.com/office/drawing/2014/main" id="{51183B3E-65BA-45BB-9238-E5553DA7E22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0809931" y="6055336"/>
              <a:ext cx="134697" cy="81603"/>
            </a:xfrm>
            <a:custGeom>
              <a:avLst/>
              <a:gdLst>
                <a:gd name="T0" fmla="*/ 19 w 41"/>
                <a:gd name="T1" fmla="*/ 0 h 27"/>
                <a:gd name="T2" fmla="*/ 7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9"/>
                    <a:pt x="28" y="27"/>
                    <a:pt x="7" y="20"/>
                  </a:cubicBezTo>
                  <a:cubicBezTo>
                    <a:pt x="0" y="8"/>
                    <a:pt x="7"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5" name="Freeform 41">
              <a:extLst>
                <a:ext uri="{FF2B5EF4-FFF2-40B4-BE49-F238E27FC236}">
                  <a16:creationId xmlns:a16="http://schemas.microsoft.com/office/drawing/2014/main" id="{B456CBC6-D8DB-4226-8743-8355D0C1E28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7126136" y="6055335"/>
              <a:ext cx="144445" cy="78339"/>
            </a:xfrm>
            <a:custGeom>
              <a:avLst/>
              <a:gdLst>
                <a:gd name="T0" fmla="*/ 29 w 44"/>
                <a:gd name="T1" fmla="*/ 0 h 26"/>
                <a:gd name="T2" fmla="*/ 26 w 44"/>
                <a:gd name="T3" fmla="*/ 26 h 26"/>
                <a:gd name="T4" fmla="*/ 29 w 44"/>
                <a:gd name="T5" fmla="*/ 0 h 26"/>
              </a:gdLst>
              <a:ahLst/>
              <a:cxnLst>
                <a:cxn ang="0">
                  <a:pos x="T0" y="T1"/>
                </a:cxn>
                <a:cxn ang="0">
                  <a:pos x="T2" y="T3"/>
                </a:cxn>
                <a:cxn ang="0">
                  <a:pos x="T4" y="T5"/>
                </a:cxn>
              </a:cxnLst>
              <a:rect l="0" t="0" r="r" b="b"/>
              <a:pathLst>
                <a:path w="44" h="26">
                  <a:moveTo>
                    <a:pt x="29" y="0"/>
                  </a:moveTo>
                  <a:cubicBezTo>
                    <a:pt x="44" y="3"/>
                    <a:pt x="40" y="22"/>
                    <a:pt x="26" y="26"/>
                  </a:cubicBezTo>
                  <a:cubicBezTo>
                    <a:pt x="0" y="25"/>
                    <a:pt x="11" y="6"/>
                    <a:pt x="2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6" name="Freeform 42">
              <a:extLst>
                <a:ext uri="{FF2B5EF4-FFF2-40B4-BE49-F238E27FC236}">
                  <a16:creationId xmlns:a16="http://schemas.microsoft.com/office/drawing/2014/main" id="{2A43AE63-9201-415C-A88E-C52685BF9A9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7798736" y="6034119"/>
              <a:ext cx="144445" cy="97107"/>
            </a:xfrm>
            <a:custGeom>
              <a:avLst/>
              <a:gdLst>
                <a:gd name="T0" fmla="*/ 31 w 44"/>
                <a:gd name="T1" fmla="*/ 1 h 32"/>
                <a:gd name="T2" fmla="*/ 43 w 44"/>
                <a:gd name="T3" fmla="*/ 16 h 32"/>
                <a:gd name="T4" fmla="*/ 31 w 44"/>
                <a:gd name="T5" fmla="*/ 1 h 32"/>
              </a:gdLst>
              <a:ahLst/>
              <a:cxnLst>
                <a:cxn ang="0">
                  <a:pos x="T0" y="T1"/>
                </a:cxn>
                <a:cxn ang="0">
                  <a:pos x="T2" y="T3"/>
                </a:cxn>
                <a:cxn ang="0">
                  <a:pos x="T4" y="T5"/>
                </a:cxn>
              </a:cxnLst>
              <a:rect l="0" t="0" r="r" b="b"/>
              <a:pathLst>
                <a:path w="44" h="32">
                  <a:moveTo>
                    <a:pt x="31" y="1"/>
                  </a:moveTo>
                  <a:cubicBezTo>
                    <a:pt x="40" y="0"/>
                    <a:pt x="44" y="8"/>
                    <a:pt x="43" y="16"/>
                  </a:cubicBezTo>
                  <a:cubicBezTo>
                    <a:pt x="29" y="32"/>
                    <a:pt x="0" y="7"/>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7" name="Freeform 44">
              <a:extLst>
                <a:ext uri="{FF2B5EF4-FFF2-40B4-BE49-F238E27FC236}">
                  <a16:creationId xmlns:a16="http://schemas.microsoft.com/office/drawing/2014/main" id="{0BB8C75E-6B9A-4E95-85CF-ACD2D2AD2B1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9327374" y="6037383"/>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8" name="Freeform 45">
              <a:extLst>
                <a:ext uri="{FF2B5EF4-FFF2-40B4-BE49-F238E27FC236}">
                  <a16:creationId xmlns:a16="http://schemas.microsoft.com/office/drawing/2014/main" id="{F593E6EC-FB46-40CB-825C-C1305B1FB1B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7555926" y="6012902"/>
              <a:ext cx="144445" cy="102819"/>
            </a:xfrm>
            <a:custGeom>
              <a:avLst/>
              <a:gdLst>
                <a:gd name="T0" fmla="*/ 31 w 44"/>
                <a:gd name="T1" fmla="*/ 0 h 34"/>
                <a:gd name="T2" fmla="*/ 42 w 44"/>
                <a:gd name="T3" fmla="*/ 19 h 34"/>
                <a:gd name="T4" fmla="*/ 31 w 44"/>
                <a:gd name="T5" fmla="*/ 0 h 34"/>
              </a:gdLst>
              <a:ahLst/>
              <a:cxnLst>
                <a:cxn ang="0">
                  <a:pos x="T0" y="T1"/>
                </a:cxn>
                <a:cxn ang="0">
                  <a:pos x="T2" y="T3"/>
                </a:cxn>
                <a:cxn ang="0">
                  <a:pos x="T4" y="T5"/>
                </a:cxn>
              </a:cxnLst>
              <a:rect l="0" t="0" r="r" b="b"/>
              <a:pathLst>
                <a:path w="44" h="34">
                  <a:moveTo>
                    <a:pt x="31" y="0"/>
                  </a:moveTo>
                  <a:cubicBezTo>
                    <a:pt x="39" y="0"/>
                    <a:pt x="44" y="12"/>
                    <a:pt x="42" y="19"/>
                  </a:cubicBezTo>
                  <a:cubicBezTo>
                    <a:pt x="25" y="34"/>
                    <a:pt x="0" y="8"/>
                    <a:pt x="3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9" name="Freeform 46">
              <a:extLst>
                <a:ext uri="{FF2B5EF4-FFF2-40B4-BE49-F238E27FC236}">
                  <a16:creationId xmlns:a16="http://schemas.microsoft.com/office/drawing/2014/main" id="{517F36F0-8630-4831-9057-6CA9B217BE7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0583957" y="6061049"/>
              <a:ext cx="121406" cy="81603"/>
            </a:xfrm>
            <a:custGeom>
              <a:avLst/>
              <a:gdLst>
                <a:gd name="T0" fmla="*/ 19 w 37"/>
                <a:gd name="T1" fmla="*/ 1 h 27"/>
                <a:gd name="T2" fmla="*/ 21 w 37"/>
                <a:gd name="T3" fmla="*/ 27 h 27"/>
                <a:gd name="T4" fmla="*/ 19 w 37"/>
                <a:gd name="T5" fmla="*/ 1 h 27"/>
              </a:gdLst>
              <a:ahLst/>
              <a:cxnLst>
                <a:cxn ang="0">
                  <a:pos x="T0" y="T1"/>
                </a:cxn>
                <a:cxn ang="0">
                  <a:pos x="T2" y="T3"/>
                </a:cxn>
                <a:cxn ang="0">
                  <a:pos x="T4" y="T5"/>
                </a:cxn>
              </a:cxnLst>
              <a:rect l="0" t="0" r="r" b="b"/>
              <a:pathLst>
                <a:path w="37" h="27">
                  <a:moveTo>
                    <a:pt x="19" y="1"/>
                  </a:moveTo>
                  <a:cubicBezTo>
                    <a:pt x="31" y="2"/>
                    <a:pt x="37" y="24"/>
                    <a:pt x="21" y="27"/>
                  </a:cubicBezTo>
                  <a:cubicBezTo>
                    <a:pt x="1" y="27"/>
                    <a:pt x="0" y="0"/>
                    <a:pt x="19"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10" name="Freeform 47">
              <a:extLst>
                <a:ext uri="{FF2B5EF4-FFF2-40B4-BE49-F238E27FC236}">
                  <a16:creationId xmlns:a16="http://schemas.microsoft.com/office/drawing/2014/main" id="{9614B5E6-3CE1-465E-8381-646179E1B19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9553346" y="6034118"/>
              <a:ext cx="147990" cy="78339"/>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10" y="24"/>
                    <a:pt x="0" y="9"/>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11" name="Freeform 48">
              <a:extLst>
                <a:ext uri="{FF2B5EF4-FFF2-40B4-BE49-F238E27FC236}">
                  <a16:creationId xmlns:a16="http://schemas.microsoft.com/office/drawing/2014/main" id="{5A40C31A-16AE-42C0-AC3B-52DCA2F5A22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9804575" y="6052072"/>
              <a:ext cx="133812" cy="79154"/>
            </a:xfrm>
            <a:custGeom>
              <a:avLst/>
              <a:gdLst>
                <a:gd name="T0" fmla="*/ 19 w 41"/>
                <a:gd name="T1" fmla="*/ 0 h 26"/>
                <a:gd name="T2" fmla="*/ 7 w 41"/>
                <a:gd name="T3" fmla="*/ 19 h 26"/>
                <a:gd name="T4" fmla="*/ 19 w 41"/>
                <a:gd name="T5" fmla="*/ 0 h 26"/>
              </a:gdLst>
              <a:ahLst/>
              <a:cxnLst>
                <a:cxn ang="0">
                  <a:pos x="T0" y="T1"/>
                </a:cxn>
                <a:cxn ang="0">
                  <a:pos x="T2" y="T3"/>
                </a:cxn>
                <a:cxn ang="0">
                  <a:pos x="T4" y="T5"/>
                </a:cxn>
              </a:cxnLst>
              <a:rect l="0" t="0" r="r" b="b"/>
              <a:pathLst>
                <a:path w="41" h="26">
                  <a:moveTo>
                    <a:pt x="19" y="0"/>
                  </a:moveTo>
                  <a:cubicBezTo>
                    <a:pt x="41" y="9"/>
                    <a:pt x="28" y="26"/>
                    <a:pt x="7" y="19"/>
                  </a:cubicBezTo>
                  <a:cubicBezTo>
                    <a:pt x="0" y="8"/>
                    <a:pt x="7"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12" name="Freeform 49">
              <a:extLst>
                <a:ext uri="{FF2B5EF4-FFF2-40B4-BE49-F238E27FC236}">
                  <a16:creationId xmlns:a16="http://schemas.microsoft.com/office/drawing/2014/main" id="{CE95CDB5-B8FA-431B-B9BE-7791AD92CD1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6903707" y="6016166"/>
              <a:ext cx="127608" cy="81603"/>
            </a:xfrm>
            <a:custGeom>
              <a:avLst/>
              <a:gdLst>
                <a:gd name="T0" fmla="*/ 21 w 39"/>
                <a:gd name="T1" fmla="*/ 2 h 27"/>
                <a:gd name="T2" fmla="*/ 26 w 39"/>
                <a:gd name="T3" fmla="*/ 24 h 27"/>
                <a:gd name="T4" fmla="*/ 21 w 39"/>
                <a:gd name="T5" fmla="*/ 2 h 27"/>
              </a:gdLst>
              <a:ahLst/>
              <a:cxnLst>
                <a:cxn ang="0">
                  <a:pos x="T0" y="T1"/>
                </a:cxn>
                <a:cxn ang="0">
                  <a:pos x="T2" y="T3"/>
                </a:cxn>
                <a:cxn ang="0">
                  <a:pos x="T4" y="T5"/>
                </a:cxn>
              </a:cxnLst>
              <a:rect l="0" t="0" r="r" b="b"/>
              <a:pathLst>
                <a:path w="39" h="27">
                  <a:moveTo>
                    <a:pt x="21" y="2"/>
                  </a:moveTo>
                  <a:cubicBezTo>
                    <a:pt x="36" y="0"/>
                    <a:pt x="39" y="17"/>
                    <a:pt x="26" y="24"/>
                  </a:cubicBezTo>
                  <a:cubicBezTo>
                    <a:pt x="8" y="27"/>
                    <a:pt x="0" y="9"/>
                    <a:pt x="21"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spTree>
    <p:extLst>
      <p:ext uri="{BB962C8B-B14F-4D97-AF65-F5344CB8AC3E}">
        <p14:creationId xmlns:p14="http://schemas.microsoft.com/office/powerpoint/2010/main" val="20602123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45D478C-A9A5-4832-89D8-703607711B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68"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FB7F7C0-216C-466B-8AF5-7744BB3400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74" y="4764840"/>
            <a:ext cx="12205536" cy="20931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46D8180-AEC5-5FF6-637A-7ADA924D5CDC}"/>
              </a:ext>
            </a:extLst>
          </p:cNvPr>
          <p:cNvSpPr>
            <a:spLocks noGrp="1"/>
          </p:cNvSpPr>
          <p:nvPr>
            <p:ph type="ctrTitle"/>
          </p:nvPr>
        </p:nvSpPr>
        <p:spPr>
          <a:xfrm>
            <a:off x="1644829" y="5180719"/>
            <a:ext cx="8895351" cy="812767"/>
          </a:xfrm>
        </p:spPr>
        <p:txBody>
          <a:bodyPr>
            <a:normAutofit/>
          </a:bodyPr>
          <a:lstStyle/>
          <a:p>
            <a:r>
              <a:rPr lang="en-GB" sz="4000"/>
              <a:t>Nanotech In Solar Panels</a:t>
            </a:r>
          </a:p>
        </p:txBody>
      </p:sp>
      <p:pic>
        <p:nvPicPr>
          <p:cNvPr id="4" name="Picture 4">
            <a:extLst>
              <a:ext uri="{FF2B5EF4-FFF2-40B4-BE49-F238E27FC236}">
                <a16:creationId xmlns:a16="http://schemas.microsoft.com/office/drawing/2014/main" id="{C0A30020-AF4E-02CC-38EE-B70E348842B2}"/>
              </a:ext>
            </a:extLst>
          </p:cNvPr>
          <p:cNvPicPr>
            <a:picLocks noChangeAspect="1"/>
          </p:cNvPicPr>
          <p:nvPr/>
        </p:nvPicPr>
        <p:blipFill>
          <a:blip r:embed="rId2"/>
          <a:stretch>
            <a:fillRect/>
          </a:stretch>
        </p:blipFill>
        <p:spPr>
          <a:xfrm>
            <a:off x="3020094" y="791734"/>
            <a:ext cx="6160751" cy="3227060"/>
          </a:xfrm>
          <a:prstGeom prst="rect">
            <a:avLst/>
          </a:prstGeom>
        </p:spPr>
      </p:pic>
      <p:grpSp>
        <p:nvGrpSpPr>
          <p:cNvPr id="13" name="Group 12">
            <a:extLst>
              <a:ext uri="{FF2B5EF4-FFF2-40B4-BE49-F238E27FC236}">
                <a16:creationId xmlns:a16="http://schemas.microsoft.com/office/drawing/2014/main" id="{67A83510-2790-4866-911D-2E1588DF5FC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459" y="4517731"/>
            <a:ext cx="12157773" cy="494218"/>
            <a:chOff x="18956" y="5952517"/>
            <a:chExt cx="12157773" cy="494218"/>
          </a:xfrm>
          <a:solidFill>
            <a:schemeClr val="bg2">
              <a:lumMod val="90000"/>
            </a:schemeClr>
          </a:solidFill>
        </p:grpSpPr>
        <p:sp>
          <p:nvSpPr>
            <p:cNvPr id="14" name="Freeform 10">
              <a:extLst>
                <a:ext uri="{FF2B5EF4-FFF2-40B4-BE49-F238E27FC236}">
                  <a16:creationId xmlns:a16="http://schemas.microsoft.com/office/drawing/2014/main" id="{DAB74ACE-7603-4829-88FE-C3C2B05EBDA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6637219" y="6356157"/>
              <a:ext cx="138242" cy="88130"/>
            </a:xfrm>
            <a:custGeom>
              <a:avLst/>
              <a:gdLst>
                <a:gd name="T0" fmla="*/ 22 w 42"/>
                <a:gd name="T1" fmla="*/ 0 h 29"/>
                <a:gd name="T2" fmla="*/ 14 w 42"/>
                <a:gd name="T3" fmla="*/ 25 h 29"/>
                <a:gd name="T4" fmla="*/ 22 w 42"/>
                <a:gd name="T5" fmla="*/ 0 h 29"/>
              </a:gdLst>
              <a:ahLst/>
              <a:cxnLst>
                <a:cxn ang="0">
                  <a:pos x="T0" y="T1"/>
                </a:cxn>
                <a:cxn ang="0">
                  <a:pos x="T2" y="T3"/>
                </a:cxn>
                <a:cxn ang="0">
                  <a:pos x="T4" y="T5"/>
                </a:cxn>
              </a:cxnLst>
              <a:rect l="0" t="0" r="r" b="b"/>
              <a:pathLst>
                <a:path w="42" h="29">
                  <a:moveTo>
                    <a:pt x="22" y="0"/>
                  </a:moveTo>
                  <a:cubicBezTo>
                    <a:pt x="42" y="7"/>
                    <a:pt x="28" y="29"/>
                    <a:pt x="14" y="25"/>
                  </a:cubicBezTo>
                  <a:cubicBezTo>
                    <a:pt x="0" y="18"/>
                    <a:pt x="8" y="1"/>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5" name="Freeform 15">
              <a:extLst>
                <a:ext uri="{FF2B5EF4-FFF2-40B4-BE49-F238E27FC236}">
                  <a16:creationId xmlns:a16="http://schemas.microsoft.com/office/drawing/2014/main" id="{DE3E37A0-8723-42F4-9435-F06BD019143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6139192" y="6359421"/>
              <a:ext cx="121406" cy="72626"/>
            </a:xfrm>
            <a:custGeom>
              <a:avLst/>
              <a:gdLst>
                <a:gd name="T0" fmla="*/ 16 w 37"/>
                <a:gd name="T1" fmla="*/ 0 h 24"/>
                <a:gd name="T2" fmla="*/ 11 w 37"/>
                <a:gd name="T3" fmla="*/ 24 h 24"/>
                <a:gd name="T4" fmla="*/ 16 w 37"/>
                <a:gd name="T5" fmla="*/ 0 h 24"/>
              </a:gdLst>
              <a:ahLst/>
              <a:cxnLst>
                <a:cxn ang="0">
                  <a:pos x="T0" y="T1"/>
                </a:cxn>
                <a:cxn ang="0">
                  <a:pos x="T2" y="T3"/>
                </a:cxn>
                <a:cxn ang="0">
                  <a:pos x="T4" y="T5"/>
                </a:cxn>
              </a:cxnLst>
              <a:rect l="0" t="0" r="r" b="b"/>
              <a:pathLst>
                <a:path w="37" h="24">
                  <a:moveTo>
                    <a:pt x="16" y="0"/>
                  </a:moveTo>
                  <a:cubicBezTo>
                    <a:pt x="37" y="6"/>
                    <a:pt x="30" y="20"/>
                    <a:pt x="11" y="24"/>
                  </a:cubicBezTo>
                  <a:cubicBezTo>
                    <a:pt x="0" y="17"/>
                    <a:pt x="5" y="3"/>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6" name="Freeform 18">
              <a:extLst>
                <a:ext uri="{FF2B5EF4-FFF2-40B4-BE49-F238E27FC236}">
                  <a16:creationId xmlns:a16="http://schemas.microsoft.com/office/drawing/2014/main" id="{0C5FE567-8965-4799-B1E6-8A6E1A84888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6384660" y="6368396"/>
              <a:ext cx="138242" cy="78339"/>
            </a:xfrm>
            <a:custGeom>
              <a:avLst/>
              <a:gdLst>
                <a:gd name="T0" fmla="*/ 6 w 42"/>
                <a:gd name="T1" fmla="*/ 6 h 26"/>
                <a:gd name="T2" fmla="*/ 21 w 42"/>
                <a:gd name="T3" fmla="*/ 26 h 26"/>
                <a:gd name="T4" fmla="*/ 6 w 42"/>
                <a:gd name="T5" fmla="*/ 6 h 26"/>
              </a:gdLst>
              <a:ahLst/>
              <a:cxnLst>
                <a:cxn ang="0">
                  <a:pos x="T0" y="T1"/>
                </a:cxn>
                <a:cxn ang="0">
                  <a:pos x="T2" y="T3"/>
                </a:cxn>
                <a:cxn ang="0">
                  <a:pos x="T4" y="T5"/>
                </a:cxn>
              </a:cxnLst>
              <a:rect l="0" t="0" r="r" b="b"/>
              <a:pathLst>
                <a:path w="42" h="26">
                  <a:moveTo>
                    <a:pt x="6" y="6"/>
                  </a:moveTo>
                  <a:cubicBezTo>
                    <a:pt x="25" y="0"/>
                    <a:pt x="42" y="17"/>
                    <a:pt x="21" y="26"/>
                  </a:cubicBezTo>
                  <a:cubicBezTo>
                    <a:pt x="9" y="26"/>
                    <a:pt x="0" y="16"/>
                    <a:pt x="6" y="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7" name="Freeform 22">
              <a:extLst>
                <a:ext uri="{FF2B5EF4-FFF2-40B4-BE49-F238E27FC236}">
                  <a16:creationId xmlns:a16="http://schemas.microsoft.com/office/drawing/2014/main" id="{BA3FF2FD-6394-4F97-B186-BD4A98C619F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5653573" y="6308012"/>
              <a:ext cx="150648" cy="99554"/>
            </a:xfrm>
            <a:custGeom>
              <a:avLst/>
              <a:gdLst>
                <a:gd name="T0" fmla="*/ 26 w 46"/>
                <a:gd name="T1" fmla="*/ 0 h 33"/>
                <a:gd name="T2" fmla="*/ 38 w 46"/>
                <a:gd name="T3" fmla="*/ 22 h 33"/>
                <a:gd name="T4" fmla="*/ 26 w 46"/>
                <a:gd name="T5" fmla="*/ 0 h 33"/>
              </a:gdLst>
              <a:ahLst/>
              <a:cxnLst>
                <a:cxn ang="0">
                  <a:pos x="T0" y="T1"/>
                </a:cxn>
                <a:cxn ang="0">
                  <a:pos x="T2" y="T3"/>
                </a:cxn>
                <a:cxn ang="0">
                  <a:pos x="T4" y="T5"/>
                </a:cxn>
              </a:cxnLst>
              <a:rect l="0" t="0" r="r" b="b"/>
              <a:pathLst>
                <a:path w="46" h="33">
                  <a:moveTo>
                    <a:pt x="26" y="0"/>
                  </a:moveTo>
                  <a:cubicBezTo>
                    <a:pt x="29" y="0"/>
                    <a:pt x="46" y="16"/>
                    <a:pt x="38" y="22"/>
                  </a:cubicBezTo>
                  <a:cubicBezTo>
                    <a:pt x="16" y="33"/>
                    <a:pt x="0" y="5"/>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8" name="Freeform 8">
              <a:extLst>
                <a:ext uri="{FF2B5EF4-FFF2-40B4-BE49-F238E27FC236}">
                  <a16:creationId xmlns:a16="http://schemas.microsoft.com/office/drawing/2014/main" id="{1A361C9F-AD97-4338-B557-8766AFD033B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8956" y="5956599"/>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9" name="Freeform 19">
              <a:extLst>
                <a:ext uri="{FF2B5EF4-FFF2-40B4-BE49-F238E27FC236}">
                  <a16:creationId xmlns:a16="http://schemas.microsoft.com/office/drawing/2014/main" id="{F4FAA936-A80F-43B5-8A7D-17CC7CF771A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4709370" y="6291575"/>
              <a:ext cx="124951" cy="69362"/>
            </a:xfrm>
            <a:custGeom>
              <a:avLst/>
              <a:gdLst>
                <a:gd name="T0" fmla="*/ 16 w 38"/>
                <a:gd name="T1" fmla="*/ 0 h 23"/>
                <a:gd name="T2" fmla="*/ 10 w 38"/>
                <a:gd name="T3" fmla="*/ 23 h 23"/>
                <a:gd name="T4" fmla="*/ 16 w 38"/>
                <a:gd name="T5" fmla="*/ 0 h 23"/>
              </a:gdLst>
              <a:ahLst/>
              <a:cxnLst>
                <a:cxn ang="0">
                  <a:pos x="T0" y="T1"/>
                </a:cxn>
                <a:cxn ang="0">
                  <a:pos x="T2" y="T3"/>
                </a:cxn>
                <a:cxn ang="0">
                  <a:pos x="T4" y="T5"/>
                </a:cxn>
              </a:cxnLst>
              <a:rect l="0" t="0" r="r" b="b"/>
              <a:pathLst>
                <a:path w="38" h="23">
                  <a:moveTo>
                    <a:pt x="16" y="0"/>
                  </a:moveTo>
                  <a:cubicBezTo>
                    <a:pt x="38" y="8"/>
                    <a:pt x="31" y="18"/>
                    <a:pt x="10" y="23"/>
                  </a:cubicBezTo>
                  <a:cubicBezTo>
                    <a:pt x="0" y="16"/>
                    <a:pt x="4" y="3"/>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0" name="Freeform 20">
              <a:extLst>
                <a:ext uri="{FF2B5EF4-FFF2-40B4-BE49-F238E27FC236}">
                  <a16:creationId xmlns:a16="http://schemas.microsoft.com/office/drawing/2014/main" id="{21246F32-1BA7-40E4-9AF9-CA517D4413C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4452381" y="6295774"/>
              <a:ext cx="128495" cy="78339"/>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1" name="Freeform 23">
              <a:extLst>
                <a:ext uri="{FF2B5EF4-FFF2-40B4-BE49-F238E27FC236}">
                  <a16:creationId xmlns:a16="http://schemas.microsoft.com/office/drawing/2014/main" id="{C18EE8CE-BCF9-4C64-B335-C7830B03F3B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5883090" y="6322699"/>
              <a:ext cx="134697" cy="81603"/>
            </a:xfrm>
            <a:custGeom>
              <a:avLst/>
              <a:gdLst>
                <a:gd name="T0" fmla="*/ 19 w 41"/>
                <a:gd name="T1" fmla="*/ 0 h 27"/>
                <a:gd name="T2" fmla="*/ 8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10"/>
                    <a:pt x="28" y="27"/>
                    <a:pt x="8" y="20"/>
                  </a:cubicBezTo>
                  <a:cubicBezTo>
                    <a:pt x="0" y="8"/>
                    <a:pt x="7" y="2"/>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2" name="Freeform 26">
              <a:extLst>
                <a:ext uri="{FF2B5EF4-FFF2-40B4-BE49-F238E27FC236}">
                  <a16:creationId xmlns:a16="http://schemas.microsoft.com/office/drawing/2014/main" id="{64AC2B2B-568F-4175-8D84-AD8F6B563FB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5404559" y="6308010"/>
              <a:ext cx="127608" cy="78339"/>
            </a:xfrm>
            <a:custGeom>
              <a:avLst/>
              <a:gdLst>
                <a:gd name="T0" fmla="*/ 24 w 39"/>
                <a:gd name="T1" fmla="*/ 0 h 26"/>
                <a:gd name="T2" fmla="*/ 20 w 39"/>
                <a:gd name="T3" fmla="*/ 25 h 26"/>
                <a:gd name="T4" fmla="*/ 24 w 39"/>
                <a:gd name="T5" fmla="*/ 0 h 26"/>
              </a:gdLst>
              <a:ahLst/>
              <a:cxnLst>
                <a:cxn ang="0">
                  <a:pos x="T0" y="T1"/>
                </a:cxn>
                <a:cxn ang="0">
                  <a:pos x="T2" y="T3"/>
                </a:cxn>
                <a:cxn ang="0">
                  <a:pos x="T4" y="T5"/>
                </a:cxn>
              </a:cxnLst>
              <a:rect l="0" t="0" r="r" b="b"/>
              <a:pathLst>
                <a:path w="39" h="26">
                  <a:moveTo>
                    <a:pt x="24" y="0"/>
                  </a:moveTo>
                  <a:cubicBezTo>
                    <a:pt x="39" y="2"/>
                    <a:pt x="36" y="26"/>
                    <a:pt x="20" y="25"/>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3" name="Freeform 27">
              <a:extLst>
                <a:ext uri="{FF2B5EF4-FFF2-40B4-BE49-F238E27FC236}">
                  <a16:creationId xmlns:a16="http://schemas.microsoft.com/office/drawing/2014/main" id="{D9C6CF5C-8CF6-4274-86E0-CAF4A31F43A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4937280" y="6282192"/>
              <a:ext cx="131153" cy="93843"/>
            </a:xfrm>
            <a:custGeom>
              <a:avLst/>
              <a:gdLst>
                <a:gd name="T0" fmla="*/ 22 w 40"/>
                <a:gd name="T1" fmla="*/ 0 h 31"/>
                <a:gd name="T2" fmla="*/ 16 w 40"/>
                <a:gd name="T3" fmla="*/ 25 h 31"/>
                <a:gd name="T4" fmla="*/ 22 w 40"/>
                <a:gd name="T5" fmla="*/ 0 h 31"/>
              </a:gdLst>
              <a:ahLst/>
              <a:cxnLst>
                <a:cxn ang="0">
                  <a:pos x="T0" y="T1"/>
                </a:cxn>
                <a:cxn ang="0">
                  <a:pos x="T2" y="T3"/>
                </a:cxn>
                <a:cxn ang="0">
                  <a:pos x="T4" y="T5"/>
                </a:cxn>
              </a:cxnLst>
              <a:rect l="0" t="0" r="r" b="b"/>
              <a:pathLst>
                <a:path w="40" h="31">
                  <a:moveTo>
                    <a:pt x="22" y="0"/>
                  </a:moveTo>
                  <a:cubicBezTo>
                    <a:pt x="39" y="3"/>
                    <a:pt x="40" y="31"/>
                    <a:pt x="16" y="25"/>
                  </a:cubicBezTo>
                  <a:cubicBezTo>
                    <a:pt x="0" y="7"/>
                    <a:pt x="13" y="4"/>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4" name="Freeform 28">
              <a:extLst>
                <a:ext uri="{FF2B5EF4-FFF2-40B4-BE49-F238E27FC236}">
                  <a16:creationId xmlns:a16="http://schemas.microsoft.com/office/drawing/2014/main" id="{3BFC56A2-55B3-432A-BD3B-4B2423A683A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5194538" y="6290059"/>
              <a:ext cx="127608" cy="69362"/>
            </a:xfrm>
            <a:custGeom>
              <a:avLst/>
              <a:gdLst>
                <a:gd name="T0" fmla="*/ 16 w 39"/>
                <a:gd name="T1" fmla="*/ 0 h 23"/>
                <a:gd name="T2" fmla="*/ 11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7"/>
                    <a:pt x="31" y="17"/>
                    <a:pt x="11" y="23"/>
                  </a:cubicBezTo>
                  <a:cubicBezTo>
                    <a:pt x="0" y="16"/>
                    <a:pt x="4" y="2"/>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5" name="Freeform 30">
              <a:extLst>
                <a:ext uri="{FF2B5EF4-FFF2-40B4-BE49-F238E27FC236}">
                  <a16:creationId xmlns:a16="http://schemas.microsoft.com/office/drawing/2014/main" id="{BB036CEA-B307-404A-89D6-9414F417D25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5742191" y="6338204"/>
              <a:ext cx="9748" cy="5712"/>
            </a:xfrm>
            <a:custGeom>
              <a:avLst/>
              <a:gdLst>
                <a:gd name="T0" fmla="*/ 1 w 3"/>
                <a:gd name="T1" fmla="*/ 0 h 2"/>
                <a:gd name="T2" fmla="*/ 2 w 3"/>
                <a:gd name="T3" fmla="*/ 2 h 2"/>
                <a:gd name="T4" fmla="*/ 1 w 3"/>
                <a:gd name="T5" fmla="*/ 0 h 2"/>
              </a:gdLst>
              <a:ahLst/>
              <a:cxnLst>
                <a:cxn ang="0">
                  <a:pos x="T0" y="T1"/>
                </a:cxn>
                <a:cxn ang="0">
                  <a:pos x="T2" y="T3"/>
                </a:cxn>
                <a:cxn ang="0">
                  <a:pos x="T4" y="T5"/>
                </a:cxn>
              </a:cxnLst>
              <a:rect l="0" t="0" r="r" b="b"/>
              <a:pathLst>
                <a:path w="3" h="2">
                  <a:moveTo>
                    <a:pt x="1" y="0"/>
                  </a:moveTo>
                  <a:cubicBezTo>
                    <a:pt x="2" y="1"/>
                    <a:pt x="3" y="2"/>
                    <a:pt x="2" y="2"/>
                  </a:cubicBezTo>
                  <a:cubicBezTo>
                    <a:pt x="1" y="2"/>
                    <a:pt x="0" y="1"/>
                    <a:pt x="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6" name="Freeform 43">
              <a:extLst>
                <a:ext uri="{FF2B5EF4-FFF2-40B4-BE49-F238E27FC236}">
                  <a16:creationId xmlns:a16="http://schemas.microsoft.com/office/drawing/2014/main" id="{CB37E5F5-B903-4611-A739-0B7FBE85104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5902106" y="6043523"/>
              <a:ext cx="143559" cy="75075"/>
            </a:xfrm>
            <a:custGeom>
              <a:avLst/>
              <a:gdLst>
                <a:gd name="T0" fmla="*/ 28 w 44"/>
                <a:gd name="T1" fmla="*/ 0 h 25"/>
                <a:gd name="T2" fmla="*/ 25 w 44"/>
                <a:gd name="T3" fmla="*/ 25 h 25"/>
                <a:gd name="T4" fmla="*/ 28 w 44"/>
                <a:gd name="T5" fmla="*/ 0 h 25"/>
              </a:gdLst>
              <a:ahLst/>
              <a:cxnLst>
                <a:cxn ang="0">
                  <a:pos x="T0" y="T1"/>
                </a:cxn>
                <a:cxn ang="0">
                  <a:pos x="T2" y="T3"/>
                </a:cxn>
                <a:cxn ang="0">
                  <a:pos x="T4" y="T5"/>
                </a:cxn>
              </a:cxnLst>
              <a:rect l="0" t="0" r="r" b="b"/>
              <a:pathLst>
                <a:path w="44" h="25">
                  <a:moveTo>
                    <a:pt x="28" y="0"/>
                  </a:moveTo>
                  <a:cubicBezTo>
                    <a:pt x="44" y="2"/>
                    <a:pt x="38" y="22"/>
                    <a:pt x="25" y="25"/>
                  </a:cubicBezTo>
                  <a:cubicBezTo>
                    <a:pt x="0" y="25"/>
                    <a:pt x="9" y="5"/>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7" name="Freeform 51">
              <a:extLst>
                <a:ext uri="{FF2B5EF4-FFF2-40B4-BE49-F238E27FC236}">
                  <a16:creationId xmlns:a16="http://schemas.microsoft.com/office/drawing/2014/main" id="{B1012F2B-A8F1-4FD5-8E6F-1CC97D0AA8A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5710297" y="6035458"/>
              <a:ext cx="115202" cy="90579"/>
            </a:xfrm>
            <a:custGeom>
              <a:avLst/>
              <a:gdLst>
                <a:gd name="T0" fmla="*/ 19 w 35"/>
                <a:gd name="T1" fmla="*/ 0 h 30"/>
                <a:gd name="T2" fmla="*/ 33 w 35"/>
                <a:gd name="T3" fmla="*/ 15 h 30"/>
                <a:gd name="T4" fmla="*/ 25 w 35"/>
                <a:gd name="T5" fmla="*/ 19 h 30"/>
                <a:gd name="T6" fmla="*/ 19 w 35"/>
                <a:gd name="T7" fmla="*/ 0 h 30"/>
              </a:gdLst>
              <a:ahLst/>
              <a:cxnLst>
                <a:cxn ang="0">
                  <a:pos x="T0" y="T1"/>
                </a:cxn>
                <a:cxn ang="0">
                  <a:pos x="T2" y="T3"/>
                </a:cxn>
                <a:cxn ang="0">
                  <a:pos x="T4" y="T5"/>
                </a:cxn>
                <a:cxn ang="0">
                  <a:pos x="T6" y="T7"/>
                </a:cxn>
              </a:cxnLst>
              <a:rect l="0" t="0" r="r" b="b"/>
              <a:pathLst>
                <a:path w="35" h="30">
                  <a:moveTo>
                    <a:pt x="19" y="0"/>
                  </a:moveTo>
                  <a:cubicBezTo>
                    <a:pt x="26" y="0"/>
                    <a:pt x="35" y="8"/>
                    <a:pt x="33" y="15"/>
                  </a:cubicBezTo>
                  <a:cubicBezTo>
                    <a:pt x="30" y="12"/>
                    <a:pt x="27" y="17"/>
                    <a:pt x="25" y="19"/>
                  </a:cubicBezTo>
                  <a:cubicBezTo>
                    <a:pt x="7" y="30"/>
                    <a:pt x="0" y="5"/>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8" name="Freeform 52">
              <a:extLst>
                <a:ext uri="{FF2B5EF4-FFF2-40B4-BE49-F238E27FC236}">
                  <a16:creationId xmlns:a16="http://schemas.microsoft.com/office/drawing/2014/main" id="{C04C6E0B-838E-4B10-91CA-29C498382AE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6277444" y="6038724"/>
              <a:ext cx="118747" cy="81603"/>
            </a:xfrm>
            <a:custGeom>
              <a:avLst/>
              <a:gdLst>
                <a:gd name="T0" fmla="*/ 21 w 36"/>
                <a:gd name="T1" fmla="*/ 0 h 27"/>
                <a:gd name="T2" fmla="*/ 22 w 36"/>
                <a:gd name="T3" fmla="*/ 27 h 27"/>
                <a:gd name="T4" fmla="*/ 21 w 36"/>
                <a:gd name="T5" fmla="*/ 0 h 27"/>
              </a:gdLst>
              <a:ahLst/>
              <a:cxnLst>
                <a:cxn ang="0">
                  <a:pos x="T0" y="T1"/>
                </a:cxn>
                <a:cxn ang="0">
                  <a:pos x="T2" y="T3"/>
                </a:cxn>
                <a:cxn ang="0">
                  <a:pos x="T4" y="T5"/>
                </a:cxn>
              </a:cxnLst>
              <a:rect l="0" t="0" r="r" b="b"/>
              <a:pathLst>
                <a:path w="36" h="27">
                  <a:moveTo>
                    <a:pt x="21" y="0"/>
                  </a:moveTo>
                  <a:cubicBezTo>
                    <a:pt x="33" y="3"/>
                    <a:pt x="36" y="23"/>
                    <a:pt x="22" y="27"/>
                  </a:cubicBezTo>
                  <a:cubicBezTo>
                    <a:pt x="3" y="25"/>
                    <a:pt x="0" y="1"/>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9" name="Freeform 53">
              <a:extLst>
                <a:ext uri="{FF2B5EF4-FFF2-40B4-BE49-F238E27FC236}">
                  <a16:creationId xmlns:a16="http://schemas.microsoft.com/office/drawing/2014/main" id="{15D6CFEB-4FC5-45C3-8BDF-95EAD1EDFCF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5471034" y="6035460"/>
              <a:ext cx="127608" cy="79154"/>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0" name="Freeform 54">
              <a:extLst>
                <a:ext uri="{FF2B5EF4-FFF2-40B4-BE49-F238E27FC236}">
                  <a16:creationId xmlns:a16="http://schemas.microsoft.com/office/drawing/2014/main" id="{EA8E01BA-7055-4707-906A-F08E2E2535E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6094009" y="6011795"/>
              <a:ext cx="134697" cy="105266"/>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1" name="Freeform 55">
              <a:extLst>
                <a:ext uri="{FF2B5EF4-FFF2-40B4-BE49-F238E27FC236}">
                  <a16:creationId xmlns:a16="http://schemas.microsoft.com/office/drawing/2014/main" id="{CDA2DE76-0D5E-4F6F-95E7-508B725F8AC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5264556" y="6041988"/>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2" name="Freeform 56">
              <a:extLst>
                <a:ext uri="{FF2B5EF4-FFF2-40B4-BE49-F238E27FC236}">
                  <a16:creationId xmlns:a16="http://schemas.microsoft.com/office/drawing/2014/main" id="{669578C5-3D06-4B77-A897-A014B441B58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4392340" y="5985586"/>
              <a:ext cx="128495" cy="72626"/>
            </a:xfrm>
            <a:custGeom>
              <a:avLst/>
              <a:gdLst>
                <a:gd name="T0" fmla="*/ 21 w 39"/>
                <a:gd name="T1" fmla="*/ 0 h 24"/>
                <a:gd name="T2" fmla="*/ 22 w 39"/>
                <a:gd name="T3" fmla="*/ 24 h 24"/>
                <a:gd name="T4" fmla="*/ 21 w 39"/>
                <a:gd name="T5" fmla="*/ 0 h 24"/>
              </a:gdLst>
              <a:ahLst/>
              <a:cxnLst>
                <a:cxn ang="0">
                  <a:pos x="T0" y="T1"/>
                </a:cxn>
                <a:cxn ang="0">
                  <a:pos x="T2" y="T3"/>
                </a:cxn>
                <a:cxn ang="0">
                  <a:pos x="T4" y="T5"/>
                </a:cxn>
              </a:cxnLst>
              <a:rect l="0" t="0" r="r" b="b"/>
              <a:pathLst>
                <a:path w="39" h="24">
                  <a:moveTo>
                    <a:pt x="21" y="0"/>
                  </a:moveTo>
                  <a:cubicBezTo>
                    <a:pt x="37" y="0"/>
                    <a:pt x="39" y="23"/>
                    <a:pt x="22" y="24"/>
                  </a:cubicBezTo>
                  <a:cubicBezTo>
                    <a:pt x="7" y="22"/>
                    <a:pt x="0" y="5"/>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3" name="Freeform 57">
              <a:extLst>
                <a:ext uri="{FF2B5EF4-FFF2-40B4-BE49-F238E27FC236}">
                  <a16:creationId xmlns:a16="http://schemas.microsoft.com/office/drawing/2014/main" id="{85AA3005-AAD0-4587-B352-ECD937D6140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5037697" y="6020771"/>
              <a:ext cx="140901" cy="93843"/>
            </a:xfrm>
            <a:custGeom>
              <a:avLst/>
              <a:gdLst>
                <a:gd name="T0" fmla="*/ 27 w 43"/>
                <a:gd name="T1" fmla="*/ 3 h 31"/>
                <a:gd name="T2" fmla="*/ 40 w 43"/>
                <a:gd name="T3" fmla="*/ 23 h 31"/>
                <a:gd name="T4" fmla="*/ 27 w 43"/>
                <a:gd name="T5" fmla="*/ 3 h 31"/>
              </a:gdLst>
              <a:ahLst/>
              <a:cxnLst>
                <a:cxn ang="0">
                  <a:pos x="T0" y="T1"/>
                </a:cxn>
                <a:cxn ang="0">
                  <a:pos x="T2" y="T3"/>
                </a:cxn>
                <a:cxn ang="0">
                  <a:pos x="T4" y="T5"/>
                </a:cxn>
              </a:cxnLst>
              <a:rect l="0" t="0" r="r" b="b"/>
              <a:pathLst>
                <a:path w="43" h="31">
                  <a:moveTo>
                    <a:pt x="27" y="3"/>
                  </a:moveTo>
                  <a:cubicBezTo>
                    <a:pt x="35" y="0"/>
                    <a:pt x="43" y="17"/>
                    <a:pt x="40" y="23"/>
                  </a:cubicBezTo>
                  <a:cubicBezTo>
                    <a:pt x="21" y="31"/>
                    <a:pt x="0" y="15"/>
                    <a:pt x="27"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4" name="Freeform 59">
              <a:extLst>
                <a:ext uri="{FF2B5EF4-FFF2-40B4-BE49-F238E27FC236}">
                  <a16:creationId xmlns:a16="http://schemas.microsoft.com/office/drawing/2014/main" id="{B4E9730F-E8B1-4F7C-BA99-3B3016F104E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6473186" y="6052072"/>
              <a:ext cx="124063" cy="78339"/>
            </a:xfrm>
            <a:custGeom>
              <a:avLst/>
              <a:gdLst>
                <a:gd name="T0" fmla="*/ 22 w 38"/>
                <a:gd name="T1" fmla="*/ 0 h 26"/>
                <a:gd name="T2" fmla="*/ 18 w 38"/>
                <a:gd name="T3" fmla="*/ 26 h 26"/>
                <a:gd name="T4" fmla="*/ 22 w 38"/>
                <a:gd name="T5" fmla="*/ 0 h 26"/>
              </a:gdLst>
              <a:ahLst/>
              <a:cxnLst>
                <a:cxn ang="0">
                  <a:pos x="T0" y="T1"/>
                </a:cxn>
                <a:cxn ang="0">
                  <a:pos x="T2" y="T3"/>
                </a:cxn>
                <a:cxn ang="0">
                  <a:pos x="T4" y="T5"/>
                </a:cxn>
              </a:cxnLst>
              <a:rect l="0" t="0" r="r" b="b"/>
              <a:pathLst>
                <a:path w="38" h="26">
                  <a:moveTo>
                    <a:pt x="22" y="0"/>
                  </a:moveTo>
                  <a:cubicBezTo>
                    <a:pt x="38" y="3"/>
                    <a:pt x="33" y="25"/>
                    <a:pt x="18" y="26"/>
                  </a:cubicBezTo>
                  <a:cubicBezTo>
                    <a:pt x="0" y="20"/>
                    <a:pt x="6" y="3"/>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5" name="Freeform 60">
              <a:extLst>
                <a:ext uri="{FF2B5EF4-FFF2-40B4-BE49-F238E27FC236}">
                  <a16:creationId xmlns:a16="http://schemas.microsoft.com/office/drawing/2014/main" id="{A8922D05-C325-4918-84E6-1C62AD7BE0B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4825017" y="6002818"/>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4"/>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6" name="Freeform 61">
              <a:extLst>
                <a:ext uri="{FF2B5EF4-FFF2-40B4-BE49-F238E27FC236}">
                  <a16:creationId xmlns:a16="http://schemas.microsoft.com/office/drawing/2014/main" id="{38DD42E8-8604-45E3-99FE-72D479AF2C3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4572460" y="5957121"/>
              <a:ext cx="137356" cy="99554"/>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5"/>
                    <a:pt x="16"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7" name="Freeform 5">
              <a:extLst>
                <a:ext uri="{FF2B5EF4-FFF2-40B4-BE49-F238E27FC236}">
                  <a16:creationId xmlns:a16="http://schemas.microsoft.com/office/drawing/2014/main" id="{2E946C70-11C9-4C85-BE3B-1149117F381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3908414" y="6286792"/>
              <a:ext cx="121406" cy="81603"/>
            </a:xfrm>
            <a:custGeom>
              <a:avLst/>
              <a:gdLst>
                <a:gd name="T0" fmla="*/ 20 w 37"/>
                <a:gd name="T1" fmla="*/ 1 h 27"/>
                <a:gd name="T2" fmla="*/ 22 w 37"/>
                <a:gd name="T3" fmla="*/ 27 h 27"/>
                <a:gd name="T4" fmla="*/ 20 w 37"/>
                <a:gd name="T5" fmla="*/ 1 h 27"/>
              </a:gdLst>
              <a:ahLst/>
              <a:cxnLst>
                <a:cxn ang="0">
                  <a:pos x="T0" y="T1"/>
                </a:cxn>
                <a:cxn ang="0">
                  <a:pos x="T2" y="T3"/>
                </a:cxn>
                <a:cxn ang="0">
                  <a:pos x="T4" y="T5"/>
                </a:cxn>
              </a:cxnLst>
              <a:rect l="0" t="0" r="r" b="b"/>
              <a:pathLst>
                <a:path w="37" h="27">
                  <a:moveTo>
                    <a:pt x="20" y="1"/>
                  </a:moveTo>
                  <a:cubicBezTo>
                    <a:pt x="31" y="1"/>
                    <a:pt x="37" y="24"/>
                    <a:pt x="22" y="27"/>
                  </a:cubicBezTo>
                  <a:cubicBezTo>
                    <a:pt x="2" y="27"/>
                    <a:pt x="0" y="0"/>
                    <a:pt x="20"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8" name="Freeform 6">
              <a:extLst>
                <a:ext uri="{FF2B5EF4-FFF2-40B4-BE49-F238E27FC236}">
                  <a16:creationId xmlns:a16="http://schemas.microsoft.com/office/drawing/2014/main" id="{48F637C4-CFB7-4421-9DAB-6730244B2C5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634353" y="6266141"/>
              <a:ext cx="124063" cy="87315"/>
            </a:xfrm>
            <a:custGeom>
              <a:avLst/>
              <a:gdLst>
                <a:gd name="T0" fmla="*/ 12 w 38"/>
                <a:gd name="T1" fmla="*/ 3 h 29"/>
                <a:gd name="T2" fmla="*/ 15 w 38"/>
                <a:gd name="T3" fmla="*/ 29 h 29"/>
                <a:gd name="T4" fmla="*/ 12 w 38"/>
                <a:gd name="T5" fmla="*/ 3 h 29"/>
              </a:gdLst>
              <a:ahLst/>
              <a:cxnLst>
                <a:cxn ang="0">
                  <a:pos x="T0" y="T1"/>
                </a:cxn>
                <a:cxn ang="0">
                  <a:pos x="T2" y="T3"/>
                </a:cxn>
                <a:cxn ang="0">
                  <a:pos x="T4" y="T5"/>
                </a:cxn>
              </a:cxnLst>
              <a:rect l="0" t="0" r="r" b="b"/>
              <a:pathLst>
                <a:path w="38" h="29">
                  <a:moveTo>
                    <a:pt x="12" y="3"/>
                  </a:moveTo>
                  <a:cubicBezTo>
                    <a:pt x="34" y="0"/>
                    <a:pt x="38" y="26"/>
                    <a:pt x="15" y="29"/>
                  </a:cubicBezTo>
                  <a:cubicBezTo>
                    <a:pt x="4" y="23"/>
                    <a:pt x="0" y="9"/>
                    <a:pt x="12"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9" name="Freeform 7">
              <a:extLst>
                <a:ext uri="{FF2B5EF4-FFF2-40B4-BE49-F238E27FC236}">
                  <a16:creationId xmlns:a16="http://schemas.microsoft.com/office/drawing/2014/main" id="{6E137FD9-DCB4-4E5A-960B-350C3627EE0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4177783" y="6246129"/>
              <a:ext cx="138242" cy="100371"/>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0" name="Freeform 8">
              <a:extLst>
                <a:ext uri="{FF2B5EF4-FFF2-40B4-BE49-F238E27FC236}">
                  <a16:creationId xmlns:a16="http://schemas.microsoft.com/office/drawing/2014/main" id="{9DCD8437-9BFD-44B4-AAC8-75388190F2B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982245" y="6242949"/>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1" name="Freeform 9">
              <a:extLst>
                <a:ext uri="{FF2B5EF4-FFF2-40B4-BE49-F238E27FC236}">
                  <a16:creationId xmlns:a16="http://schemas.microsoft.com/office/drawing/2014/main" id="{C9EEBF9B-D5F1-4EE3-A46A-A5A5E396A44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2268040" y="6282192"/>
              <a:ext cx="121406" cy="88130"/>
            </a:xfrm>
            <a:custGeom>
              <a:avLst/>
              <a:gdLst>
                <a:gd name="T0" fmla="*/ 18 w 37"/>
                <a:gd name="T1" fmla="*/ 4 h 29"/>
                <a:gd name="T2" fmla="*/ 22 w 37"/>
                <a:gd name="T3" fmla="*/ 29 h 29"/>
                <a:gd name="T4" fmla="*/ 18 w 37"/>
                <a:gd name="T5" fmla="*/ 4 h 29"/>
              </a:gdLst>
              <a:ahLst/>
              <a:cxnLst>
                <a:cxn ang="0">
                  <a:pos x="T0" y="T1"/>
                </a:cxn>
                <a:cxn ang="0">
                  <a:pos x="T2" y="T3"/>
                </a:cxn>
                <a:cxn ang="0">
                  <a:pos x="T4" y="T5"/>
                </a:cxn>
              </a:cxnLst>
              <a:rect l="0" t="0" r="r" b="b"/>
              <a:pathLst>
                <a:path w="37" h="29">
                  <a:moveTo>
                    <a:pt x="18" y="4"/>
                  </a:moveTo>
                  <a:cubicBezTo>
                    <a:pt x="35" y="0"/>
                    <a:pt x="37" y="28"/>
                    <a:pt x="22" y="29"/>
                  </a:cubicBezTo>
                  <a:cubicBezTo>
                    <a:pt x="7" y="28"/>
                    <a:pt x="0" y="14"/>
                    <a:pt x="18"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2" name="Freeform 11">
              <a:extLst>
                <a:ext uri="{FF2B5EF4-FFF2-40B4-BE49-F238E27FC236}">
                  <a16:creationId xmlns:a16="http://schemas.microsoft.com/office/drawing/2014/main" id="{3A77B17D-E4D2-444B-8D75-F0171A3E85E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2510851" y="6246285"/>
              <a:ext cx="143559" cy="102819"/>
            </a:xfrm>
            <a:custGeom>
              <a:avLst/>
              <a:gdLst>
                <a:gd name="T0" fmla="*/ 31 w 44"/>
                <a:gd name="T1" fmla="*/ 1 h 34"/>
                <a:gd name="T2" fmla="*/ 42 w 44"/>
                <a:gd name="T3" fmla="*/ 19 h 34"/>
                <a:gd name="T4" fmla="*/ 31 w 44"/>
                <a:gd name="T5" fmla="*/ 1 h 34"/>
              </a:gdLst>
              <a:ahLst/>
              <a:cxnLst>
                <a:cxn ang="0">
                  <a:pos x="T0" y="T1"/>
                </a:cxn>
                <a:cxn ang="0">
                  <a:pos x="T2" y="T3"/>
                </a:cxn>
                <a:cxn ang="0">
                  <a:pos x="T4" y="T5"/>
                </a:cxn>
              </a:cxnLst>
              <a:rect l="0" t="0" r="r" b="b"/>
              <a:pathLst>
                <a:path w="44" h="34">
                  <a:moveTo>
                    <a:pt x="31" y="1"/>
                  </a:moveTo>
                  <a:cubicBezTo>
                    <a:pt x="39" y="0"/>
                    <a:pt x="44" y="12"/>
                    <a:pt x="42" y="19"/>
                  </a:cubicBezTo>
                  <a:cubicBezTo>
                    <a:pt x="25" y="34"/>
                    <a:pt x="0" y="8"/>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3" name="Freeform 12">
              <a:extLst>
                <a:ext uri="{FF2B5EF4-FFF2-40B4-BE49-F238E27FC236}">
                  <a16:creationId xmlns:a16="http://schemas.microsoft.com/office/drawing/2014/main" id="{5FDB9442-6054-49E2-948E-D30AD9E09F1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3028371" y="6264238"/>
              <a:ext cx="134697" cy="81603"/>
            </a:xfrm>
            <a:custGeom>
              <a:avLst/>
              <a:gdLst>
                <a:gd name="T0" fmla="*/ 22 w 41"/>
                <a:gd name="T1" fmla="*/ 0 h 27"/>
                <a:gd name="T2" fmla="*/ 8 w 41"/>
                <a:gd name="T3" fmla="*/ 20 h 27"/>
                <a:gd name="T4" fmla="*/ 22 w 41"/>
                <a:gd name="T5" fmla="*/ 0 h 27"/>
              </a:gdLst>
              <a:ahLst/>
              <a:cxnLst>
                <a:cxn ang="0">
                  <a:pos x="T0" y="T1"/>
                </a:cxn>
                <a:cxn ang="0">
                  <a:pos x="T2" y="T3"/>
                </a:cxn>
                <a:cxn ang="0">
                  <a:pos x="T4" y="T5"/>
                </a:cxn>
              </a:cxnLst>
              <a:rect l="0" t="0" r="r" b="b"/>
              <a:pathLst>
                <a:path w="41" h="27">
                  <a:moveTo>
                    <a:pt x="22" y="0"/>
                  </a:moveTo>
                  <a:cubicBezTo>
                    <a:pt x="41" y="12"/>
                    <a:pt x="24" y="27"/>
                    <a:pt x="8" y="20"/>
                  </a:cubicBezTo>
                  <a:cubicBezTo>
                    <a:pt x="0" y="7"/>
                    <a:pt x="8" y="0"/>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4" name="Freeform 13">
              <a:extLst>
                <a:ext uri="{FF2B5EF4-FFF2-40B4-BE49-F238E27FC236}">
                  <a16:creationId xmlns:a16="http://schemas.microsoft.com/office/drawing/2014/main" id="{3E1DF8B7-7CB2-4181-8525-4EE2D5D9EEA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3656011" y="6301648"/>
              <a:ext cx="124951" cy="69362"/>
            </a:xfrm>
            <a:custGeom>
              <a:avLst/>
              <a:gdLst>
                <a:gd name="T0" fmla="*/ 26 w 38"/>
                <a:gd name="T1" fmla="*/ 0 h 23"/>
                <a:gd name="T2" fmla="*/ 25 w 38"/>
                <a:gd name="T3" fmla="*/ 23 h 23"/>
                <a:gd name="T4" fmla="*/ 26 w 38"/>
                <a:gd name="T5" fmla="*/ 0 h 23"/>
              </a:gdLst>
              <a:ahLst/>
              <a:cxnLst>
                <a:cxn ang="0">
                  <a:pos x="T0" y="T1"/>
                </a:cxn>
                <a:cxn ang="0">
                  <a:pos x="T2" y="T3"/>
                </a:cxn>
                <a:cxn ang="0">
                  <a:pos x="T4" y="T5"/>
                </a:cxn>
              </a:cxnLst>
              <a:rect l="0" t="0" r="r" b="b"/>
              <a:pathLst>
                <a:path w="38" h="23">
                  <a:moveTo>
                    <a:pt x="26" y="0"/>
                  </a:moveTo>
                  <a:cubicBezTo>
                    <a:pt x="38" y="0"/>
                    <a:pt x="37" y="20"/>
                    <a:pt x="25" y="23"/>
                  </a:cubicBezTo>
                  <a:cubicBezTo>
                    <a:pt x="0" y="23"/>
                    <a:pt x="5" y="1"/>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5" name="Freeform 14">
              <a:extLst>
                <a:ext uri="{FF2B5EF4-FFF2-40B4-BE49-F238E27FC236}">
                  <a16:creationId xmlns:a16="http://schemas.microsoft.com/office/drawing/2014/main" id="{4B3B2382-7947-4BAF-BF2F-830393F8EF5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3333279" y="6267101"/>
              <a:ext cx="134697" cy="84866"/>
            </a:xfrm>
            <a:custGeom>
              <a:avLst/>
              <a:gdLst>
                <a:gd name="T0" fmla="*/ 26 w 41"/>
                <a:gd name="T1" fmla="*/ 1 h 28"/>
                <a:gd name="T2" fmla="*/ 39 w 41"/>
                <a:gd name="T3" fmla="*/ 20 h 28"/>
                <a:gd name="T4" fmla="*/ 26 w 41"/>
                <a:gd name="T5" fmla="*/ 1 h 28"/>
              </a:gdLst>
              <a:ahLst/>
              <a:cxnLst>
                <a:cxn ang="0">
                  <a:pos x="T0" y="T1"/>
                </a:cxn>
                <a:cxn ang="0">
                  <a:pos x="T2" y="T3"/>
                </a:cxn>
                <a:cxn ang="0">
                  <a:pos x="T4" y="T5"/>
                </a:cxn>
              </a:cxnLst>
              <a:rect l="0" t="0" r="r" b="b"/>
              <a:pathLst>
                <a:path w="41" h="28">
                  <a:moveTo>
                    <a:pt x="26" y="1"/>
                  </a:moveTo>
                  <a:cubicBezTo>
                    <a:pt x="34" y="0"/>
                    <a:pt x="41" y="12"/>
                    <a:pt x="39" y="20"/>
                  </a:cubicBezTo>
                  <a:cubicBezTo>
                    <a:pt x="17" y="28"/>
                    <a:pt x="0" y="12"/>
                    <a:pt x="26"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6" name="Freeform 16">
              <a:extLst>
                <a:ext uri="{FF2B5EF4-FFF2-40B4-BE49-F238E27FC236}">
                  <a16:creationId xmlns:a16="http://schemas.microsoft.com/office/drawing/2014/main" id="{AC95E7F5-BA75-4053-AC8F-81ACC426265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2773156" y="6239757"/>
              <a:ext cx="143559" cy="97107"/>
            </a:xfrm>
            <a:custGeom>
              <a:avLst/>
              <a:gdLst>
                <a:gd name="T0" fmla="*/ 31 w 44"/>
                <a:gd name="T1" fmla="*/ 1 h 32"/>
                <a:gd name="T2" fmla="*/ 43 w 44"/>
                <a:gd name="T3" fmla="*/ 15 h 32"/>
                <a:gd name="T4" fmla="*/ 31 w 44"/>
                <a:gd name="T5" fmla="*/ 1 h 32"/>
              </a:gdLst>
              <a:ahLst/>
              <a:cxnLst>
                <a:cxn ang="0">
                  <a:pos x="T0" y="T1"/>
                </a:cxn>
                <a:cxn ang="0">
                  <a:pos x="T2" y="T3"/>
                </a:cxn>
                <a:cxn ang="0">
                  <a:pos x="T4" y="T5"/>
                </a:cxn>
              </a:cxnLst>
              <a:rect l="0" t="0" r="r" b="b"/>
              <a:pathLst>
                <a:path w="44" h="32">
                  <a:moveTo>
                    <a:pt x="31" y="1"/>
                  </a:moveTo>
                  <a:cubicBezTo>
                    <a:pt x="40" y="0"/>
                    <a:pt x="44" y="8"/>
                    <a:pt x="43" y="15"/>
                  </a:cubicBezTo>
                  <a:cubicBezTo>
                    <a:pt x="29" y="32"/>
                    <a:pt x="0" y="6"/>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7" name="Freeform 17">
              <a:extLst>
                <a:ext uri="{FF2B5EF4-FFF2-40B4-BE49-F238E27FC236}">
                  <a16:creationId xmlns:a16="http://schemas.microsoft.com/office/drawing/2014/main" id="{8D431126-FDB6-42AF-BC9E-58E4C417BA2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398709" y="6264239"/>
              <a:ext cx="94821" cy="69362"/>
            </a:xfrm>
            <a:custGeom>
              <a:avLst/>
              <a:gdLst>
                <a:gd name="T0" fmla="*/ 13 w 29"/>
                <a:gd name="T1" fmla="*/ 0 h 23"/>
                <a:gd name="T2" fmla="*/ 13 w 29"/>
                <a:gd name="T3" fmla="*/ 23 h 23"/>
                <a:gd name="T4" fmla="*/ 13 w 29"/>
                <a:gd name="T5" fmla="*/ 0 h 23"/>
              </a:gdLst>
              <a:ahLst/>
              <a:cxnLst>
                <a:cxn ang="0">
                  <a:pos x="T0" y="T1"/>
                </a:cxn>
                <a:cxn ang="0">
                  <a:pos x="T2" y="T3"/>
                </a:cxn>
                <a:cxn ang="0">
                  <a:pos x="T4" y="T5"/>
                </a:cxn>
              </a:cxnLst>
              <a:rect l="0" t="0" r="r" b="b"/>
              <a:pathLst>
                <a:path w="29" h="23">
                  <a:moveTo>
                    <a:pt x="13" y="0"/>
                  </a:moveTo>
                  <a:cubicBezTo>
                    <a:pt x="27" y="0"/>
                    <a:pt x="29" y="22"/>
                    <a:pt x="13" y="23"/>
                  </a:cubicBezTo>
                  <a:cubicBezTo>
                    <a:pt x="2" y="22"/>
                    <a:pt x="0" y="2"/>
                    <a:pt x="1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8" name="Freeform 21">
              <a:extLst>
                <a:ext uri="{FF2B5EF4-FFF2-40B4-BE49-F238E27FC236}">
                  <a16:creationId xmlns:a16="http://schemas.microsoft.com/office/drawing/2014/main" id="{4AA2BE9B-BD88-4958-B98E-7363A0FD5C9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047787" y="6218542"/>
              <a:ext cx="140901" cy="102819"/>
            </a:xfrm>
            <a:custGeom>
              <a:avLst/>
              <a:gdLst>
                <a:gd name="T0" fmla="*/ 24 w 43"/>
                <a:gd name="T1" fmla="*/ 0 h 34"/>
                <a:gd name="T2" fmla="*/ 14 w 43"/>
                <a:gd name="T3" fmla="*/ 23 h 34"/>
                <a:gd name="T4" fmla="*/ 24 w 43"/>
                <a:gd name="T5" fmla="*/ 0 h 34"/>
              </a:gdLst>
              <a:ahLst/>
              <a:cxnLst>
                <a:cxn ang="0">
                  <a:pos x="T0" y="T1"/>
                </a:cxn>
                <a:cxn ang="0">
                  <a:pos x="T2" y="T3"/>
                </a:cxn>
                <a:cxn ang="0">
                  <a:pos x="T4" y="T5"/>
                </a:cxn>
              </a:cxnLst>
              <a:rect l="0" t="0" r="r" b="b"/>
              <a:pathLst>
                <a:path w="43" h="34">
                  <a:moveTo>
                    <a:pt x="24" y="0"/>
                  </a:moveTo>
                  <a:cubicBezTo>
                    <a:pt x="43" y="3"/>
                    <a:pt x="28" y="34"/>
                    <a:pt x="14" y="23"/>
                  </a:cubicBezTo>
                  <a:cubicBezTo>
                    <a:pt x="0" y="28"/>
                    <a:pt x="4" y="5"/>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9" name="Freeform 25">
              <a:extLst>
                <a:ext uri="{FF2B5EF4-FFF2-40B4-BE49-F238E27FC236}">
                  <a16:creationId xmlns:a16="http://schemas.microsoft.com/office/drawing/2014/main" id="{BA18EADE-8501-4251-ADCD-EB02B73DF1D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290115" y="6200589"/>
              <a:ext cx="134697" cy="93843"/>
            </a:xfrm>
            <a:custGeom>
              <a:avLst/>
              <a:gdLst>
                <a:gd name="T0" fmla="*/ 23 w 41"/>
                <a:gd name="T1" fmla="*/ 0 h 31"/>
                <a:gd name="T2" fmla="*/ 17 w 41"/>
                <a:gd name="T3" fmla="*/ 25 h 31"/>
                <a:gd name="T4" fmla="*/ 23 w 41"/>
                <a:gd name="T5" fmla="*/ 0 h 31"/>
              </a:gdLst>
              <a:ahLst/>
              <a:cxnLst>
                <a:cxn ang="0">
                  <a:pos x="T0" y="T1"/>
                </a:cxn>
                <a:cxn ang="0">
                  <a:pos x="T2" y="T3"/>
                </a:cxn>
                <a:cxn ang="0">
                  <a:pos x="T4" y="T5"/>
                </a:cxn>
              </a:cxnLst>
              <a:rect l="0" t="0" r="r" b="b"/>
              <a:pathLst>
                <a:path w="41" h="31">
                  <a:moveTo>
                    <a:pt x="23" y="0"/>
                  </a:moveTo>
                  <a:cubicBezTo>
                    <a:pt x="40" y="1"/>
                    <a:pt x="41" y="31"/>
                    <a:pt x="17" y="25"/>
                  </a:cubicBezTo>
                  <a:cubicBezTo>
                    <a:pt x="0" y="7"/>
                    <a:pt x="17" y="4"/>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0" name="Freeform 29">
              <a:extLst>
                <a:ext uri="{FF2B5EF4-FFF2-40B4-BE49-F238E27FC236}">
                  <a16:creationId xmlns:a16="http://schemas.microsoft.com/office/drawing/2014/main" id="{D1886B2F-FFB5-4032-A012-EAE8464DDAA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811181" y="6179372"/>
              <a:ext cx="118747" cy="120771"/>
            </a:xfrm>
            <a:custGeom>
              <a:avLst/>
              <a:gdLst>
                <a:gd name="T0" fmla="*/ 16 w 36"/>
                <a:gd name="T1" fmla="*/ 4 h 40"/>
                <a:gd name="T2" fmla="*/ 34 w 36"/>
                <a:gd name="T3" fmla="*/ 15 h 40"/>
                <a:gd name="T4" fmla="*/ 16 w 36"/>
                <a:gd name="T5" fmla="*/ 4 h 40"/>
              </a:gdLst>
              <a:ahLst/>
              <a:cxnLst>
                <a:cxn ang="0">
                  <a:pos x="T0" y="T1"/>
                </a:cxn>
                <a:cxn ang="0">
                  <a:pos x="T2" y="T3"/>
                </a:cxn>
                <a:cxn ang="0">
                  <a:pos x="T4" y="T5"/>
                </a:cxn>
              </a:cxnLst>
              <a:rect l="0" t="0" r="r" b="b"/>
              <a:pathLst>
                <a:path w="36" h="40">
                  <a:moveTo>
                    <a:pt x="16" y="4"/>
                  </a:moveTo>
                  <a:cubicBezTo>
                    <a:pt x="36" y="5"/>
                    <a:pt x="33" y="0"/>
                    <a:pt x="34" y="15"/>
                  </a:cubicBezTo>
                  <a:cubicBezTo>
                    <a:pt x="34" y="40"/>
                    <a:pt x="0" y="22"/>
                    <a:pt x="16"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1" name="Freeform 31">
              <a:extLst>
                <a:ext uri="{FF2B5EF4-FFF2-40B4-BE49-F238E27FC236}">
                  <a16:creationId xmlns:a16="http://schemas.microsoft.com/office/drawing/2014/main" id="{65048464-3972-4F85-858C-BD0D6CC8A62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543201" y="6241343"/>
              <a:ext cx="131153" cy="72626"/>
            </a:xfrm>
            <a:custGeom>
              <a:avLst/>
              <a:gdLst>
                <a:gd name="T0" fmla="*/ 24 w 40"/>
                <a:gd name="T1" fmla="*/ 0 h 24"/>
                <a:gd name="T2" fmla="*/ 25 w 40"/>
                <a:gd name="T3" fmla="*/ 24 h 24"/>
                <a:gd name="T4" fmla="*/ 24 w 40"/>
                <a:gd name="T5" fmla="*/ 0 h 24"/>
              </a:gdLst>
              <a:ahLst/>
              <a:cxnLst>
                <a:cxn ang="0">
                  <a:pos x="T0" y="T1"/>
                </a:cxn>
                <a:cxn ang="0">
                  <a:pos x="T2" y="T3"/>
                </a:cxn>
                <a:cxn ang="0">
                  <a:pos x="T4" y="T5"/>
                </a:cxn>
              </a:cxnLst>
              <a:rect l="0" t="0" r="r" b="b"/>
              <a:pathLst>
                <a:path w="40" h="24">
                  <a:moveTo>
                    <a:pt x="24" y="0"/>
                  </a:moveTo>
                  <a:cubicBezTo>
                    <a:pt x="40" y="0"/>
                    <a:pt x="38" y="20"/>
                    <a:pt x="25" y="24"/>
                  </a:cubicBezTo>
                  <a:cubicBezTo>
                    <a:pt x="0" y="22"/>
                    <a:pt x="6" y="4"/>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2" name="Freeform 32">
              <a:extLst>
                <a:ext uri="{FF2B5EF4-FFF2-40B4-BE49-F238E27FC236}">
                  <a16:creationId xmlns:a16="http://schemas.microsoft.com/office/drawing/2014/main" id="{9B136B45-B116-4EA4-802D-0D9EC238C96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3406775" y="5979446"/>
              <a:ext cx="144445" cy="106083"/>
            </a:xfrm>
            <a:custGeom>
              <a:avLst/>
              <a:gdLst>
                <a:gd name="T0" fmla="*/ 28 w 44"/>
                <a:gd name="T1" fmla="*/ 0 h 35"/>
                <a:gd name="T2" fmla="*/ 42 w 44"/>
                <a:gd name="T3" fmla="*/ 21 h 35"/>
                <a:gd name="T4" fmla="*/ 28 w 44"/>
                <a:gd name="T5" fmla="*/ 0 h 35"/>
              </a:gdLst>
              <a:ahLst/>
              <a:cxnLst>
                <a:cxn ang="0">
                  <a:pos x="T0" y="T1"/>
                </a:cxn>
                <a:cxn ang="0">
                  <a:pos x="T2" y="T3"/>
                </a:cxn>
                <a:cxn ang="0">
                  <a:pos x="T4" y="T5"/>
                </a:cxn>
              </a:cxnLst>
              <a:rect l="0" t="0" r="r" b="b"/>
              <a:pathLst>
                <a:path w="44" h="35">
                  <a:moveTo>
                    <a:pt x="28" y="0"/>
                  </a:moveTo>
                  <a:cubicBezTo>
                    <a:pt x="36" y="1"/>
                    <a:pt x="44" y="12"/>
                    <a:pt x="42" y="21"/>
                  </a:cubicBezTo>
                  <a:cubicBezTo>
                    <a:pt x="23" y="35"/>
                    <a:pt x="0" y="7"/>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3" name="Freeform 33">
              <a:extLst>
                <a:ext uri="{FF2B5EF4-FFF2-40B4-BE49-F238E27FC236}">
                  <a16:creationId xmlns:a16="http://schemas.microsoft.com/office/drawing/2014/main" id="{F7DA7C34-DDA0-41AB-A47F-E981F63E23D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2327423" y="6028408"/>
              <a:ext cx="151535" cy="75075"/>
            </a:xfrm>
            <a:custGeom>
              <a:avLst/>
              <a:gdLst>
                <a:gd name="T0" fmla="*/ 23 w 46"/>
                <a:gd name="T1" fmla="*/ 0 h 25"/>
                <a:gd name="T2" fmla="*/ 29 w 46"/>
                <a:gd name="T3" fmla="*/ 25 h 25"/>
                <a:gd name="T4" fmla="*/ 23 w 46"/>
                <a:gd name="T5" fmla="*/ 0 h 25"/>
              </a:gdLst>
              <a:ahLst/>
              <a:cxnLst>
                <a:cxn ang="0">
                  <a:pos x="T0" y="T1"/>
                </a:cxn>
                <a:cxn ang="0">
                  <a:pos x="T2" y="T3"/>
                </a:cxn>
                <a:cxn ang="0">
                  <a:pos x="T4" y="T5"/>
                </a:cxn>
              </a:cxnLst>
              <a:rect l="0" t="0" r="r" b="b"/>
              <a:pathLst>
                <a:path w="46" h="25">
                  <a:moveTo>
                    <a:pt x="23" y="0"/>
                  </a:moveTo>
                  <a:cubicBezTo>
                    <a:pt x="32" y="1"/>
                    <a:pt x="46" y="21"/>
                    <a:pt x="29" y="25"/>
                  </a:cubicBezTo>
                  <a:cubicBezTo>
                    <a:pt x="10" y="23"/>
                    <a:pt x="0" y="9"/>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4" name="Freeform 34">
              <a:extLst>
                <a:ext uri="{FF2B5EF4-FFF2-40B4-BE49-F238E27FC236}">
                  <a16:creationId xmlns:a16="http://schemas.microsoft.com/office/drawing/2014/main" id="{BB16C09B-E126-49FC-B0C4-2CB43FA0387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334031" y="6019431"/>
              <a:ext cx="134697" cy="84051"/>
            </a:xfrm>
            <a:custGeom>
              <a:avLst/>
              <a:gdLst>
                <a:gd name="T0" fmla="*/ 22 w 41"/>
                <a:gd name="T1" fmla="*/ 0 h 28"/>
                <a:gd name="T2" fmla="*/ 8 w 41"/>
                <a:gd name="T3" fmla="*/ 21 h 28"/>
                <a:gd name="T4" fmla="*/ 22 w 41"/>
                <a:gd name="T5" fmla="*/ 0 h 28"/>
              </a:gdLst>
              <a:ahLst/>
              <a:cxnLst>
                <a:cxn ang="0">
                  <a:pos x="T0" y="T1"/>
                </a:cxn>
                <a:cxn ang="0">
                  <a:pos x="T2" y="T3"/>
                </a:cxn>
                <a:cxn ang="0">
                  <a:pos x="T4" y="T5"/>
                </a:cxn>
              </a:cxnLst>
              <a:rect l="0" t="0" r="r" b="b"/>
              <a:pathLst>
                <a:path w="41" h="28">
                  <a:moveTo>
                    <a:pt x="22" y="0"/>
                  </a:moveTo>
                  <a:cubicBezTo>
                    <a:pt x="41" y="13"/>
                    <a:pt x="24" y="28"/>
                    <a:pt x="8" y="21"/>
                  </a:cubicBezTo>
                  <a:cubicBezTo>
                    <a:pt x="0" y="8"/>
                    <a:pt x="8" y="0"/>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5" name="Freeform 35">
              <a:extLst>
                <a:ext uri="{FF2B5EF4-FFF2-40B4-BE49-F238E27FC236}">
                  <a16:creationId xmlns:a16="http://schemas.microsoft.com/office/drawing/2014/main" id="{A12A7CBF-E4C8-4085-88C3-03102FE4685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2124491" y="6012903"/>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6" name="Freeform 36">
              <a:extLst>
                <a:ext uri="{FF2B5EF4-FFF2-40B4-BE49-F238E27FC236}">
                  <a16:creationId xmlns:a16="http://schemas.microsoft.com/office/drawing/2014/main" id="{55CA9A4D-ABE6-426B-B7F0-F5B933349CB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657884" y="5982710"/>
              <a:ext cx="144445" cy="102819"/>
            </a:xfrm>
            <a:custGeom>
              <a:avLst/>
              <a:gdLst>
                <a:gd name="T0" fmla="*/ 31 w 44"/>
                <a:gd name="T1" fmla="*/ 1 h 34"/>
                <a:gd name="T2" fmla="*/ 25 w 44"/>
                <a:gd name="T3" fmla="*/ 22 h 34"/>
                <a:gd name="T4" fmla="*/ 31 w 44"/>
                <a:gd name="T5" fmla="*/ 1 h 34"/>
              </a:gdLst>
              <a:ahLst/>
              <a:cxnLst>
                <a:cxn ang="0">
                  <a:pos x="T0" y="T1"/>
                </a:cxn>
                <a:cxn ang="0">
                  <a:pos x="T2" y="T3"/>
                </a:cxn>
                <a:cxn ang="0">
                  <a:pos x="T4" y="T5"/>
                </a:cxn>
              </a:cxnLst>
              <a:rect l="0" t="0" r="r" b="b"/>
              <a:pathLst>
                <a:path w="44" h="34">
                  <a:moveTo>
                    <a:pt x="31" y="1"/>
                  </a:moveTo>
                  <a:cubicBezTo>
                    <a:pt x="44" y="3"/>
                    <a:pt x="38" y="34"/>
                    <a:pt x="25" y="22"/>
                  </a:cubicBezTo>
                  <a:cubicBezTo>
                    <a:pt x="0" y="28"/>
                    <a:pt x="14" y="0"/>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7" name="Freeform 37">
              <a:extLst>
                <a:ext uri="{FF2B5EF4-FFF2-40B4-BE49-F238E27FC236}">
                  <a16:creationId xmlns:a16="http://schemas.microsoft.com/office/drawing/2014/main" id="{8A4F3A5B-B199-4716-ADF4-5E33A7C0D1A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3649584" y="5970470"/>
              <a:ext cx="115202" cy="121588"/>
            </a:xfrm>
            <a:custGeom>
              <a:avLst/>
              <a:gdLst>
                <a:gd name="T0" fmla="*/ 16 w 35"/>
                <a:gd name="T1" fmla="*/ 4 h 40"/>
                <a:gd name="T2" fmla="*/ 33 w 35"/>
                <a:gd name="T3" fmla="*/ 15 h 40"/>
                <a:gd name="T4" fmla="*/ 16 w 35"/>
                <a:gd name="T5" fmla="*/ 4 h 40"/>
              </a:gdLst>
              <a:ahLst/>
              <a:cxnLst>
                <a:cxn ang="0">
                  <a:pos x="T0" y="T1"/>
                </a:cxn>
                <a:cxn ang="0">
                  <a:pos x="T2" y="T3"/>
                </a:cxn>
                <a:cxn ang="0">
                  <a:pos x="T4" y="T5"/>
                </a:cxn>
              </a:cxnLst>
              <a:rect l="0" t="0" r="r" b="b"/>
              <a:pathLst>
                <a:path w="35" h="40">
                  <a:moveTo>
                    <a:pt x="16" y="4"/>
                  </a:moveTo>
                  <a:cubicBezTo>
                    <a:pt x="35" y="4"/>
                    <a:pt x="32" y="0"/>
                    <a:pt x="33" y="15"/>
                  </a:cubicBezTo>
                  <a:cubicBezTo>
                    <a:pt x="34" y="40"/>
                    <a:pt x="0" y="22"/>
                    <a:pt x="16"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8" name="Freeform 38">
              <a:extLst>
                <a:ext uri="{FF2B5EF4-FFF2-40B4-BE49-F238E27FC236}">
                  <a16:creationId xmlns:a16="http://schemas.microsoft.com/office/drawing/2014/main" id="{5846F32E-5DDD-4AF4-BE1C-5F1A3FF10DF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829398" y="6010455"/>
              <a:ext cx="127608" cy="69362"/>
            </a:xfrm>
            <a:custGeom>
              <a:avLst/>
              <a:gdLst>
                <a:gd name="T0" fmla="*/ 26 w 39"/>
                <a:gd name="T1" fmla="*/ 0 h 23"/>
                <a:gd name="T2" fmla="*/ 26 w 39"/>
                <a:gd name="T3" fmla="*/ 23 h 23"/>
                <a:gd name="T4" fmla="*/ 26 w 39"/>
                <a:gd name="T5" fmla="*/ 0 h 23"/>
              </a:gdLst>
              <a:ahLst/>
              <a:cxnLst>
                <a:cxn ang="0">
                  <a:pos x="T0" y="T1"/>
                </a:cxn>
                <a:cxn ang="0">
                  <a:pos x="T2" y="T3"/>
                </a:cxn>
                <a:cxn ang="0">
                  <a:pos x="T4" y="T5"/>
                </a:cxn>
              </a:cxnLst>
              <a:rect l="0" t="0" r="r" b="b"/>
              <a:pathLst>
                <a:path w="39" h="23">
                  <a:moveTo>
                    <a:pt x="26" y="0"/>
                  </a:moveTo>
                  <a:cubicBezTo>
                    <a:pt x="39" y="1"/>
                    <a:pt x="38" y="21"/>
                    <a:pt x="26" y="23"/>
                  </a:cubicBezTo>
                  <a:cubicBezTo>
                    <a:pt x="0" y="23"/>
                    <a:pt x="5" y="2"/>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9" name="Freeform 39">
              <a:extLst>
                <a:ext uri="{FF2B5EF4-FFF2-40B4-BE49-F238E27FC236}">
                  <a16:creationId xmlns:a16="http://schemas.microsoft.com/office/drawing/2014/main" id="{AFE38B2F-69BC-4661-84A3-EA04CDC3FEC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580384" y="5998215"/>
              <a:ext cx="131153" cy="81603"/>
            </a:xfrm>
            <a:custGeom>
              <a:avLst/>
              <a:gdLst>
                <a:gd name="T0" fmla="*/ 25 w 40"/>
                <a:gd name="T1" fmla="*/ 0 h 27"/>
                <a:gd name="T2" fmla="*/ 38 w 40"/>
                <a:gd name="T3" fmla="*/ 20 h 27"/>
                <a:gd name="T4" fmla="*/ 25 w 40"/>
                <a:gd name="T5" fmla="*/ 0 h 27"/>
              </a:gdLst>
              <a:ahLst/>
              <a:cxnLst>
                <a:cxn ang="0">
                  <a:pos x="T0" y="T1"/>
                </a:cxn>
                <a:cxn ang="0">
                  <a:pos x="T2" y="T3"/>
                </a:cxn>
                <a:cxn ang="0">
                  <a:pos x="T4" y="T5"/>
                </a:cxn>
              </a:cxnLst>
              <a:rect l="0" t="0" r="r" b="b"/>
              <a:pathLst>
                <a:path w="40" h="27">
                  <a:moveTo>
                    <a:pt x="25" y="0"/>
                  </a:moveTo>
                  <a:cubicBezTo>
                    <a:pt x="34" y="0"/>
                    <a:pt x="40" y="11"/>
                    <a:pt x="38" y="20"/>
                  </a:cubicBezTo>
                  <a:cubicBezTo>
                    <a:pt x="17" y="27"/>
                    <a:pt x="0" y="12"/>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0" name="Freeform 40">
              <a:extLst>
                <a:ext uri="{FF2B5EF4-FFF2-40B4-BE49-F238E27FC236}">
                  <a16:creationId xmlns:a16="http://schemas.microsoft.com/office/drawing/2014/main" id="{5CA6F12C-4208-48A6-B7B0-DD18CB39924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4121911" y="5994951"/>
              <a:ext cx="134697" cy="81603"/>
            </a:xfrm>
            <a:custGeom>
              <a:avLst/>
              <a:gdLst>
                <a:gd name="T0" fmla="*/ 19 w 41"/>
                <a:gd name="T1" fmla="*/ 0 h 27"/>
                <a:gd name="T2" fmla="*/ 7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9"/>
                    <a:pt x="28" y="27"/>
                    <a:pt x="7" y="20"/>
                  </a:cubicBezTo>
                  <a:cubicBezTo>
                    <a:pt x="0" y="8"/>
                    <a:pt x="7"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1" name="Freeform 41">
              <a:extLst>
                <a:ext uri="{FF2B5EF4-FFF2-40B4-BE49-F238E27FC236}">
                  <a16:creationId xmlns:a16="http://schemas.microsoft.com/office/drawing/2014/main" id="{0F08EA53-C6C6-49F1-B8DA-E20FFD60785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438116" y="5994950"/>
              <a:ext cx="144445" cy="78339"/>
            </a:xfrm>
            <a:custGeom>
              <a:avLst/>
              <a:gdLst>
                <a:gd name="T0" fmla="*/ 29 w 44"/>
                <a:gd name="T1" fmla="*/ 0 h 26"/>
                <a:gd name="T2" fmla="*/ 26 w 44"/>
                <a:gd name="T3" fmla="*/ 26 h 26"/>
                <a:gd name="T4" fmla="*/ 29 w 44"/>
                <a:gd name="T5" fmla="*/ 0 h 26"/>
              </a:gdLst>
              <a:ahLst/>
              <a:cxnLst>
                <a:cxn ang="0">
                  <a:pos x="T0" y="T1"/>
                </a:cxn>
                <a:cxn ang="0">
                  <a:pos x="T2" y="T3"/>
                </a:cxn>
                <a:cxn ang="0">
                  <a:pos x="T4" y="T5"/>
                </a:cxn>
              </a:cxnLst>
              <a:rect l="0" t="0" r="r" b="b"/>
              <a:pathLst>
                <a:path w="44" h="26">
                  <a:moveTo>
                    <a:pt x="29" y="0"/>
                  </a:moveTo>
                  <a:cubicBezTo>
                    <a:pt x="44" y="3"/>
                    <a:pt x="40" y="22"/>
                    <a:pt x="26" y="26"/>
                  </a:cubicBezTo>
                  <a:cubicBezTo>
                    <a:pt x="0" y="25"/>
                    <a:pt x="11" y="6"/>
                    <a:pt x="2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2" name="Freeform 42">
              <a:extLst>
                <a:ext uri="{FF2B5EF4-FFF2-40B4-BE49-F238E27FC236}">
                  <a16:creationId xmlns:a16="http://schemas.microsoft.com/office/drawing/2014/main" id="{6B6EA655-7497-4604-92DF-43CE7322EDE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110716" y="5973734"/>
              <a:ext cx="144445" cy="97107"/>
            </a:xfrm>
            <a:custGeom>
              <a:avLst/>
              <a:gdLst>
                <a:gd name="T0" fmla="*/ 31 w 44"/>
                <a:gd name="T1" fmla="*/ 1 h 32"/>
                <a:gd name="T2" fmla="*/ 43 w 44"/>
                <a:gd name="T3" fmla="*/ 16 h 32"/>
                <a:gd name="T4" fmla="*/ 31 w 44"/>
                <a:gd name="T5" fmla="*/ 1 h 32"/>
              </a:gdLst>
              <a:ahLst/>
              <a:cxnLst>
                <a:cxn ang="0">
                  <a:pos x="T0" y="T1"/>
                </a:cxn>
                <a:cxn ang="0">
                  <a:pos x="T2" y="T3"/>
                </a:cxn>
                <a:cxn ang="0">
                  <a:pos x="T4" y="T5"/>
                </a:cxn>
              </a:cxnLst>
              <a:rect l="0" t="0" r="r" b="b"/>
              <a:pathLst>
                <a:path w="44" h="32">
                  <a:moveTo>
                    <a:pt x="31" y="1"/>
                  </a:moveTo>
                  <a:cubicBezTo>
                    <a:pt x="40" y="0"/>
                    <a:pt x="44" y="8"/>
                    <a:pt x="43" y="16"/>
                  </a:cubicBezTo>
                  <a:cubicBezTo>
                    <a:pt x="29" y="32"/>
                    <a:pt x="0" y="7"/>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3" name="Freeform 44">
              <a:extLst>
                <a:ext uri="{FF2B5EF4-FFF2-40B4-BE49-F238E27FC236}">
                  <a16:creationId xmlns:a16="http://schemas.microsoft.com/office/drawing/2014/main" id="{082FFE9A-67C2-471A-AF37-ED9C238DBE7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2639354" y="5976998"/>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4" name="Freeform 45">
              <a:extLst>
                <a:ext uri="{FF2B5EF4-FFF2-40B4-BE49-F238E27FC236}">
                  <a16:creationId xmlns:a16="http://schemas.microsoft.com/office/drawing/2014/main" id="{B0FD6176-7431-446D-91DB-56644A93C15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867906" y="5952517"/>
              <a:ext cx="144445" cy="102819"/>
            </a:xfrm>
            <a:custGeom>
              <a:avLst/>
              <a:gdLst>
                <a:gd name="T0" fmla="*/ 31 w 44"/>
                <a:gd name="T1" fmla="*/ 0 h 34"/>
                <a:gd name="T2" fmla="*/ 42 w 44"/>
                <a:gd name="T3" fmla="*/ 19 h 34"/>
                <a:gd name="T4" fmla="*/ 31 w 44"/>
                <a:gd name="T5" fmla="*/ 0 h 34"/>
              </a:gdLst>
              <a:ahLst/>
              <a:cxnLst>
                <a:cxn ang="0">
                  <a:pos x="T0" y="T1"/>
                </a:cxn>
                <a:cxn ang="0">
                  <a:pos x="T2" y="T3"/>
                </a:cxn>
                <a:cxn ang="0">
                  <a:pos x="T4" y="T5"/>
                </a:cxn>
              </a:cxnLst>
              <a:rect l="0" t="0" r="r" b="b"/>
              <a:pathLst>
                <a:path w="44" h="34">
                  <a:moveTo>
                    <a:pt x="31" y="0"/>
                  </a:moveTo>
                  <a:cubicBezTo>
                    <a:pt x="39" y="0"/>
                    <a:pt x="44" y="12"/>
                    <a:pt x="42" y="19"/>
                  </a:cubicBezTo>
                  <a:cubicBezTo>
                    <a:pt x="25" y="34"/>
                    <a:pt x="0" y="8"/>
                    <a:pt x="3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5" name="Freeform 46">
              <a:extLst>
                <a:ext uri="{FF2B5EF4-FFF2-40B4-BE49-F238E27FC236}">
                  <a16:creationId xmlns:a16="http://schemas.microsoft.com/office/drawing/2014/main" id="{A46603FA-6405-410B-AD8A-3D75BE7A853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3895937" y="6000664"/>
              <a:ext cx="121406" cy="81603"/>
            </a:xfrm>
            <a:custGeom>
              <a:avLst/>
              <a:gdLst>
                <a:gd name="T0" fmla="*/ 19 w 37"/>
                <a:gd name="T1" fmla="*/ 1 h 27"/>
                <a:gd name="T2" fmla="*/ 21 w 37"/>
                <a:gd name="T3" fmla="*/ 27 h 27"/>
                <a:gd name="T4" fmla="*/ 19 w 37"/>
                <a:gd name="T5" fmla="*/ 1 h 27"/>
              </a:gdLst>
              <a:ahLst/>
              <a:cxnLst>
                <a:cxn ang="0">
                  <a:pos x="T0" y="T1"/>
                </a:cxn>
                <a:cxn ang="0">
                  <a:pos x="T2" y="T3"/>
                </a:cxn>
                <a:cxn ang="0">
                  <a:pos x="T4" y="T5"/>
                </a:cxn>
              </a:cxnLst>
              <a:rect l="0" t="0" r="r" b="b"/>
              <a:pathLst>
                <a:path w="37" h="27">
                  <a:moveTo>
                    <a:pt x="19" y="1"/>
                  </a:moveTo>
                  <a:cubicBezTo>
                    <a:pt x="31" y="2"/>
                    <a:pt x="37" y="24"/>
                    <a:pt x="21" y="27"/>
                  </a:cubicBezTo>
                  <a:cubicBezTo>
                    <a:pt x="1" y="27"/>
                    <a:pt x="0" y="0"/>
                    <a:pt x="19"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6" name="Freeform 47">
              <a:extLst>
                <a:ext uri="{FF2B5EF4-FFF2-40B4-BE49-F238E27FC236}">
                  <a16:creationId xmlns:a16="http://schemas.microsoft.com/office/drawing/2014/main" id="{6BE439BF-AE87-4F53-9DC9-72414AD1F15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2865326" y="5973733"/>
              <a:ext cx="147990" cy="78339"/>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10" y="24"/>
                    <a:pt x="0" y="9"/>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7" name="Freeform 48">
              <a:extLst>
                <a:ext uri="{FF2B5EF4-FFF2-40B4-BE49-F238E27FC236}">
                  <a16:creationId xmlns:a16="http://schemas.microsoft.com/office/drawing/2014/main" id="{55C88911-7FE8-4196-8D02-DAB1B62D974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3115444" y="5992749"/>
              <a:ext cx="133812" cy="79154"/>
            </a:xfrm>
            <a:custGeom>
              <a:avLst/>
              <a:gdLst>
                <a:gd name="T0" fmla="*/ 19 w 41"/>
                <a:gd name="T1" fmla="*/ 0 h 26"/>
                <a:gd name="T2" fmla="*/ 7 w 41"/>
                <a:gd name="T3" fmla="*/ 19 h 26"/>
                <a:gd name="T4" fmla="*/ 19 w 41"/>
                <a:gd name="T5" fmla="*/ 0 h 26"/>
              </a:gdLst>
              <a:ahLst/>
              <a:cxnLst>
                <a:cxn ang="0">
                  <a:pos x="T0" y="T1"/>
                </a:cxn>
                <a:cxn ang="0">
                  <a:pos x="T2" y="T3"/>
                </a:cxn>
                <a:cxn ang="0">
                  <a:pos x="T4" y="T5"/>
                </a:cxn>
              </a:cxnLst>
              <a:rect l="0" t="0" r="r" b="b"/>
              <a:pathLst>
                <a:path w="41" h="26">
                  <a:moveTo>
                    <a:pt x="19" y="0"/>
                  </a:moveTo>
                  <a:cubicBezTo>
                    <a:pt x="41" y="9"/>
                    <a:pt x="28" y="26"/>
                    <a:pt x="7" y="19"/>
                  </a:cubicBezTo>
                  <a:cubicBezTo>
                    <a:pt x="0" y="8"/>
                    <a:pt x="7"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8" name="Freeform 49">
              <a:extLst>
                <a:ext uri="{FF2B5EF4-FFF2-40B4-BE49-F238E27FC236}">
                  <a16:creationId xmlns:a16="http://schemas.microsoft.com/office/drawing/2014/main" id="{BAD26C77-660F-4C9C-9A98-234048198BB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215687" y="5955781"/>
              <a:ext cx="127608" cy="81603"/>
            </a:xfrm>
            <a:custGeom>
              <a:avLst/>
              <a:gdLst>
                <a:gd name="T0" fmla="*/ 21 w 39"/>
                <a:gd name="T1" fmla="*/ 2 h 27"/>
                <a:gd name="T2" fmla="*/ 26 w 39"/>
                <a:gd name="T3" fmla="*/ 24 h 27"/>
                <a:gd name="T4" fmla="*/ 21 w 39"/>
                <a:gd name="T5" fmla="*/ 2 h 27"/>
              </a:gdLst>
              <a:ahLst/>
              <a:cxnLst>
                <a:cxn ang="0">
                  <a:pos x="T0" y="T1"/>
                </a:cxn>
                <a:cxn ang="0">
                  <a:pos x="T2" y="T3"/>
                </a:cxn>
                <a:cxn ang="0">
                  <a:pos x="T4" y="T5"/>
                </a:cxn>
              </a:cxnLst>
              <a:rect l="0" t="0" r="r" b="b"/>
              <a:pathLst>
                <a:path w="39" h="27">
                  <a:moveTo>
                    <a:pt x="21" y="2"/>
                  </a:moveTo>
                  <a:cubicBezTo>
                    <a:pt x="36" y="0"/>
                    <a:pt x="39" y="17"/>
                    <a:pt x="26" y="24"/>
                  </a:cubicBezTo>
                  <a:cubicBezTo>
                    <a:pt x="8" y="27"/>
                    <a:pt x="0" y="9"/>
                    <a:pt x="21"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9" name="Freeform 8">
              <a:extLst>
                <a:ext uri="{FF2B5EF4-FFF2-40B4-BE49-F238E27FC236}">
                  <a16:creationId xmlns:a16="http://schemas.microsoft.com/office/drawing/2014/main" id="{507A2021-3F23-43FC-AB0D-130B5759067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6683670" y="6019431"/>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0" name="Freeform 106">
              <a:extLst>
                <a:ext uri="{FF2B5EF4-FFF2-40B4-BE49-F238E27FC236}">
                  <a16:creationId xmlns:a16="http://schemas.microsoft.com/office/drawing/2014/main" id="{CB855C11-52EB-43D9-8831-1A26FCE12A8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9451" y="6204541"/>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1" name="Freeform 19">
              <a:extLst>
                <a:ext uri="{FF2B5EF4-FFF2-40B4-BE49-F238E27FC236}">
                  <a16:creationId xmlns:a16="http://schemas.microsoft.com/office/drawing/2014/main" id="{1A6AD416-1A17-49A9-8301-8C0A5A78CA1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1397390" y="6351960"/>
              <a:ext cx="124951" cy="69362"/>
            </a:xfrm>
            <a:custGeom>
              <a:avLst/>
              <a:gdLst>
                <a:gd name="T0" fmla="*/ 16 w 38"/>
                <a:gd name="T1" fmla="*/ 0 h 23"/>
                <a:gd name="T2" fmla="*/ 10 w 38"/>
                <a:gd name="T3" fmla="*/ 23 h 23"/>
                <a:gd name="T4" fmla="*/ 16 w 38"/>
                <a:gd name="T5" fmla="*/ 0 h 23"/>
              </a:gdLst>
              <a:ahLst/>
              <a:cxnLst>
                <a:cxn ang="0">
                  <a:pos x="T0" y="T1"/>
                </a:cxn>
                <a:cxn ang="0">
                  <a:pos x="T2" y="T3"/>
                </a:cxn>
                <a:cxn ang="0">
                  <a:pos x="T4" y="T5"/>
                </a:cxn>
              </a:cxnLst>
              <a:rect l="0" t="0" r="r" b="b"/>
              <a:pathLst>
                <a:path w="38" h="23">
                  <a:moveTo>
                    <a:pt x="16" y="0"/>
                  </a:moveTo>
                  <a:cubicBezTo>
                    <a:pt x="38" y="8"/>
                    <a:pt x="31" y="18"/>
                    <a:pt x="10" y="23"/>
                  </a:cubicBezTo>
                  <a:cubicBezTo>
                    <a:pt x="0" y="16"/>
                    <a:pt x="4" y="3"/>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2" name="Freeform 20">
              <a:extLst>
                <a:ext uri="{FF2B5EF4-FFF2-40B4-BE49-F238E27FC236}">
                  <a16:creationId xmlns:a16="http://schemas.microsoft.com/office/drawing/2014/main" id="{F03687D9-14CC-461B-B4B5-907E10B6A1A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1140401" y="6356159"/>
              <a:ext cx="128495" cy="78339"/>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3" name="Freeform 26">
              <a:extLst>
                <a:ext uri="{FF2B5EF4-FFF2-40B4-BE49-F238E27FC236}">
                  <a16:creationId xmlns:a16="http://schemas.microsoft.com/office/drawing/2014/main" id="{FCC639BE-A7F9-46A2-955A-3ACA454554F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2049121" y="6351959"/>
              <a:ext cx="127608" cy="78339"/>
            </a:xfrm>
            <a:custGeom>
              <a:avLst/>
              <a:gdLst>
                <a:gd name="T0" fmla="*/ 24 w 39"/>
                <a:gd name="T1" fmla="*/ 0 h 26"/>
                <a:gd name="T2" fmla="*/ 20 w 39"/>
                <a:gd name="T3" fmla="*/ 25 h 26"/>
                <a:gd name="T4" fmla="*/ 24 w 39"/>
                <a:gd name="T5" fmla="*/ 0 h 26"/>
              </a:gdLst>
              <a:ahLst/>
              <a:cxnLst>
                <a:cxn ang="0">
                  <a:pos x="T0" y="T1"/>
                </a:cxn>
                <a:cxn ang="0">
                  <a:pos x="T2" y="T3"/>
                </a:cxn>
                <a:cxn ang="0">
                  <a:pos x="T4" y="T5"/>
                </a:cxn>
              </a:cxnLst>
              <a:rect l="0" t="0" r="r" b="b"/>
              <a:pathLst>
                <a:path w="39" h="26">
                  <a:moveTo>
                    <a:pt x="24" y="0"/>
                  </a:moveTo>
                  <a:cubicBezTo>
                    <a:pt x="39" y="2"/>
                    <a:pt x="36" y="26"/>
                    <a:pt x="20" y="25"/>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4" name="Freeform 27">
              <a:extLst>
                <a:ext uri="{FF2B5EF4-FFF2-40B4-BE49-F238E27FC236}">
                  <a16:creationId xmlns:a16="http://schemas.microsoft.com/office/drawing/2014/main" id="{B3FED40E-A961-4D78-947A-5AC1BD51004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1625300" y="6342577"/>
              <a:ext cx="131153" cy="93843"/>
            </a:xfrm>
            <a:custGeom>
              <a:avLst/>
              <a:gdLst>
                <a:gd name="T0" fmla="*/ 22 w 40"/>
                <a:gd name="T1" fmla="*/ 0 h 31"/>
                <a:gd name="T2" fmla="*/ 16 w 40"/>
                <a:gd name="T3" fmla="*/ 25 h 31"/>
                <a:gd name="T4" fmla="*/ 22 w 40"/>
                <a:gd name="T5" fmla="*/ 0 h 31"/>
              </a:gdLst>
              <a:ahLst/>
              <a:cxnLst>
                <a:cxn ang="0">
                  <a:pos x="T0" y="T1"/>
                </a:cxn>
                <a:cxn ang="0">
                  <a:pos x="T2" y="T3"/>
                </a:cxn>
                <a:cxn ang="0">
                  <a:pos x="T4" y="T5"/>
                </a:cxn>
              </a:cxnLst>
              <a:rect l="0" t="0" r="r" b="b"/>
              <a:pathLst>
                <a:path w="40" h="31">
                  <a:moveTo>
                    <a:pt x="22" y="0"/>
                  </a:moveTo>
                  <a:cubicBezTo>
                    <a:pt x="39" y="3"/>
                    <a:pt x="40" y="31"/>
                    <a:pt x="16" y="25"/>
                  </a:cubicBezTo>
                  <a:cubicBezTo>
                    <a:pt x="0" y="7"/>
                    <a:pt x="13" y="4"/>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5" name="Freeform 28">
              <a:extLst>
                <a:ext uri="{FF2B5EF4-FFF2-40B4-BE49-F238E27FC236}">
                  <a16:creationId xmlns:a16="http://schemas.microsoft.com/office/drawing/2014/main" id="{1445BCDF-9E07-46AD-A6B5-5BEFA223C1B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1851300" y="6351959"/>
              <a:ext cx="127608" cy="69362"/>
            </a:xfrm>
            <a:custGeom>
              <a:avLst/>
              <a:gdLst>
                <a:gd name="T0" fmla="*/ 16 w 39"/>
                <a:gd name="T1" fmla="*/ 0 h 23"/>
                <a:gd name="T2" fmla="*/ 11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7"/>
                    <a:pt x="31" y="17"/>
                    <a:pt x="11" y="23"/>
                  </a:cubicBezTo>
                  <a:cubicBezTo>
                    <a:pt x="0" y="16"/>
                    <a:pt x="4" y="2"/>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6" name="Freeform 55">
              <a:extLst>
                <a:ext uri="{FF2B5EF4-FFF2-40B4-BE49-F238E27FC236}">
                  <a16:creationId xmlns:a16="http://schemas.microsoft.com/office/drawing/2014/main" id="{23324DC7-93D9-451A-9ABF-1B4D92BF22C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1988188" y="6083917"/>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7" name="Freeform 56">
              <a:extLst>
                <a:ext uri="{FF2B5EF4-FFF2-40B4-BE49-F238E27FC236}">
                  <a16:creationId xmlns:a16="http://schemas.microsoft.com/office/drawing/2014/main" id="{003474BA-A947-4598-96BB-BAACE2411DC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1080360" y="6045971"/>
              <a:ext cx="128495" cy="72626"/>
            </a:xfrm>
            <a:custGeom>
              <a:avLst/>
              <a:gdLst>
                <a:gd name="T0" fmla="*/ 21 w 39"/>
                <a:gd name="T1" fmla="*/ 0 h 24"/>
                <a:gd name="T2" fmla="*/ 22 w 39"/>
                <a:gd name="T3" fmla="*/ 24 h 24"/>
                <a:gd name="T4" fmla="*/ 21 w 39"/>
                <a:gd name="T5" fmla="*/ 0 h 24"/>
              </a:gdLst>
              <a:ahLst/>
              <a:cxnLst>
                <a:cxn ang="0">
                  <a:pos x="T0" y="T1"/>
                </a:cxn>
                <a:cxn ang="0">
                  <a:pos x="T2" y="T3"/>
                </a:cxn>
                <a:cxn ang="0">
                  <a:pos x="T4" y="T5"/>
                </a:cxn>
              </a:cxnLst>
              <a:rect l="0" t="0" r="r" b="b"/>
              <a:pathLst>
                <a:path w="39" h="24">
                  <a:moveTo>
                    <a:pt x="21" y="0"/>
                  </a:moveTo>
                  <a:cubicBezTo>
                    <a:pt x="37" y="0"/>
                    <a:pt x="39" y="23"/>
                    <a:pt x="22" y="24"/>
                  </a:cubicBezTo>
                  <a:cubicBezTo>
                    <a:pt x="7" y="22"/>
                    <a:pt x="0" y="5"/>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8" name="Freeform 57">
              <a:extLst>
                <a:ext uri="{FF2B5EF4-FFF2-40B4-BE49-F238E27FC236}">
                  <a16:creationId xmlns:a16="http://schemas.microsoft.com/office/drawing/2014/main" id="{04426A72-0FD0-478F-AAC5-B49E1425353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1725717" y="6081156"/>
              <a:ext cx="140901" cy="93843"/>
            </a:xfrm>
            <a:custGeom>
              <a:avLst/>
              <a:gdLst>
                <a:gd name="T0" fmla="*/ 27 w 43"/>
                <a:gd name="T1" fmla="*/ 3 h 31"/>
                <a:gd name="T2" fmla="*/ 40 w 43"/>
                <a:gd name="T3" fmla="*/ 23 h 31"/>
                <a:gd name="T4" fmla="*/ 27 w 43"/>
                <a:gd name="T5" fmla="*/ 3 h 31"/>
              </a:gdLst>
              <a:ahLst/>
              <a:cxnLst>
                <a:cxn ang="0">
                  <a:pos x="T0" y="T1"/>
                </a:cxn>
                <a:cxn ang="0">
                  <a:pos x="T2" y="T3"/>
                </a:cxn>
                <a:cxn ang="0">
                  <a:pos x="T4" y="T5"/>
                </a:cxn>
              </a:cxnLst>
              <a:rect l="0" t="0" r="r" b="b"/>
              <a:pathLst>
                <a:path w="43" h="31">
                  <a:moveTo>
                    <a:pt x="27" y="3"/>
                  </a:moveTo>
                  <a:cubicBezTo>
                    <a:pt x="35" y="0"/>
                    <a:pt x="43" y="17"/>
                    <a:pt x="40" y="23"/>
                  </a:cubicBezTo>
                  <a:cubicBezTo>
                    <a:pt x="21" y="31"/>
                    <a:pt x="0" y="15"/>
                    <a:pt x="27"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9" name="Freeform 60">
              <a:extLst>
                <a:ext uri="{FF2B5EF4-FFF2-40B4-BE49-F238E27FC236}">
                  <a16:creationId xmlns:a16="http://schemas.microsoft.com/office/drawing/2014/main" id="{17260BB0-9DCA-4927-89A5-1314AD40EB3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1513037" y="6063203"/>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4"/>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80" name="Freeform 61">
              <a:extLst>
                <a:ext uri="{FF2B5EF4-FFF2-40B4-BE49-F238E27FC236}">
                  <a16:creationId xmlns:a16="http://schemas.microsoft.com/office/drawing/2014/main" id="{F459656F-63AC-4FC7-8D12-282B9B0C4C5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1260480" y="6017506"/>
              <a:ext cx="137356" cy="99554"/>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5"/>
                    <a:pt x="16"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81" name="Freeform 5">
              <a:extLst>
                <a:ext uri="{FF2B5EF4-FFF2-40B4-BE49-F238E27FC236}">
                  <a16:creationId xmlns:a16="http://schemas.microsoft.com/office/drawing/2014/main" id="{5C345A48-BE33-4B10-AF97-207DC7E2CCA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0596434" y="6347177"/>
              <a:ext cx="121406" cy="81603"/>
            </a:xfrm>
            <a:custGeom>
              <a:avLst/>
              <a:gdLst>
                <a:gd name="T0" fmla="*/ 20 w 37"/>
                <a:gd name="T1" fmla="*/ 1 h 27"/>
                <a:gd name="T2" fmla="*/ 22 w 37"/>
                <a:gd name="T3" fmla="*/ 27 h 27"/>
                <a:gd name="T4" fmla="*/ 20 w 37"/>
                <a:gd name="T5" fmla="*/ 1 h 27"/>
              </a:gdLst>
              <a:ahLst/>
              <a:cxnLst>
                <a:cxn ang="0">
                  <a:pos x="T0" y="T1"/>
                </a:cxn>
                <a:cxn ang="0">
                  <a:pos x="T2" y="T3"/>
                </a:cxn>
                <a:cxn ang="0">
                  <a:pos x="T4" y="T5"/>
                </a:cxn>
              </a:cxnLst>
              <a:rect l="0" t="0" r="r" b="b"/>
              <a:pathLst>
                <a:path w="37" h="27">
                  <a:moveTo>
                    <a:pt x="20" y="1"/>
                  </a:moveTo>
                  <a:cubicBezTo>
                    <a:pt x="31" y="1"/>
                    <a:pt x="37" y="24"/>
                    <a:pt x="22" y="27"/>
                  </a:cubicBezTo>
                  <a:cubicBezTo>
                    <a:pt x="2" y="27"/>
                    <a:pt x="0" y="0"/>
                    <a:pt x="20"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82" name="Freeform 6">
              <a:extLst>
                <a:ext uri="{FF2B5EF4-FFF2-40B4-BE49-F238E27FC236}">
                  <a16:creationId xmlns:a16="http://schemas.microsoft.com/office/drawing/2014/main" id="{65503F74-3A89-46DD-AD4D-9BB164E252C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8310592" y="6345841"/>
              <a:ext cx="124063" cy="87315"/>
            </a:xfrm>
            <a:custGeom>
              <a:avLst/>
              <a:gdLst>
                <a:gd name="T0" fmla="*/ 12 w 38"/>
                <a:gd name="T1" fmla="*/ 3 h 29"/>
                <a:gd name="T2" fmla="*/ 15 w 38"/>
                <a:gd name="T3" fmla="*/ 29 h 29"/>
                <a:gd name="T4" fmla="*/ 12 w 38"/>
                <a:gd name="T5" fmla="*/ 3 h 29"/>
              </a:gdLst>
              <a:ahLst/>
              <a:cxnLst>
                <a:cxn ang="0">
                  <a:pos x="T0" y="T1"/>
                </a:cxn>
                <a:cxn ang="0">
                  <a:pos x="T2" y="T3"/>
                </a:cxn>
                <a:cxn ang="0">
                  <a:pos x="T4" y="T5"/>
                </a:cxn>
              </a:cxnLst>
              <a:rect l="0" t="0" r="r" b="b"/>
              <a:pathLst>
                <a:path w="38" h="29">
                  <a:moveTo>
                    <a:pt x="12" y="3"/>
                  </a:moveTo>
                  <a:cubicBezTo>
                    <a:pt x="34" y="0"/>
                    <a:pt x="38" y="26"/>
                    <a:pt x="15" y="29"/>
                  </a:cubicBezTo>
                  <a:cubicBezTo>
                    <a:pt x="4" y="23"/>
                    <a:pt x="0" y="9"/>
                    <a:pt x="12"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83" name="Freeform 7">
              <a:extLst>
                <a:ext uri="{FF2B5EF4-FFF2-40B4-BE49-F238E27FC236}">
                  <a16:creationId xmlns:a16="http://schemas.microsoft.com/office/drawing/2014/main" id="{5D8D4A6C-9C30-46E6-953F-8FFE24534F6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0865803" y="6306514"/>
              <a:ext cx="138242" cy="100371"/>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84" name="Freeform 8">
              <a:extLst>
                <a:ext uri="{FF2B5EF4-FFF2-40B4-BE49-F238E27FC236}">
                  <a16:creationId xmlns:a16="http://schemas.microsoft.com/office/drawing/2014/main" id="{844B12AB-BDBA-412B-8127-0671AB6BF8E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8670714" y="6339312"/>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85" name="Freeform 9">
              <a:extLst>
                <a:ext uri="{FF2B5EF4-FFF2-40B4-BE49-F238E27FC236}">
                  <a16:creationId xmlns:a16="http://schemas.microsoft.com/office/drawing/2014/main" id="{84AE8FA4-8AC5-4D0E-9FF8-B6F6D961FCA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8956060" y="6342577"/>
              <a:ext cx="121406" cy="88130"/>
            </a:xfrm>
            <a:custGeom>
              <a:avLst/>
              <a:gdLst>
                <a:gd name="T0" fmla="*/ 18 w 37"/>
                <a:gd name="T1" fmla="*/ 4 h 29"/>
                <a:gd name="T2" fmla="*/ 22 w 37"/>
                <a:gd name="T3" fmla="*/ 29 h 29"/>
                <a:gd name="T4" fmla="*/ 18 w 37"/>
                <a:gd name="T5" fmla="*/ 4 h 29"/>
              </a:gdLst>
              <a:ahLst/>
              <a:cxnLst>
                <a:cxn ang="0">
                  <a:pos x="T0" y="T1"/>
                </a:cxn>
                <a:cxn ang="0">
                  <a:pos x="T2" y="T3"/>
                </a:cxn>
                <a:cxn ang="0">
                  <a:pos x="T4" y="T5"/>
                </a:cxn>
              </a:cxnLst>
              <a:rect l="0" t="0" r="r" b="b"/>
              <a:pathLst>
                <a:path w="37" h="29">
                  <a:moveTo>
                    <a:pt x="18" y="4"/>
                  </a:moveTo>
                  <a:cubicBezTo>
                    <a:pt x="35" y="0"/>
                    <a:pt x="37" y="28"/>
                    <a:pt x="22" y="29"/>
                  </a:cubicBezTo>
                  <a:cubicBezTo>
                    <a:pt x="7" y="28"/>
                    <a:pt x="0" y="14"/>
                    <a:pt x="18"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86" name="Freeform 11">
              <a:extLst>
                <a:ext uri="{FF2B5EF4-FFF2-40B4-BE49-F238E27FC236}">
                  <a16:creationId xmlns:a16="http://schemas.microsoft.com/office/drawing/2014/main" id="{462515DF-512D-49E0-B5FE-637D9E352B8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9198871" y="6306670"/>
              <a:ext cx="143559" cy="102819"/>
            </a:xfrm>
            <a:custGeom>
              <a:avLst/>
              <a:gdLst>
                <a:gd name="T0" fmla="*/ 31 w 44"/>
                <a:gd name="T1" fmla="*/ 1 h 34"/>
                <a:gd name="T2" fmla="*/ 42 w 44"/>
                <a:gd name="T3" fmla="*/ 19 h 34"/>
                <a:gd name="T4" fmla="*/ 31 w 44"/>
                <a:gd name="T5" fmla="*/ 1 h 34"/>
              </a:gdLst>
              <a:ahLst/>
              <a:cxnLst>
                <a:cxn ang="0">
                  <a:pos x="T0" y="T1"/>
                </a:cxn>
                <a:cxn ang="0">
                  <a:pos x="T2" y="T3"/>
                </a:cxn>
                <a:cxn ang="0">
                  <a:pos x="T4" y="T5"/>
                </a:cxn>
              </a:cxnLst>
              <a:rect l="0" t="0" r="r" b="b"/>
              <a:pathLst>
                <a:path w="44" h="34">
                  <a:moveTo>
                    <a:pt x="31" y="1"/>
                  </a:moveTo>
                  <a:cubicBezTo>
                    <a:pt x="39" y="0"/>
                    <a:pt x="44" y="12"/>
                    <a:pt x="42" y="19"/>
                  </a:cubicBezTo>
                  <a:cubicBezTo>
                    <a:pt x="25" y="34"/>
                    <a:pt x="0" y="8"/>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87" name="Freeform 12">
              <a:extLst>
                <a:ext uri="{FF2B5EF4-FFF2-40B4-BE49-F238E27FC236}">
                  <a16:creationId xmlns:a16="http://schemas.microsoft.com/office/drawing/2014/main" id="{342CB8A0-096D-4A9F-B962-294DB670BD7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9716391" y="6324623"/>
              <a:ext cx="134697" cy="81603"/>
            </a:xfrm>
            <a:custGeom>
              <a:avLst/>
              <a:gdLst>
                <a:gd name="T0" fmla="*/ 22 w 41"/>
                <a:gd name="T1" fmla="*/ 0 h 27"/>
                <a:gd name="T2" fmla="*/ 8 w 41"/>
                <a:gd name="T3" fmla="*/ 20 h 27"/>
                <a:gd name="T4" fmla="*/ 22 w 41"/>
                <a:gd name="T5" fmla="*/ 0 h 27"/>
              </a:gdLst>
              <a:ahLst/>
              <a:cxnLst>
                <a:cxn ang="0">
                  <a:pos x="T0" y="T1"/>
                </a:cxn>
                <a:cxn ang="0">
                  <a:pos x="T2" y="T3"/>
                </a:cxn>
                <a:cxn ang="0">
                  <a:pos x="T4" y="T5"/>
                </a:cxn>
              </a:cxnLst>
              <a:rect l="0" t="0" r="r" b="b"/>
              <a:pathLst>
                <a:path w="41" h="27">
                  <a:moveTo>
                    <a:pt x="22" y="0"/>
                  </a:moveTo>
                  <a:cubicBezTo>
                    <a:pt x="41" y="12"/>
                    <a:pt x="24" y="27"/>
                    <a:pt x="8" y="20"/>
                  </a:cubicBezTo>
                  <a:cubicBezTo>
                    <a:pt x="0" y="7"/>
                    <a:pt x="8" y="0"/>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88" name="Freeform 13">
              <a:extLst>
                <a:ext uri="{FF2B5EF4-FFF2-40B4-BE49-F238E27FC236}">
                  <a16:creationId xmlns:a16="http://schemas.microsoft.com/office/drawing/2014/main" id="{6870353D-6B96-4946-8BB5-015BF6E6E22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0344031" y="6362033"/>
              <a:ext cx="124951" cy="69362"/>
            </a:xfrm>
            <a:custGeom>
              <a:avLst/>
              <a:gdLst>
                <a:gd name="T0" fmla="*/ 26 w 38"/>
                <a:gd name="T1" fmla="*/ 0 h 23"/>
                <a:gd name="T2" fmla="*/ 25 w 38"/>
                <a:gd name="T3" fmla="*/ 23 h 23"/>
                <a:gd name="T4" fmla="*/ 26 w 38"/>
                <a:gd name="T5" fmla="*/ 0 h 23"/>
              </a:gdLst>
              <a:ahLst/>
              <a:cxnLst>
                <a:cxn ang="0">
                  <a:pos x="T0" y="T1"/>
                </a:cxn>
                <a:cxn ang="0">
                  <a:pos x="T2" y="T3"/>
                </a:cxn>
                <a:cxn ang="0">
                  <a:pos x="T4" y="T5"/>
                </a:cxn>
              </a:cxnLst>
              <a:rect l="0" t="0" r="r" b="b"/>
              <a:pathLst>
                <a:path w="38" h="23">
                  <a:moveTo>
                    <a:pt x="26" y="0"/>
                  </a:moveTo>
                  <a:cubicBezTo>
                    <a:pt x="38" y="0"/>
                    <a:pt x="37" y="20"/>
                    <a:pt x="25" y="23"/>
                  </a:cubicBezTo>
                  <a:cubicBezTo>
                    <a:pt x="0" y="23"/>
                    <a:pt x="5" y="1"/>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89" name="Freeform 14">
              <a:extLst>
                <a:ext uri="{FF2B5EF4-FFF2-40B4-BE49-F238E27FC236}">
                  <a16:creationId xmlns:a16="http://schemas.microsoft.com/office/drawing/2014/main" id="{20249E38-6114-4065-8836-941D6C55D5D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0070859" y="6318096"/>
              <a:ext cx="134697" cy="84866"/>
            </a:xfrm>
            <a:custGeom>
              <a:avLst/>
              <a:gdLst>
                <a:gd name="T0" fmla="*/ 26 w 41"/>
                <a:gd name="T1" fmla="*/ 1 h 28"/>
                <a:gd name="T2" fmla="*/ 39 w 41"/>
                <a:gd name="T3" fmla="*/ 20 h 28"/>
                <a:gd name="T4" fmla="*/ 26 w 41"/>
                <a:gd name="T5" fmla="*/ 1 h 28"/>
              </a:gdLst>
              <a:ahLst/>
              <a:cxnLst>
                <a:cxn ang="0">
                  <a:pos x="T0" y="T1"/>
                </a:cxn>
                <a:cxn ang="0">
                  <a:pos x="T2" y="T3"/>
                </a:cxn>
                <a:cxn ang="0">
                  <a:pos x="T4" y="T5"/>
                </a:cxn>
              </a:cxnLst>
              <a:rect l="0" t="0" r="r" b="b"/>
              <a:pathLst>
                <a:path w="41" h="28">
                  <a:moveTo>
                    <a:pt x="26" y="1"/>
                  </a:moveTo>
                  <a:cubicBezTo>
                    <a:pt x="34" y="0"/>
                    <a:pt x="41" y="12"/>
                    <a:pt x="39" y="20"/>
                  </a:cubicBezTo>
                  <a:cubicBezTo>
                    <a:pt x="17" y="28"/>
                    <a:pt x="0" y="12"/>
                    <a:pt x="26"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90" name="Freeform 16">
              <a:extLst>
                <a:ext uri="{FF2B5EF4-FFF2-40B4-BE49-F238E27FC236}">
                  <a16:creationId xmlns:a16="http://schemas.microsoft.com/office/drawing/2014/main" id="{BDA5073D-3C1B-4779-8DEF-FD9CD5308D4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9461176" y="6300142"/>
              <a:ext cx="143559" cy="97107"/>
            </a:xfrm>
            <a:custGeom>
              <a:avLst/>
              <a:gdLst>
                <a:gd name="T0" fmla="*/ 31 w 44"/>
                <a:gd name="T1" fmla="*/ 1 h 32"/>
                <a:gd name="T2" fmla="*/ 43 w 44"/>
                <a:gd name="T3" fmla="*/ 15 h 32"/>
                <a:gd name="T4" fmla="*/ 31 w 44"/>
                <a:gd name="T5" fmla="*/ 1 h 32"/>
              </a:gdLst>
              <a:ahLst/>
              <a:cxnLst>
                <a:cxn ang="0">
                  <a:pos x="T0" y="T1"/>
                </a:cxn>
                <a:cxn ang="0">
                  <a:pos x="T2" y="T3"/>
                </a:cxn>
                <a:cxn ang="0">
                  <a:pos x="T4" y="T5"/>
                </a:cxn>
              </a:cxnLst>
              <a:rect l="0" t="0" r="r" b="b"/>
              <a:pathLst>
                <a:path w="44" h="32">
                  <a:moveTo>
                    <a:pt x="31" y="1"/>
                  </a:moveTo>
                  <a:cubicBezTo>
                    <a:pt x="40" y="0"/>
                    <a:pt x="44" y="8"/>
                    <a:pt x="43" y="15"/>
                  </a:cubicBezTo>
                  <a:cubicBezTo>
                    <a:pt x="29" y="32"/>
                    <a:pt x="0" y="6"/>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91" name="Freeform 17">
              <a:extLst>
                <a:ext uri="{FF2B5EF4-FFF2-40B4-BE49-F238E27FC236}">
                  <a16:creationId xmlns:a16="http://schemas.microsoft.com/office/drawing/2014/main" id="{79505220-ED85-46B5-A218-0991FA57948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8039205" y="6341355"/>
              <a:ext cx="94821" cy="69362"/>
            </a:xfrm>
            <a:custGeom>
              <a:avLst/>
              <a:gdLst>
                <a:gd name="T0" fmla="*/ 13 w 29"/>
                <a:gd name="T1" fmla="*/ 0 h 23"/>
                <a:gd name="T2" fmla="*/ 13 w 29"/>
                <a:gd name="T3" fmla="*/ 23 h 23"/>
                <a:gd name="T4" fmla="*/ 13 w 29"/>
                <a:gd name="T5" fmla="*/ 0 h 23"/>
              </a:gdLst>
              <a:ahLst/>
              <a:cxnLst>
                <a:cxn ang="0">
                  <a:pos x="T0" y="T1"/>
                </a:cxn>
                <a:cxn ang="0">
                  <a:pos x="T2" y="T3"/>
                </a:cxn>
                <a:cxn ang="0">
                  <a:pos x="T4" y="T5"/>
                </a:cxn>
              </a:cxnLst>
              <a:rect l="0" t="0" r="r" b="b"/>
              <a:pathLst>
                <a:path w="29" h="23">
                  <a:moveTo>
                    <a:pt x="13" y="0"/>
                  </a:moveTo>
                  <a:cubicBezTo>
                    <a:pt x="27" y="0"/>
                    <a:pt x="29" y="22"/>
                    <a:pt x="13" y="23"/>
                  </a:cubicBezTo>
                  <a:cubicBezTo>
                    <a:pt x="2" y="22"/>
                    <a:pt x="0" y="2"/>
                    <a:pt x="1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92" name="Freeform 21">
              <a:extLst>
                <a:ext uri="{FF2B5EF4-FFF2-40B4-BE49-F238E27FC236}">
                  <a16:creationId xmlns:a16="http://schemas.microsoft.com/office/drawing/2014/main" id="{A8513416-DF87-4A83-8026-AF40654BAE1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7730057" y="6318096"/>
              <a:ext cx="140901" cy="102819"/>
            </a:xfrm>
            <a:custGeom>
              <a:avLst/>
              <a:gdLst>
                <a:gd name="T0" fmla="*/ 24 w 43"/>
                <a:gd name="T1" fmla="*/ 0 h 34"/>
                <a:gd name="T2" fmla="*/ 14 w 43"/>
                <a:gd name="T3" fmla="*/ 23 h 34"/>
                <a:gd name="T4" fmla="*/ 24 w 43"/>
                <a:gd name="T5" fmla="*/ 0 h 34"/>
              </a:gdLst>
              <a:ahLst/>
              <a:cxnLst>
                <a:cxn ang="0">
                  <a:pos x="T0" y="T1"/>
                </a:cxn>
                <a:cxn ang="0">
                  <a:pos x="T2" y="T3"/>
                </a:cxn>
                <a:cxn ang="0">
                  <a:pos x="T4" y="T5"/>
                </a:cxn>
              </a:cxnLst>
              <a:rect l="0" t="0" r="r" b="b"/>
              <a:pathLst>
                <a:path w="43" h="34">
                  <a:moveTo>
                    <a:pt x="24" y="0"/>
                  </a:moveTo>
                  <a:cubicBezTo>
                    <a:pt x="43" y="3"/>
                    <a:pt x="28" y="34"/>
                    <a:pt x="14" y="23"/>
                  </a:cubicBezTo>
                  <a:cubicBezTo>
                    <a:pt x="0" y="28"/>
                    <a:pt x="4" y="5"/>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93" name="Freeform 25">
              <a:extLst>
                <a:ext uri="{FF2B5EF4-FFF2-40B4-BE49-F238E27FC236}">
                  <a16:creationId xmlns:a16="http://schemas.microsoft.com/office/drawing/2014/main" id="{AF0489C4-7984-4A49-9D02-ACE2DD3EC8B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6930591" y="6309120"/>
              <a:ext cx="134697" cy="93843"/>
            </a:xfrm>
            <a:custGeom>
              <a:avLst/>
              <a:gdLst>
                <a:gd name="T0" fmla="*/ 23 w 41"/>
                <a:gd name="T1" fmla="*/ 0 h 31"/>
                <a:gd name="T2" fmla="*/ 17 w 41"/>
                <a:gd name="T3" fmla="*/ 25 h 31"/>
                <a:gd name="T4" fmla="*/ 23 w 41"/>
                <a:gd name="T5" fmla="*/ 0 h 31"/>
              </a:gdLst>
              <a:ahLst/>
              <a:cxnLst>
                <a:cxn ang="0">
                  <a:pos x="T0" y="T1"/>
                </a:cxn>
                <a:cxn ang="0">
                  <a:pos x="T2" y="T3"/>
                </a:cxn>
                <a:cxn ang="0">
                  <a:pos x="T4" y="T5"/>
                </a:cxn>
              </a:cxnLst>
              <a:rect l="0" t="0" r="r" b="b"/>
              <a:pathLst>
                <a:path w="41" h="31">
                  <a:moveTo>
                    <a:pt x="23" y="0"/>
                  </a:moveTo>
                  <a:cubicBezTo>
                    <a:pt x="40" y="1"/>
                    <a:pt x="41" y="31"/>
                    <a:pt x="17" y="25"/>
                  </a:cubicBezTo>
                  <a:cubicBezTo>
                    <a:pt x="0" y="7"/>
                    <a:pt x="17" y="4"/>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94" name="Freeform 29">
              <a:extLst>
                <a:ext uri="{FF2B5EF4-FFF2-40B4-BE49-F238E27FC236}">
                  <a16:creationId xmlns:a16="http://schemas.microsoft.com/office/drawing/2014/main" id="{3DB0DE7C-BF6D-4059-94C4-FD4D6E7BA90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7497041" y="6299934"/>
              <a:ext cx="118747" cy="120771"/>
            </a:xfrm>
            <a:custGeom>
              <a:avLst/>
              <a:gdLst>
                <a:gd name="T0" fmla="*/ 16 w 36"/>
                <a:gd name="T1" fmla="*/ 4 h 40"/>
                <a:gd name="T2" fmla="*/ 34 w 36"/>
                <a:gd name="T3" fmla="*/ 15 h 40"/>
                <a:gd name="T4" fmla="*/ 16 w 36"/>
                <a:gd name="T5" fmla="*/ 4 h 40"/>
              </a:gdLst>
              <a:ahLst/>
              <a:cxnLst>
                <a:cxn ang="0">
                  <a:pos x="T0" y="T1"/>
                </a:cxn>
                <a:cxn ang="0">
                  <a:pos x="T2" y="T3"/>
                </a:cxn>
                <a:cxn ang="0">
                  <a:pos x="T4" y="T5"/>
                </a:cxn>
              </a:cxnLst>
              <a:rect l="0" t="0" r="r" b="b"/>
              <a:pathLst>
                <a:path w="36" h="40">
                  <a:moveTo>
                    <a:pt x="16" y="4"/>
                  </a:moveTo>
                  <a:cubicBezTo>
                    <a:pt x="36" y="5"/>
                    <a:pt x="33" y="0"/>
                    <a:pt x="34" y="15"/>
                  </a:cubicBezTo>
                  <a:cubicBezTo>
                    <a:pt x="34" y="40"/>
                    <a:pt x="0" y="22"/>
                    <a:pt x="16"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95" name="Freeform 31">
              <a:extLst>
                <a:ext uri="{FF2B5EF4-FFF2-40B4-BE49-F238E27FC236}">
                  <a16:creationId xmlns:a16="http://schemas.microsoft.com/office/drawing/2014/main" id="{5B58E23E-6D06-4F24-B6F8-98AE632C2AE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7207517" y="6336989"/>
              <a:ext cx="131153" cy="72626"/>
            </a:xfrm>
            <a:custGeom>
              <a:avLst/>
              <a:gdLst>
                <a:gd name="T0" fmla="*/ 24 w 40"/>
                <a:gd name="T1" fmla="*/ 0 h 24"/>
                <a:gd name="T2" fmla="*/ 25 w 40"/>
                <a:gd name="T3" fmla="*/ 24 h 24"/>
                <a:gd name="T4" fmla="*/ 24 w 40"/>
                <a:gd name="T5" fmla="*/ 0 h 24"/>
              </a:gdLst>
              <a:ahLst/>
              <a:cxnLst>
                <a:cxn ang="0">
                  <a:pos x="T0" y="T1"/>
                </a:cxn>
                <a:cxn ang="0">
                  <a:pos x="T2" y="T3"/>
                </a:cxn>
                <a:cxn ang="0">
                  <a:pos x="T4" y="T5"/>
                </a:cxn>
              </a:cxnLst>
              <a:rect l="0" t="0" r="r" b="b"/>
              <a:pathLst>
                <a:path w="40" h="24">
                  <a:moveTo>
                    <a:pt x="24" y="0"/>
                  </a:moveTo>
                  <a:cubicBezTo>
                    <a:pt x="40" y="0"/>
                    <a:pt x="38" y="20"/>
                    <a:pt x="25" y="24"/>
                  </a:cubicBezTo>
                  <a:cubicBezTo>
                    <a:pt x="0" y="22"/>
                    <a:pt x="6" y="4"/>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96" name="Freeform 32">
              <a:extLst>
                <a:ext uri="{FF2B5EF4-FFF2-40B4-BE49-F238E27FC236}">
                  <a16:creationId xmlns:a16="http://schemas.microsoft.com/office/drawing/2014/main" id="{7D87D95A-4B48-4140-BB5C-9A33AACBFAA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0094795" y="6039831"/>
              <a:ext cx="144445" cy="106083"/>
            </a:xfrm>
            <a:custGeom>
              <a:avLst/>
              <a:gdLst>
                <a:gd name="T0" fmla="*/ 28 w 44"/>
                <a:gd name="T1" fmla="*/ 0 h 35"/>
                <a:gd name="T2" fmla="*/ 42 w 44"/>
                <a:gd name="T3" fmla="*/ 21 h 35"/>
                <a:gd name="T4" fmla="*/ 28 w 44"/>
                <a:gd name="T5" fmla="*/ 0 h 35"/>
              </a:gdLst>
              <a:ahLst/>
              <a:cxnLst>
                <a:cxn ang="0">
                  <a:pos x="T0" y="T1"/>
                </a:cxn>
                <a:cxn ang="0">
                  <a:pos x="T2" y="T3"/>
                </a:cxn>
                <a:cxn ang="0">
                  <a:pos x="T4" y="T5"/>
                </a:cxn>
              </a:cxnLst>
              <a:rect l="0" t="0" r="r" b="b"/>
              <a:pathLst>
                <a:path w="44" h="35">
                  <a:moveTo>
                    <a:pt x="28" y="0"/>
                  </a:moveTo>
                  <a:cubicBezTo>
                    <a:pt x="36" y="1"/>
                    <a:pt x="44" y="12"/>
                    <a:pt x="42" y="21"/>
                  </a:cubicBezTo>
                  <a:cubicBezTo>
                    <a:pt x="23" y="35"/>
                    <a:pt x="0" y="7"/>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97" name="Freeform 33">
              <a:extLst>
                <a:ext uri="{FF2B5EF4-FFF2-40B4-BE49-F238E27FC236}">
                  <a16:creationId xmlns:a16="http://schemas.microsoft.com/office/drawing/2014/main" id="{6D78BEA4-B995-4BEC-A3B4-C580D646ADA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9015443" y="6088793"/>
              <a:ext cx="151535" cy="75075"/>
            </a:xfrm>
            <a:custGeom>
              <a:avLst/>
              <a:gdLst>
                <a:gd name="T0" fmla="*/ 23 w 46"/>
                <a:gd name="T1" fmla="*/ 0 h 25"/>
                <a:gd name="T2" fmla="*/ 29 w 46"/>
                <a:gd name="T3" fmla="*/ 25 h 25"/>
                <a:gd name="T4" fmla="*/ 23 w 46"/>
                <a:gd name="T5" fmla="*/ 0 h 25"/>
              </a:gdLst>
              <a:ahLst/>
              <a:cxnLst>
                <a:cxn ang="0">
                  <a:pos x="T0" y="T1"/>
                </a:cxn>
                <a:cxn ang="0">
                  <a:pos x="T2" y="T3"/>
                </a:cxn>
                <a:cxn ang="0">
                  <a:pos x="T4" y="T5"/>
                </a:cxn>
              </a:cxnLst>
              <a:rect l="0" t="0" r="r" b="b"/>
              <a:pathLst>
                <a:path w="46" h="25">
                  <a:moveTo>
                    <a:pt x="23" y="0"/>
                  </a:moveTo>
                  <a:cubicBezTo>
                    <a:pt x="32" y="1"/>
                    <a:pt x="46" y="21"/>
                    <a:pt x="29" y="25"/>
                  </a:cubicBezTo>
                  <a:cubicBezTo>
                    <a:pt x="10" y="23"/>
                    <a:pt x="0" y="9"/>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98" name="Freeform 34">
              <a:extLst>
                <a:ext uri="{FF2B5EF4-FFF2-40B4-BE49-F238E27FC236}">
                  <a16:creationId xmlns:a16="http://schemas.microsoft.com/office/drawing/2014/main" id="{C075F1AC-7155-4487-8B7A-0C74E2C65D9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8022051" y="6079816"/>
              <a:ext cx="134697" cy="84051"/>
            </a:xfrm>
            <a:custGeom>
              <a:avLst/>
              <a:gdLst>
                <a:gd name="T0" fmla="*/ 22 w 41"/>
                <a:gd name="T1" fmla="*/ 0 h 28"/>
                <a:gd name="T2" fmla="*/ 8 w 41"/>
                <a:gd name="T3" fmla="*/ 21 h 28"/>
                <a:gd name="T4" fmla="*/ 22 w 41"/>
                <a:gd name="T5" fmla="*/ 0 h 28"/>
              </a:gdLst>
              <a:ahLst/>
              <a:cxnLst>
                <a:cxn ang="0">
                  <a:pos x="T0" y="T1"/>
                </a:cxn>
                <a:cxn ang="0">
                  <a:pos x="T2" y="T3"/>
                </a:cxn>
                <a:cxn ang="0">
                  <a:pos x="T4" y="T5"/>
                </a:cxn>
              </a:cxnLst>
              <a:rect l="0" t="0" r="r" b="b"/>
              <a:pathLst>
                <a:path w="41" h="28">
                  <a:moveTo>
                    <a:pt x="22" y="0"/>
                  </a:moveTo>
                  <a:cubicBezTo>
                    <a:pt x="41" y="13"/>
                    <a:pt x="24" y="28"/>
                    <a:pt x="8" y="21"/>
                  </a:cubicBezTo>
                  <a:cubicBezTo>
                    <a:pt x="0" y="8"/>
                    <a:pt x="8" y="0"/>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99" name="Freeform 35">
              <a:extLst>
                <a:ext uri="{FF2B5EF4-FFF2-40B4-BE49-F238E27FC236}">
                  <a16:creationId xmlns:a16="http://schemas.microsoft.com/office/drawing/2014/main" id="{2923812A-0930-464A-B863-8232CDF9BEA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8806684" y="6076799"/>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0" name="Freeform 36">
              <a:extLst>
                <a:ext uri="{FF2B5EF4-FFF2-40B4-BE49-F238E27FC236}">
                  <a16:creationId xmlns:a16="http://schemas.microsoft.com/office/drawing/2014/main" id="{5B22D5AF-1F95-4943-ADBD-50BF0DDC9BC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7345904" y="6043095"/>
              <a:ext cx="144445" cy="102819"/>
            </a:xfrm>
            <a:custGeom>
              <a:avLst/>
              <a:gdLst>
                <a:gd name="T0" fmla="*/ 31 w 44"/>
                <a:gd name="T1" fmla="*/ 1 h 34"/>
                <a:gd name="T2" fmla="*/ 25 w 44"/>
                <a:gd name="T3" fmla="*/ 22 h 34"/>
                <a:gd name="T4" fmla="*/ 31 w 44"/>
                <a:gd name="T5" fmla="*/ 1 h 34"/>
              </a:gdLst>
              <a:ahLst/>
              <a:cxnLst>
                <a:cxn ang="0">
                  <a:pos x="T0" y="T1"/>
                </a:cxn>
                <a:cxn ang="0">
                  <a:pos x="T2" y="T3"/>
                </a:cxn>
                <a:cxn ang="0">
                  <a:pos x="T4" y="T5"/>
                </a:cxn>
              </a:cxnLst>
              <a:rect l="0" t="0" r="r" b="b"/>
              <a:pathLst>
                <a:path w="44" h="34">
                  <a:moveTo>
                    <a:pt x="31" y="1"/>
                  </a:moveTo>
                  <a:cubicBezTo>
                    <a:pt x="44" y="3"/>
                    <a:pt x="38" y="34"/>
                    <a:pt x="25" y="22"/>
                  </a:cubicBezTo>
                  <a:cubicBezTo>
                    <a:pt x="0" y="28"/>
                    <a:pt x="14" y="0"/>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1" name="Freeform 37">
              <a:extLst>
                <a:ext uri="{FF2B5EF4-FFF2-40B4-BE49-F238E27FC236}">
                  <a16:creationId xmlns:a16="http://schemas.microsoft.com/office/drawing/2014/main" id="{09709304-5160-4325-BE4E-F970450FA81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0337604" y="6030855"/>
              <a:ext cx="115202" cy="121588"/>
            </a:xfrm>
            <a:custGeom>
              <a:avLst/>
              <a:gdLst>
                <a:gd name="T0" fmla="*/ 16 w 35"/>
                <a:gd name="T1" fmla="*/ 4 h 40"/>
                <a:gd name="T2" fmla="*/ 33 w 35"/>
                <a:gd name="T3" fmla="*/ 15 h 40"/>
                <a:gd name="T4" fmla="*/ 16 w 35"/>
                <a:gd name="T5" fmla="*/ 4 h 40"/>
              </a:gdLst>
              <a:ahLst/>
              <a:cxnLst>
                <a:cxn ang="0">
                  <a:pos x="T0" y="T1"/>
                </a:cxn>
                <a:cxn ang="0">
                  <a:pos x="T2" y="T3"/>
                </a:cxn>
                <a:cxn ang="0">
                  <a:pos x="T4" y="T5"/>
                </a:cxn>
              </a:cxnLst>
              <a:rect l="0" t="0" r="r" b="b"/>
              <a:pathLst>
                <a:path w="35" h="40">
                  <a:moveTo>
                    <a:pt x="16" y="4"/>
                  </a:moveTo>
                  <a:cubicBezTo>
                    <a:pt x="35" y="4"/>
                    <a:pt x="32" y="0"/>
                    <a:pt x="33" y="15"/>
                  </a:cubicBezTo>
                  <a:cubicBezTo>
                    <a:pt x="34" y="40"/>
                    <a:pt x="0" y="22"/>
                    <a:pt x="16"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2" name="Freeform 38">
              <a:extLst>
                <a:ext uri="{FF2B5EF4-FFF2-40B4-BE49-F238E27FC236}">
                  <a16:creationId xmlns:a16="http://schemas.microsoft.com/office/drawing/2014/main" id="{6086BD94-D139-4DEE-9FB6-849360DABF4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8517418" y="6070840"/>
              <a:ext cx="127608" cy="69362"/>
            </a:xfrm>
            <a:custGeom>
              <a:avLst/>
              <a:gdLst>
                <a:gd name="T0" fmla="*/ 26 w 39"/>
                <a:gd name="T1" fmla="*/ 0 h 23"/>
                <a:gd name="T2" fmla="*/ 26 w 39"/>
                <a:gd name="T3" fmla="*/ 23 h 23"/>
                <a:gd name="T4" fmla="*/ 26 w 39"/>
                <a:gd name="T5" fmla="*/ 0 h 23"/>
              </a:gdLst>
              <a:ahLst/>
              <a:cxnLst>
                <a:cxn ang="0">
                  <a:pos x="T0" y="T1"/>
                </a:cxn>
                <a:cxn ang="0">
                  <a:pos x="T2" y="T3"/>
                </a:cxn>
                <a:cxn ang="0">
                  <a:pos x="T4" y="T5"/>
                </a:cxn>
              </a:cxnLst>
              <a:rect l="0" t="0" r="r" b="b"/>
              <a:pathLst>
                <a:path w="39" h="23">
                  <a:moveTo>
                    <a:pt x="26" y="0"/>
                  </a:moveTo>
                  <a:cubicBezTo>
                    <a:pt x="39" y="1"/>
                    <a:pt x="38" y="21"/>
                    <a:pt x="26" y="23"/>
                  </a:cubicBezTo>
                  <a:cubicBezTo>
                    <a:pt x="0" y="23"/>
                    <a:pt x="5" y="2"/>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3" name="Freeform 39">
              <a:extLst>
                <a:ext uri="{FF2B5EF4-FFF2-40B4-BE49-F238E27FC236}">
                  <a16:creationId xmlns:a16="http://schemas.microsoft.com/office/drawing/2014/main" id="{84B8A4B1-C709-4864-851E-6A76DE4E525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8268404" y="6058600"/>
              <a:ext cx="131153" cy="81603"/>
            </a:xfrm>
            <a:custGeom>
              <a:avLst/>
              <a:gdLst>
                <a:gd name="T0" fmla="*/ 25 w 40"/>
                <a:gd name="T1" fmla="*/ 0 h 27"/>
                <a:gd name="T2" fmla="*/ 38 w 40"/>
                <a:gd name="T3" fmla="*/ 20 h 27"/>
                <a:gd name="T4" fmla="*/ 25 w 40"/>
                <a:gd name="T5" fmla="*/ 0 h 27"/>
              </a:gdLst>
              <a:ahLst/>
              <a:cxnLst>
                <a:cxn ang="0">
                  <a:pos x="T0" y="T1"/>
                </a:cxn>
                <a:cxn ang="0">
                  <a:pos x="T2" y="T3"/>
                </a:cxn>
                <a:cxn ang="0">
                  <a:pos x="T4" y="T5"/>
                </a:cxn>
              </a:cxnLst>
              <a:rect l="0" t="0" r="r" b="b"/>
              <a:pathLst>
                <a:path w="40" h="27">
                  <a:moveTo>
                    <a:pt x="25" y="0"/>
                  </a:moveTo>
                  <a:cubicBezTo>
                    <a:pt x="34" y="0"/>
                    <a:pt x="40" y="11"/>
                    <a:pt x="38" y="20"/>
                  </a:cubicBezTo>
                  <a:cubicBezTo>
                    <a:pt x="17" y="27"/>
                    <a:pt x="0" y="12"/>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4" name="Freeform 40">
              <a:extLst>
                <a:ext uri="{FF2B5EF4-FFF2-40B4-BE49-F238E27FC236}">
                  <a16:creationId xmlns:a16="http://schemas.microsoft.com/office/drawing/2014/main" id="{51183B3E-65BA-45BB-9238-E5553DA7E22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0809931" y="6055336"/>
              <a:ext cx="134697" cy="81603"/>
            </a:xfrm>
            <a:custGeom>
              <a:avLst/>
              <a:gdLst>
                <a:gd name="T0" fmla="*/ 19 w 41"/>
                <a:gd name="T1" fmla="*/ 0 h 27"/>
                <a:gd name="T2" fmla="*/ 7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9"/>
                    <a:pt x="28" y="27"/>
                    <a:pt x="7" y="20"/>
                  </a:cubicBezTo>
                  <a:cubicBezTo>
                    <a:pt x="0" y="8"/>
                    <a:pt x="7"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5" name="Freeform 41">
              <a:extLst>
                <a:ext uri="{FF2B5EF4-FFF2-40B4-BE49-F238E27FC236}">
                  <a16:creationId xmlns:a16="http://schemas.microsoft.com/office/drawing/2014/main" id="{B456CBC6-D8DB-4226-8743-8355D0C1E28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7126136" y="6055335"/>
              <a:ext cx="144445" cy="78339"/>
            </a:xfrm>
            <a:custGeom>
              <a:avLst/>
              <a:gdLst>
                <a:gd name="T0" fmla="*/ 29 w 44"/>
                <a:gd name="T1" fmla="*/ 0 h 26"/>
                <a:gd name="T2" fmla="*/ 26 w 44"/>
                <a:gd name="T3" fmla="*/ 26 h 26"/>
                <a:gd name="T4" fmla="*/ 29 w 44"/>
                <a:gd name="T5" fmla="*/ 0 h 26"/>
              </a:gdLst>
              <a:ahLst/>
              <a:cxnLst>
                <a:cxn ang="0">
                  <a:pos x="T0" y="T1"/>
                </a:cxn>
                <a:cxn ang="0">
                  <a:pos x="T2" y="T3"/>
                </a:cxn>
                <a:cxn ang="0">
                  <a:pos x="T4" y="T5"/>
                </a:cxn>
              </a:cxnLst>
              <a:rect l="0" t="0" r="r" b="b"/>
              <a:pathLst>
                <a:path w="44" h="26">
                  <a:moveTo>
                    <a:pt x="29" y="0"/>
                  </a:moveTo>
                  <a:cubicBezTo>
                    <a:pt x="44" y="3"/>
                    <a:pt x="40" y="22"/>
                    <a:pt x="26" y="26"/>
                  </a:cubicBezTo>
                  <a:cubicBezTo>
                    <a:pt x="0" y="25"/>
                    <a:pt x="11" y="6"/>
                    <a:pt x="2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6" name="Freeform 42">
              <a:extLst>
                <a:ext uri="{FF2B5EF4-FFF2-40B4-BE49-F238E27FC236}">
                  <a16:creationId xmlns:a16="http://schemas.microsoft.com/office/drawing/2014/main" id="{2A43AE63-9201-415C-A88E-C52685BF9A9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7798736" y="6034119"/>
              <a:ext cx="144445" cy="97107"/>
            </a:xfrm>
            <a:custGeom>
              <a:avLst/>
              <a:gdLst>
                <a:gd name="T0" fmla="*/ 31 w 44"/>
                <a:gd name="T1" fmla="*/ 1 h 32"/>
                <a:gd name="T2" fmla="*/ 43 w 44"/>
                <a:gd name="T3" fmla="*/ 16 h 32"/>
                <a:gd name="T4" fmla="*/ 31 w 44"/>
                <a:gd name="T5" fmla="*/ 1 h 32"/>
              </a:gdLst>
              <a:ahLst/>
              <a:cxnLst>
                <a:cxn ang="0">
                  <a:pos x="T0" y="T1"/>
                </a:cxn>
                <a:cxn ang="0">
                  <a:pos x="T2" y="T3"/>
                </a:cxn>
                <a:cxn ang="0">
                  <a:pos x="T4" y="T5"/>
                </a:cxn>
              </a:cxnLst>
              <a:rect l="0" t="0" r="r" b="b"/>
              <a:pathLst>
                <a:path w="44" h="32">
                  <a:moveTo>
                    <a:pt x="31" y="1"/>
                  </a:moveTo>
                  <a:cubicBezTo>
                    <a:pt x="40" y="0"/>
                    <a:pt x="44" y="8"/>
                    <a:pt x="43" y="16"/>
                  </a:cubicBezTo>
                  <a:cubicBezTo>
                    <a:pt x="29" y="32"/>
                    <a:pt x="0" y="7"/>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7" name="Freeform 44">
              <a:extLst>
                <a:ext uri="{FF2B5EF4-FFF2-40B4-BE49-F238E27FC236}">
                  <a16:creationId xmlns:a16="http://schemas.microsoft.com/office/drawing/2014/main" id="{0BB8C75E-6B9A-4E95-85CF-ACD2D2AD2B1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9327374" y="6037383"/>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8" name="Freeform 45">
              <a:extLst>
                <a:ext uri="{FF2B5EF4-FFF2-40B4-BE49-F238E27FC236}">
                  <a16:creationId xmlns:a16="http://schemas.microsoft.com/office/drawing/2014/main" id="{F593E6EC-FB46-40CB-825C-C1305B1FB1B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7555926" y="6012902"/>
              <a:ext cx="144445" cy="102819"/>
            </a:xfrm>
            <a:custGeom>
              <a:avLst/>
              <a:gdLst>
                <a:gd name="T0" fmla="*/ 31 w 44"/>
                <a:gd name="T1" fmla="*/ 0 h 34"/>
                <a:gd name="T2" fmla="*/ 42 w 44"/>
                <a:gd name="T3" fmla="*/ 19 h 34"/>
                <a:gd name="T4" fmla="*/ 31 w 44"/>
                <a:gd name="T5" fmla="*/ 0 h 34"/>
              </a:gdLst>
              <a:ahLst/>
              <a:cxnLst>
                <a:cxn ang="0">
                  <a:pos x="T0" y="T1"/>
                </a:cxn>
                <a:cxn ang="0">
                  <a:pos x="T2" y="T3"/>
                </a:cxn>
                <a:cxn ang="0">
                  <a:pos x="T4" y="T5"/>
                </a:cxn>
              </a:cxnLst>
              <a:rect l="0" t="0" r="r" b="b"/>
              <a:pathLst>
                <a:path w="44" h="34">
                  <a:moveTo>
                    <a:pt x="31" y="0"/>
                  </a:moveTo>
                  <a:cubicBezTo>
                    <a:pt x="39" y="0"/>
                    <a:pt x="44" y="12"/>
                    <a:pt x="42" y="19"/>
                  </a:cubicBezTo>
                  <a:cubicBezTo>
                    <a:pt x="25" y="34"/>
                    <a:pt x="0" y="8"/>
                    <a:pt x="3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9" name="Freeform 46">
              <a:extLst>
                <a:ext uri="{FF2B5EF4-FFF2-40B4-BE49-F238E27FC236}">
                  <a16:creationId xmlns:a16="http://schemas.microsoft.com/office/drawing/2014/main" id="{517F36F0-8630-4831-9057-6CA9B217BE7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0583957" y="6061049"/>
              <a:ext cx="121406" cy="81603"/>
            </a:xfrm>
            <a:custGeom>
              <a:avLst/>
              <a:gdLst>
                <a:gd name="T0" fmla="*/ 19 w 37"/>
                <a:gd name="T1" fmla="*/ 1 h 27"/>
                <a:gd name="T2" fmla="*/ 21 w 37"/>
                <a:gd name="T3" fmla="*/ 27 h 27"/>
                <a:gd name="T4" fmla="*/ 19 w 37"/>
                <a:gd name="T5" fmla="*/ 1 h 27"/>
              </a:gdLst>
              <a:ahLst/>
              <a:cxnLst>
                <a:cxn ang="0">
                  <a:pos x="T0" y="T1"/>
                </a:cxn>
                <a:cxn ang="0">
                  <a:pos x="T2" y="T3"/>
                </a:cxn>
                <a:cxn ang="0">
                  <a:pos x="T4" y="T5"/>
                </a:cxn>
              </a:cxnLst>
              <a:rect l="0" t="0" r="r" b="b"/>
              <a:pathLst>
                <a:path w="37" h="27">
                  <a:moveTo>
                    <a:pt x="19" y="1"/>
                  </a:moveTo>
                  <a:cubicBezTo>
                    <a:pt x="31" y="2"/>
                    <a:pt x="37" y="24"/>
                    <a:pt x="21" y="27"/>
                  </a:cubicBezTo>
                  <a:cubicBezTo>
                    <a:pt x="1" y="27"/>
                    <a:pt x="0" y="0"/>
                    <a:pt x="19"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10" name="Freeform 47">
              <a:extLst>
                <a:ext uri="{FF2B5EF4-FFF2-40B4-BE49-F238E27FC236}">
                  <a16:creationId xmlns:a16="http://schemas.microsoft.com/office/drawing/2014/main" id="{9614B5E6-3CE1-465E-8381-646179E1B19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9553346" y="6034118"/>
              <a:ext cx="147990" cy="78339"/>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10" y="24"/>
                    <a:pt x="0" y="9"/>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11" name="Freeform 48">
              <a:extLst>
                <a:ext uri="{FF2B5EF4-FFF2-40B4-BE49-F238E27FC236}">
                  <a16:creationId xmlns:a16="http://schemas.microsoft.com/office/drawing/2014/main" id="{5A40C31A-16AE-42C0-AC3B-52DCA2F5A22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9804575" y="6052072"/>
              <a:ext cx="133812" cy="79154"/>
            </a:xfrm>
            <a:custGeom>
              <a:avLst/>
              <a:gdLst>
                <a:gd name="T0" fmla="*/ 19 w 41"/>
                <a:gd name="T1" fmla="*/ 0 h 26"/>
                <a:gd name="T2" fmla="*/ 7 w 41"/>
                <a:gd name="T3" fmla="*/ 19 h 26"/>
                <a:gd name="T4" fmla="*/ 19 w 41"/>
                <a:gd name="T5" fmla="*/ 0 h 26"/>
              </a:gdLst>
              <a:ahLst/>
              <a:cxnLst>
                <a:cxn ang="0">
                  <a:pos x="T0" y="T1"/>
                </a:cxn>
                <a:cxn ang="0">
                  <a:pos x="T2" y="T3"/>
                </a:cxn>
                <a:cxn ang="0">
                  <a:pos x="T4" y="T5"/>
                </a:cxn>
              </a:cxnLst>
              <a:rect l="0" t="0" r="r" b="b"/>
              <a:pathLst>
                <a:path w="41" h="26">
                  <a:moveTo>
                    <a:pt x="19" y="0"/>
                  </a:moveTo>
                  <a:cubicBezTo>
                    <a:pt x="41" y="9"/>
                    <a:pt x="28" y="26"/>
                    <a:pt x="7" y="19"/>
                  </a:cubicBezTo>
                  <a:cubicBezTo>
                    <a:pt x="0" y="8"/>
                    <a:pt x="7"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12" name="Freeform 49">
              <a:extLst>
                <a:ext uri="{FF2B5EF4-FFF2-40B4-BE49-F238E27FC236}">
                  <a16:creationId xmlns:a16="http://schemas.microsoft.com/office/drawing/2014/main" id="{CE95CDB5-B8FA-431B-B9BE-7791AD92CD1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6903707" y="6016166"/>
              <a:ext cx="127608" cy="81603"/>
            </a:xfrm>
            <a:custGeom>
              <a:avLst/>
              <a:gdLst>
                <a:gd name="T0" fmla="*/ 21 w 39"/>
                <a:gd name="T1" fmla="*/ 2 h 27"/>
                <a:gd name="T2" fmla="*/ 26 w 39"/>
                <a:gd name="T3" fmla="*/ 24 h 27"/>
                <a:gd name="T4" fmla="*/ 21 w 39"/>
                <a:gd name="T5" fmla="*/ 2 h 27"/>
              </a:gdLst>
              <a:ahLst/>
              <a:cxnLst>
                <a:cxn ang="0">
                  <a:pos x="T0" y="T1"/>
                </a:cxn>
                <a:cxn ang="0">
                  <a:pos x="T2" y="T3"/>
                </a:cxn>
                <a:cxn ang="0">
                  <a:pos x="T4" y="T5"/>
                </a:cxn>
              </a:cxnLst>
              <a:rect l="0" t="0" r="r" b="b"/>
              <a:pathLst>
                <a:path w="39" h="27">
                  <a:moveTo>
                    <a:pt x="21" y="2"/>
                  </a:moveTo>
                  <a:cubicBezTo>
                    <a:pt x="36" y="0"/>
                    <a:pt x="39" y="17"/>
                    <a:pt x="26" y="24"/>
                  </a:cubicBezTo>
                  <a:cubicBezTo>
                    <a:pt x="8" y="27"/>
                    <a:pt x="0" y="9"/>
                    <a:pt x="21"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spTree>
    <p:extLst>
      <p:ext uri="{BB962C8B-B14F-4D97-AF65-F5344CB8AC3E}">
        <p14:creationId xmlns:p14="http://schemas.microsoft.com/office/powerpoint/2010/main" val="25001038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71AFD227-869A-489C-A9B5-3F0498DF3C0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096450" y="13394"/>
            <a:ext cx="494218" cy="6814823"/>
            <a:chOff x="11096450" y="13394"/>
            <a:chExt cx="494218" cy="6814823"/>
          </a:xfrm>
          <a:solidFill>
            <a:schemeClr val="bg2">
              <a:lumMod val="90000"/>
            </a:schemeClr>
          </a:solidFill>
        </p:grpSpPr>
        <p:sp>
          <p:nvSpPr>
            <p:cNvPr id="12" name="Freeform 8">
              <a:extLst>
                <a:ext uri="{FF2B5EF4-FFF2-40B4-BE49-F238E27FC236}">
                  <a16:creationId xmlns:a16="http://schemas.microsoft.com/office/drawing/2014/main" id="{62704B34-199B-4964-9C78-3AB9735915A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8009" y="6718576"/>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3" name="Freeform 10">
              <a:extLst>
                <a:ext uri="{FF2B5EF4-FFF2-40B4-BE49-F238E27FC236}">
                  <a16:creationId xmlns:a16="http://schemas.microsoft.com/office/drawing/2014/main" id="{8B1E8DB8-017D-454E-849F-EE5742849FD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75034" y="77813"/>
              <a:ext cx="138242" cy="88130"/>
            </a:xfrm>
            <a:custGeom>
              <a:avLst/>
              <a:gdLst>
                <a:gd name="T0" fmla="*/ 22 w 42"/>
                <a:gd name="T1" fmla="*/ 0 h 29"/>
                <a:gd name="T2" fmla="*/ 14 w 42"/>
                <a:gd name="T3" fmla="*/ 25 h 29"/>
                <a:gd name="T4" fmla="*/ 22 w 42"/>
                <a:gd name="T5" fmla="*/ 0 h 29"/>
              </a:gdLst>
              <a:ahLst/>
              <a:cxnLst>
                <a:cxn ang="0">
                  <a:pos x="T0" y="T1"/>
                </a:cxn>
                <a:cxn ang="0">
                  <a:pos x="T2" y="T3"/>
                </a:cxn>
                <a:cxn ang="0">
                  <a:pos x="T4" y="T5"/>
                </a:cxn>
              </a:cxnLst>
              <a:rect l="0" t="0" r="r" b="b"/>
              <a:pathLst>
                <a:path w="42" h="29">
                  <a:moveTo>
                    <a:pt x="22" y="0"/>
                  </a:moveTo>
                  <a:cubicBezTo>
                    <a:pt x="42" y="7"/>
                    <a:pt x="28" y="29"/>
                    <a:pt x="14" y="25"/>
                  </a:cubicBezTo>
                  <a:cubicBezTo>
                    <a:pt x="0" y="18"/>
                    <a:pt x="8" y="1"/>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4" name="Freeform 15">
              <a:extLst>
                <a:ext uri="{FF2B5EF4-FFF2-40B4-BE49-F238E27FC236}">
                  <a16:creationId xmlns:a16="http://schemas.microsoft.com/office/drawing/2014/main" id="{16D80E5D-5099-41C4-A80A-1B1538C382F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78964" y="592010"/>
              <a:ext cx="121406" cy="72626"/>
            </a:xfrm>
            <a:custGeom>
              <a:avLst/>
              <a:gdLst>
                <a:gd name="T0" fmla="*/ 16 w 37"/>
                <a:gd name="T1" fmla="*/ 0 h 24"/>
                <a:gd name="T2" fmla="*/ 11 w 37"/>
                <a:gd name="T3" fmla="*/ 24 h 24"/>
                <a:gd name="T4" fmla="*/ 16 w 37"/>
                <a:gd name="T5" fmla="*/ 0 h 24"/>
              </a:gdLst>
              <a:ahLst/>
              <a:cxnLst>
                <a:cxn ang="0">
                  <a:pos x="T0" y="T1"/>
                </a:cxn>
                <a:cxn ang="0">
                  <a:pos x="T2" y="T3"/>
                </a:cxn>
                <a:cxn ang="0">
                  <a:pos x="T4" y="T5"/>
                </a:cxn>
              </a:cxnLst>
              <a:rect l="0" t="0" r="r" b="b"/>
              <a:pathLst>
                <a:path w="37" h="24">
                  <a:moveTo>
                    <a:pt x="16" y="0"/>
                  </a:moveTo>
                  <a:cubicBezTo>
                    <a:pt x="37" y="6"/>
                    <a:pt x="30" y="20"/>
                    <a:pt x="11" y="24"/>
                  </a:cubicBezTo>
                  <a:cubicBezTo>
                    <a:pt x="0" y="17"/>
                    <a:pt x="5" y="3"/>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5" name="Freeform 18">
              <a:extLst>
                <a:ext uri="{FF2B5EF4-FFF2-40B4-BE49-F238E27FC236}">
                  <a16:creationId xmlns:a16="http://schemas.microsoft.com/office/drawing/2014/main" id="{947751E1-E2F4-467E-B547-3BD4BAB7F56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82378" y="335267"/>
              <a:ext cx="138242" cy="78339"/>
            </a:xfrm>
            <a:custGeom>
              <a:avLst/>
              <a:gdLst>
                <a:gd name="T0" fmla="*/ 6 w 42"/>
                <a:gd name="T1" fmla="*/ 6 h 26"/>
                <a:gd name="T2" fmla="*/ 21 w 42"/>
                <a:gd name="T3" fmla="*/ 26 h 26"/>
                <a:gd name="T4" fmla="*/ 6 w 42"/>
                <a:gd name="T5" fmla="*/ 6 h 26"/>
              </a:gdLst>
              <a:ahLst/>
              <a:cxnLst>
                <a:cxn ang="0">
                  <a:pos x="T0" y="T1"/>
                </a:cxn>
                <a:cxn ang="0">
                  <a:pos x="T2" y="T3"/>
                </a:cxn>
                <a:cxn ang="0">
                  <a:pos x="T4" y="T5"/>
                </a:cxn>
              </a:cxnLst>
              <a:rect l="0" t="0" r="r" b="b"/>
              <a:pathLst>
                <a:path w="42" h="26">
                  <a:moveTo>
                    <a:pt x="6" y="6"/>
                  </a:moveTo>
                  <a:cubicBezTo>
                    <a:pt x="25" y="0"/>
                    <a:pt x="42" y="17"/>
                    <a:pt x="21" y="26"/>
                  </a:cubicBezTo>
                  <a:cubicBezTo>
                    <a:pt x="9" y="26"/>
                    <a:pt x="0" y="16"/>
                    <a:pt x="6" y="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6" name="Freeform 19">
              <a:extLst>
                <a:ext uri="{FF2B5EF4-FFF2-40B4-BE49-F238E27FC236}">
                  <a16:creationId xmlns:a16="http://schemas.microsoft.com/office/drawing/2014/main" id="{55D8869B-B701-4268-9856-876345C8AE3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7714" y="2021691"/>
              <a:ext cx="124951" cy="69362"/>
            </a:xfrm>
            <a:custGeom>
              <a:avLst/>
              <a:gdLst>
                <a:gd name="T0" fmla="*/ 16 w 38"/>
                <a:gd name="T1" fmla="*/ 0 h 23"/>
                <a:gd name="T2" fmla="*/ 10 w 38"/>
                <a:gd name="T3" fmla="*/ 23 h 23"/>
                <a:gd name="T4" fmla="*/ 16 w 38"/>
                <a:gd name="T5" fmla="*/ 0 h 23"/>
              </a:gdLst>
              <a:ahLst/>
              <a:cxnLst>
                <a:cxn ang="0">
                  <a:pos x="T0" y="T1"/>
                </a:cxn>
                <a:cxn ang="0">
                  <a:pos x="T2" y="T3"/>
                </a:cxn>
                <a:cxn ang="0">
                  <a:pos x="T4" y="T5"/>
                </a:cxn>
              </a:cxnLst>
              <a:rect l="0" t="0" r="r" b="b"/>
              <a:pathLst>
                <a:path w="38" h="23">
                  <a:moveTo>
                    <a:pt x="16" y="0"/>
                  </a:moveTo>
                  <a:cubicBezTo>
                    <a:pt x="38" y="8"/>
                    <a:pt x="31" y="18"/>
                    <a:pt x="10" y="23"/>
                  </a:cubicBezTo>
                  <a:cubicBezTo>
                    <a:pt x="0" y="16"/>
                    <a:pt x="4" y="3"/>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7" name="Freeform 20">
              <a:extLst>
                <a:ext uri="{FF2B5EF4-FFF2-40B4-BE49-F238E27FC236}">
                  <a16:creationId xmlns:a16="http://schemas.microsoft.com/office/drawing/2014/main" id="{A25CA59C-849F-4CE4-A9B0-293F98DE2C7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14629" y="2272420"/>
              <a:ext cx="128495" cy="78339"/>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8" name="Freeform 22">
              <a:extLst>
                <a:ext uri="{FF2B5EF4-FFF2-40B4-BE49-F238E27FC236}">
                  <a16:creationId xmlns:a16="http://schemas.microsoft.com/office/drawing/2014/main" id="{FE000DB1-AAA1-4BFF-8F14-53624C2F9E0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26398" y="1049544"/>
              <a:ext cx="150648" cy="99554"/>
            </a:xfrm>
            <a:custGeom>
              <a:avLst/>
              <a:gdLst>
                <a:gd name="T0" fmla="*/ 26 w 46"/>
                <a:gd name="T1" fmla="*/ 0 h 33"/>
                <a:gd name="T2" fmla="*/ 38 w 46"/>
                <a:gd name="T3" fmla="*/ 22 h 33"/>
                <a:gd name="T4" fmla="*/ 26 w 46"/>
                <a:gd name="T5" fmla="*/ 0 h 33"/>
              </a:gdLst>
              <a:ahLst/>
              <a:cxnLst>
                <a:cxn ang="0">
                  <a:pos x="T0" y="T1"/>
                </a:cxn>
                <a:cxn ang="0">
                  <a:pos x="T2" y="T3"/>
                </a:cxn>
                <a:cxn ang="0">
                  <a:pos x="T4" y="T5"/>
                </a:cxn>
              </a:cxnLst>
              <a:rect l="0" t="0" r="r" b="b"/>
              <a:pathLst>
                <a:path w="46" h="33">
                  <a:moveTo>
                    <a:pt x="26" y="0"/>
                  </a:moveTo>
                  <a:cubicBezTo>
                    <a:pt x="29" y="0"/>
                    <a:pt x="46" y="16"/>
                    <a:pt x="38" y="22"/>
                  </a:cubicBezTo>
                  <a:cubicBezTo>
                    <a:pt x="16" y="33"/>
                    <a:pt x="0" y="5"/>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9" name="Freeform 23">
              <a:extLst>
                <a:ext uri="{FF2B5EF4-FFF2-40B4-BE49-F238E27FC236}">
                  <a16:creationId xmlns:a16="http://schemas.microsoft.com/office/drawing/2014/main" id="{5EEFBC14-7E5B-47B2-B5E3-E90991F8919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40085" y="836978"/>
              <a:ext cx="134697" cy="81603"/>
            </a:xfrm>
            <a:custGeom>
              <a:avLst/>
              <a:gdLst>
                <a:gd name="T0" fmla="*/ 19 w 41"/>
                <a:gd name="T1" fmla="*/ 0 h 27"/>
                <a:gd name="T2" fmla="*/ 8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10"/>
                    <a:pt x="28" y="27"/>
                    <a:pt x="8" y="20"/>
                  </a:cubicBezTo>
                  <a:cubicBezTo>
                    <a:pt x="0" y="8"/>
                    <a:pt x="7" y="2"/>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0" name="Freeform 26">
              <a:extLst>
                <a:ext uri="{FF2B5EF4-FFF2-40B4-BE49-F238E27FC236}">
                  <a16:creationId xmlns:a16="http://schemas.microsoft.com/office/drawing/2014/main" id="{00AFF6E4-A34A-4FD3-8C57-BB96114822D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27309" y="1320685"/>
              <a:ext cx="127608" cy="78339"/>
            </a:xfrm>
            <a:custGeom>
              <a:avLst/>
              <a:gdLst>
                <a:gd name="T0" fmla="*/ 24 w 39"/>
                <a:gd name="T1" fmla="*/ 0 h 26"/>
                <a:gd name="T2" fmla="*/ 20 w 39"/>
                <a:gd name="T3" fmla="*/ 25 h 26"/>
                <a:gd name="T4" fmla="*/ 24 w 39"/>
                <a:gd name="T5" fmla="*/ 0 h 26"/>
              </a:gdLst>
              <a:ahLst/>
              <a:cxnLst>
                <a:cxn ang="0">
                  <a:pos x="T0" y="T1"/>
                </a:cxn>
                <a:cxn ang="0">
                  <a:pos x="T2" y="T3"/>
                </a:cxn>
                <a:cxn ang="0">
                  <a:pos x="T4" y="T5"/>
                </a:cxn>
              </a:cxnLst>
              <a:rect l="0" t="0" r="r" b="b"/>
              <a:pathLst>
                <a:path w="39" h="26">
                  <a:moveTo>
                    <a:pt x="24" y="0"/>
                  </a:moveTo>
                  <a:cubicBezTo>
                    <a:pt x="39" y="2"/>
                    <a:pt x="36" y="26"/>
                    <a:pt x="20" y="25"/>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1" name="Freeform 27">
              <a:extLst>
                <a:ext uri="{FF2B5EF4-FFF2-40B4-BE49-F238E27FC236}">
                  <a16:creationId xmlns:a16="http://schemas.microsoft.com/office/drawing/2014/main" id="{C63A8474-C075-4441-A0B3-52286EA5009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7470" y="1778440"/>
              <a:ext cx="131153" cy="93843"/>
            </a:xfrm>
            <a:custGeom>
              <a:avLst/>
              <a:gdLst>
                <a:gd name="T0" fmla="*/ 22 w 40"/>
                <a:gd name="T1" fmla="*/ 0 h 31"/>
                <a:gd name="T2" fmla="*/ 16 w 40"/>
                <a:gd name="T3" fmla="*/ 25 h 31"/>
                <a:gd name="T4" fmla="*/ 22 w 40"/>
                <a:gd name="T5" fmla="*/ 0 h 31"/>
              </a:gdLst>
              <a:ahLst/>
              <a:cxnLst>
                <a:cxn ang="0">
                  <a:pos x="T0" y="T1"/>
                </a:cxn>
                <a:cxn ang="0">
                  <a:pos x="T2" y="T3"/>
                </a:cxn>
                <a:cxn ang="0">
                  <a:pos x="T4" y="T5"/>
                </a:cxn>
              </a:cxnLst>
              <a:rect l="0" t="0" r="r" b="b"/>
              <a:pathLst>
                <a:path w="40" h="31">
                  <a:moveTo>
                    <a:pt x="22" y="0"/>
                  </a:moveTo>
                  <a:cubicBezTo>
                    <a:pt x="39" y="3"/>
                    <a:pt x="40" y="31"/>
                    <a:pt x="16" y="25"/>
                  </a:cubicBezTo>
                  <a:cubicBezTo>
                    <a:pt x="0" y="7"/>
                    <a:pt x="13" y="4"/>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2" name="Freeform 28">
              <a:extLst>
                <a:ext uri="{FF2B5EF4-FFF2-40B4-BE49-F238E27FC236}">
                  <a16:creationId xmlns:a16="http://schemas.microsoft.com/office/drawing/2014/main" id="{35DA4698-A2ED-4512-8887-F12D3F14372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4869" y="1535195"/>
              <a:ext cx="127608" cy="69362"/>
            </a:xfrm>
            <a:custGeom>
              <a:avLst/>
              <a:gdLst>
                <a:gd name="T0" fmla="*/ 16 w 39"/>
                <a:gd name="T1" fmla="*/ 0 h 23"/>
                <a:gd name="T2" fmla="*/ 11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7"/>
                    <a:pt x="31" y="17"/>
                    <a:pt x="11" y="23"/>
                  </a:cubicBezTo>
                  <a:cubicBezTo>
                    <a:pt x="0" y="16"/>
                    <a:pt x="4" y="2"/>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3" name="Freeform 30">
              <a:extLst>
                <a:ext uri="{FF2B5EF4-FFF2-40B4-BE49-F238E27FC236}">
                  <a16:creationId xmlns:a16="http://schemas.microsoft.com/office/drawing/2014/main" id="{3358E118-D590-4E50-B21C-6CDAA1CCAFC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80119" y="1078297"/>
              <a:ext cx="9748" cy="5712"/>
            </a:xfrm>
            <a:custGeom>
              <a:avLst/>
              <a:gdLst>
                <a:gd name="T0" fmla="*/ 1 w 3"/>
                <a:gd name="T1" fmla="*/ 0 h 2"/>
                <a:gd name="T2" fmla="*/ 2 w 3"/>
                <a:gd name="T3" fmla="*/ 2 h 2"/>
                <a:gd name="T4" fmla="*/ 1 w 3"/>
                <a:gd name="T5" fmla="*/ 0 h 2"/>
              </a:gdLst>
              <a:ahLst/>
              <a:cxnLst>
                <a:cxn ang="0">
                  <a:pos x="T0" y="T1"/>
                </a:cxn>
                <a:cxn ang="0">
                  <a:pos x="T2" y="T3"/>
                </a:cxn>
                <a:cxn ang="0">
                  <a:pos x="T4" y="T5"/>
                </a:cxn>
              </a:cxnLst>
              <a:rect l="0" t="0" r="r" b="b"/>
              <a:pathLst>
                <a:path w="3" h="2">
                  <a:moveTo>
                    <a:pt x="1" y="0"/>
                  </a:moveTo>
                  <a:cubicBezTo>
                    <a:pt x="2" y="1"/>
                    <a:pt x="3" y="2"/>
                    <a:pt x="2" y="2"/>
                  </a:cubicBezTo>
                  <a:cubicBezTo>
                    <a:pt x="1" y="2"/>
                    <a:pt x="0" y="1"/>
                    <a:pt x="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4" name="Freeform 43">
              <a:extLst>
                <a:ext uri="{FF2B5EF4-FFF2-40B4-BE49-F238E27FC236}">
                  <a16:creationId xmlns:a16="http://schemas.microsoft.com/office/drawing/2014/main" id="{F1EE889E-60FF-423F-ADCB-6CBEE853A04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94111" y="860614"/>
              <a:ext cx="143559" cy="75075"/>
            </a:xfrm>
            <a:custGeom>
              <a:avLst/>
              <a:gdLst>
                <a:gd name="T0" fmla="*/ 28 w 44"/>
                <a:gd name="T1" fmla="*/ 0 h 25"/>
                <a:gd name="T2" fmla="*/ 25 w 44"/>
                <a:gd name="T3" fmla="*/ 25 h 25"/>
                <a:gd name="T4" fmla="*/ 28 w 44"/>
                <a:gd name="T5" fmla="*/ 0 h 25"/>
              </a:gdLst>
              <a:ahLst/>
              <a:cxnLst>
                <a:cxn ang="0">
                  <a:pos x="T0" y="T1"/>
                </a:cxn>
                <a:cxn ang="0">
                  <a:pos x="T2" y="T3"/>
                </a:cxn>
                <a:cxn ang="0">
                  <a:pos x="T4" y="T5"/>
                </a:cxn>
              </a:cxnLst>
              <a:rect l="0" t="0" r="r" b="b"/>
              <a:pathLst>
                <a:path w="44" h="25">
                  <a:moveTo>
                    <a:pt x="28" y="0"/>
                  </a:moveTo>
                  <a:cubicBezTo>
                    <a:pt x="44" y="2"/>
                    <a:pt x="38" y="22"/>
                    <a:pt x="25" y="25"/>
                  </a:cubicBezTo>
                  <a:cubicBezTo>
                    <a:pt x="0" y="25"/>
                    <a:pt x="9" y="5"/>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5" name="Freeform 51">
              <a:extLst>
                <a:ext uri="{FF2B5EF4-FFF2-40B4-BE49-F238E27FC236}">
                  <a16:creationId xmlns:a16="http://schemas.microsoft.com/office/drawing/2014/main" id="{A4AA0634-0A7C-4A35-8EB7-775200F129F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67080" y="1015030"/>
              <a:ext cx="115202" cy="90579"/>
            </a:xfrm>
            <a:custGeom>
              <a:avLst/>
              <a:gdLst>
                <a:gd name="T0" fmla="*/ 19 w 35"/>
                <a:gd name="T1" fmla="*/ 0 h 30"/>
                <a:gd name="T2" fmla="*/ 33 w 35"/>
                <a:gd name="T3" fmla="*/ 15 h 30"/>
                <a:gd name="T4" fmla="*/ 25 w 35"/>
                <a:gd name="T5" fmla="*/ 19 h 30"/>
                <a:gd name="T6" fmla="*/ 19 w 35"/>
                <a:gd name="T7" fmla="*/ 0 h 30"/>
              </a:gdLst>
              <a:ahLst/>
              <a:cxnLst>
                <a:cxn ang="0">
                  <a:pos x="T0" y="T1"/>
                </a:cxn>
                <a:cxn ang="0">
                  <a:pos x="T2" y="T3"/>
                </a:cxn>
                <a:cxn ang="0">
                  <a:pos x="T4" y="T5"/>
                </a:cxn>
                <a:cxn ang="0">
                  <a:pos x="T6" y="T7"/>
                </a:cxn>
              </a:cxnLst>
              <a:rect l="0" t="0" r="r" b="b"/>
              <a:pathLst>
                <a:path w="35" h="30">
                  <a:moveTo>
                    <a:pt x="19" y="0"/>
                  </a:moveTo>
                  <a:cubicBezTo>
                    <a:pt x="26" y="0"/>
                    <a:pt x="35" y="8"/>
                    <a:pt x="33" y="15"/>
                  </a:cubicBezTo>
                  <a:cubicBezTo>
                    <a:pt x="30" y="12"/>
                    <a:pt x="27" y="17"/>
                    <a:pt x="25" y="19"/>
                  </a:cubicBezTo>
                  <a:cubicBezTo>
                    <a:pt x="7" y="30"/>
                    <a:pt x="0" y="5"/>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6" name="Freeform 52">
              <a:extLst>
                <a:ext uri="{FF2B5EF4-FFF2-40B4-BE49-F238E27FC236}">
                  <a16:creationId xmlns:a16="http://schemas.microsoft.com/office/drawing/2014/main" id="{EBA21558-CAC3-445C-8882-5D4A0C6D2A0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64085" y="450599"/>
              <a:ext cx="118747" cy="81603"/>
            </a:xfrm>
            <a:custGeom>
              <a:avLst/>
              <a:gdLst>
                <a:gd name="T0" fmla="*/ 21 w 36"/>
                <a:gd name="T1" fmla="*/ 0 h 27"/>
                <a:gd name="T2" fmla="*/ 22 w 36"/>
                <a:gd name="T3" fmla="*/ 27 h 27"/>
                <a:gd name="T4" fmla="*/ 21 w 36"/>
                <a:gd name="T5" fmla="*/ 0 h 27"/>
              </a:gdLst>
              <a:ahLst/>
              <a:cxnLst>
                <a:cxn ang="0">
                  <a:pos x="T0" y="T1"/>
                </a:cxn>
                <a:cxn ang="0">
                  <a:pos x="T2" y="T3"/>
                </a:cxn>
                <a:cxn ang="0">
                  <a:pos x="T4" y="T5"/>
                </a:cxn>
              </a:cxnLst>
              <a:rect l="0" t="0" r="r" b="b"/>
              <a:pathLst>
                <a:path w="36" h="27">
                  <a:moveTo>
                    <a:pt x="21" y="0"/>
                  </a:moveTo>
                  <a:cubicBezTo>
                    <a:pt x="33" y="3"/>
                    <a:pt x="36" y="23"/>
                    <a:pt x="22" y="27"/>
                  </a:cubicBezTo>
                  <a:cubicBezTo>
                    <a:pt x="3" y="25"/>
                    <a:pt x="0" y="1"/>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7" name="Freeform 53">
              <a:extLst>
                <a:ext uri="{FF2B5EF4-FFF2-40B4-BE49-F238E27FC236}">
                  <a16:creationId xmlns:a16="http://schemas.microsoft.com/office/drawing/2014/main" id="{2E9415F1-5D31-4C25-9E26-203EEF50087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55166" y="1253803"/>
              <a:ext cx="127608" cy="79154"/>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8" name="Freeform 54">
              <a:extLst>
                <a:ext uri="{FF2B5EF4-FFF2-40B4-BE49-F238E27FC236}">
                  <a16:creationId xmlns:a16="http://schemas.microsoft.com/office/drawing/2014/main" id="{622FC1F6-879A-45BA-8752-08020C39CE2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41013" y="614227"/>
              <a:ext cx="134697" cy="105266"/>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9" name="Freeform 55">
              <a:extLst>
                <a:ext uri="{FF2B5EF4-FFF2-40B4-BE49-F238E27FC236}">
                  <a16:creationId xmlns:a16="http://schemas.microsoft.com/office/drawing/2014/main" id="{BA09826C-58E2-48C5-9666-333326C2CA4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55026" y="1463404"/>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0" name="Freeform 56">
              <a:extLst>
                <a:ext uri="{FF2B5EF4-FFF2-40B4-BE49-F238E27FC236}">
                  <a16:creationId xmlns:a16="http://schemas.microsoft.com/office/drawing/2014/main" id="{A6D3555F-4EA1-4EA7-9D08-2D75CE51927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1585" y="2335317"/>
              <a:ext cx="128495" cy="72626"/>
            </a:xfrm>
            <a:custGeom>
              <a:avLst/>
              <a:gdLst>
                <a:gd name="T0" fmla="*/ 21 w 39"/>
                <a:gd name="T1" fmla="*/ 0 h 24"/>
                <a:gd name="T2" fmla="*/ 22 w 39"/>
                <a:gd name="T3" fmla="*/ 24 h 24"/>
                <a:gd name="T4" fmla="*/ 21 w 39"/>
                <a:gd name="T5" fmla="*/ 0 h 24"/>
              </a:gdLst>
              <a:ahLst/>
              <a:cxnLst>
                <a:cxn ang="0">
                  <a:pos x="T0" y="T1"/>
                </a:cxn>
                <a:cxn ang="0">
                  <a:pos x="T2" y="T3"/>
                </a:cxn>
                <a:cxn ang="0">
                  <a:pos x="T4" y="T5"/>
                </a:cxn>
              </a:cxnLst>
              <a:rect l="0" t="0" r="r" b="b"/>
              <a:pathLst>
                <a:path w="39" h="24">
                  <a:moveTo>
                    <a:pt x="21" y="0"/>
                  </a:moveTo>
                  <a:cubicBezTo>
                    <a:pt x="37" y="0"/>
                    <a:pt x="39" y="23"/>
                    <a:pt x="22" y="24"/>
                  </a:cubicBezTo>
                  <a:cubicBezTo>
                    <a:pt x="7" y="22"/>
                    <a:pt x="0" y="5"/>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1" name="Freeform 57">
              <a:extLst>
                <a:ext uri="{FF2B5EF4-FFF2-40B4-BE49-F238E27FC236}">
                  <a16:creationId xmlns:a16="http://schemas.microsoft.com/office/drawing/2014/main" id="{60FA20E8-EDAA-4310-B870-97807901AC1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41175" y="1673149"/>
              <a:ext cx="140901" cy="93843"/>
            </a:xfrm>
            <a:custGeom>
              <a:avLst/>
              <a:gdLst>
                <a:gd name="T0" fmla="*/ 27 w 43"/>
                <a:gd name="T1" fmla="*/ 3 h 31"/>
                <a:gd name="T2" fmla="*/ 40 w 43"/>
                <a:gd name="T3" fmla="*/ 23 h 31"/>
                <a:gd name="T4" fmla="*/ 27 w 43"/>
                <a:gd name="T5" fmla="*/ 3 h 31"/>
              </a:gdLst>
              <a:ahLst/>
              <a:cxnLst>
                <a:cxn ang="0">
                  <a:pos x="T0" y="T1"/>
                </a:cxn>
                <a:cxn ang="0">
                  <a:pos x="T2" y="T3"/>
                </a:cxn>
                <a:cxn ang="0">
                  <a:pos x="T4" y="T5"/>
                </a:cxn>
              </a:cxnLst>
              <a:rect l="0" t="0" r="r" b="b"/>
              <a:pathLst>
                <a:path w="43" h="31">
                  <a:moveTo>
                    <a:pt x="27" y="3"/>
                  </a:moveTo>
                  <a:cubicBezTo>
                    <a:pt x="35" y="0"/>
                    <a:pt x="43" y="17"/>
                    <a:pt x="40" y="23"/>
                  </a:cubicBezTo>
                  <a:cubicBezTo>
                    <a:pt x="21" y="31"/>
                    <a:pt x="0" y="15"/>
                    <a:pt x="27"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2" name="Freeform 59">
              <a:extLst>
                <a:ext uri="{FF2B5EF4-FFF2-40B4-BE49-F238E27FC236}">
                  <a16:creationId xmlns:a16="http://schemas.microsoft.com/office/drawing/2014/main" id="{F5552AA2-C2AB-4D59-B6EF-E8E5EE110E5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20625" y="255502"/>
              <a:ext cx="124063" cy="78339"/>
            </a:xfrm>
            <a:custGeom>
              <a:avLst/>
              <a:gdLst>
                <a:gd name="T0" fmla="*/ 22 w 38"/>
                <a:gd name="T1" fmla="*/ 0 h 26"/>
                <a:gd name="T2" fmla="*/ 18 w 38"/>
                <a:gd name="T3" fmla="*/ 26 h 26"/>
                <a:gd name="T4" fmla="*/ 22 w 38"/>
                <a:gd name="T5" fmla="*/ 0 h 26"/>
              </a:gdLst>
              <a:ahLst/>
              <a:cxnLst>
                <a:cxn ang="0">
                  <a:pos x="T0" y="T1"/>
                </a:cxn>
                <a:cxn ang="0">
                  <a:pos x="T2" y="T3"/>
                </a:cxn>
                <a:cxn ang="0">
                  <a:pos x="T4" y="T5"/>
                </a:cxn>
              </a:cxnLst>
              <a:rect l="0" t="0" r="r" b="b"/>
              <a:pathLst>
                <a:path w="38" h="26">
                  <a:moveTo>
                    <a:pt x="22" y="0"/>
                  </a:moveTo>
                  <a:cubicBezTo>
                    <a:pt x="38" y="3"/>
                    <a:pt x="33" y="25"/>
                    <a:pt x="18" y="26"/>
                  </a:cubicBezTo>
                  <a:cubicBezTo>
                    <a:pt x="0" y="20"/>
                    <a:pt x="6" y="3"/>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3" name="Freeform 60">
              <a:extLst>
                <a:ext uri="{FF2B5EF4-FFF2-40B4-BE49-F238E27FC236}">
                  <a16:creationId xmlns:a16="http://schemas.microsoft.com/office/drawing/2014/main" id="{0BA267D0-8F6B-4803-B948-70E29B4587E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15856" y="1902943"/>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4"/>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4" name="Freeform 61">
              <a:extLst>
                <a:ext uri="{FF2B5EF4-FFF2-40B4-BE49-F238E27FC236}">
                  <a16:creationId xmlns:a16="http://schemas.microsoft.com/office/drawing/2014/main" id="{86E372A3-B9F4-4FEE-8B96-D9AD879E214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82153" y="2137303"/>
              <a:ext cx="137356" cy="99554"/>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5"/>
                    <a:pt x="16"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5" name="Freeform 5">
              <a:extLst>
                <a:ext uri="{FF2B5EF4-FFF2-40B4-BE49-F238E27FC236}">
                  <a16:creationId xmlns:a16="http://schemas.microsoft.com/office/drawing/2014/main" id="{FF0C4564-5DA6-4224-A8B7-85CE1323DE8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10824" y="2818299"/>
              <a:ext cx="121406" cy="81603"/>
            </a:xfrm>
            <a:custGeom>
              <a:avLst/>
              <a:gdLst>
                <a:gd name="T0" fmla="*/ 20 w 37"/>
                <a:gd name="T1" fmla="*/ 1 h 27"/>
                <a:gd name="T2" fmla="*/ 22 w 37"/>
                <a:gd name="T3" fmla="*/ 27 h 27"/>
                <a:gd name="T4" fmla="*/ 20 w 37"/>
                <a:gd name="T5" fmla="*/ 1 h 27"/>
              </a:gdLst>
              <a:ahLst/>
              <a:cxnLst>
                <a:cxn ang="0">
                  <a:pos x="T0" y="T1"/>
                </a:cxn>
                <a:cxn ang="0">
                  <a:pos x="T2" y="T3"/>
                </a:cxn>
                <a:cxn ang="0">
                  <a:pos x="T4" y="T5"/>
                </a:cxn>
              </a:cxnLst>
              <a:rect l="0" t="0" r="r" b="b"/>
              <a:pathLst>
                <a:path w="37" h="27">
                  <a:moveTo>
                    <a:pt x="20" y="1"/>
                  </a:moveTo>
                  <a:cubicBezTo>
                    <a:pt x="31" y="1"/>
                    <a:pt x="37" y="24"/>
                    <a:pt x="22" y="27"/>
                  </a:cubicBezTo>
                  <a:cubicBezTo>
                    <a:pt x="2" y="27"/>
                    <a:pt x="0" y="0"/>
                    <a:pt x="20"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6" name="Freeform 6">
              <a:extLst>
                <a:ext uri="{FF2B5EF4-FFF2-40B4-BE49-F238E27FC236}">
                  <a16:creationId xmlns:a16="http://schemas.microsoft.com/office/drawing/2014/main" id="{19F31D0D-C43D-4BB0-A13C-9524B84117D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91700" y="5088176"/>
              <a:ext cx="124063" cy="87315"/>
            </a:xfrm>
            <a:custGeom>
              <a:avLst/>
              <a:gdLst>
                <a:gd name="T0" fmla="*/ 12 w 38"/>
                <a:gd name="T1" fmla="*/ 3 h 29"/>
                <a:gd name="T2" fmla="*/ 15 w 38"/>
                <a:gd name="T3" fmla="*/ 29 h 29"/>
                <a:gd name="T4" fmla="*/ 12 w 38"/>
                <a:gd name="T5" fmla="*/ 3 h 29"/>
              </a:gdLst>
              <a:ahLst/>
              <a:cxnLst>
                <a:cxn ang="0">
                  <a:pos x="T0" y="T1"/>
                </a:cxn>
                <a:cxn ang="0">
                  <a:pos x="T2" y="T3"/>
                </a:cxn>
                <a:cxn ang="0">
                  <a:pos x="T4" y="T5"/>
                </a:cxn>
              </a:cxnLst>
              <a:rect l="0" t="0" r="r" b="b"/>
              <a:pathLst>
                <a:path w="38" h="29">
                  <a:moveTo>
                    <a:pt x="12" y="3"/>
                  </a:moveTo>
                  <a:cubicBezTo>
                    <a:pt x="34" y="0"/>
                    <a:pt x="38" y="26"/>
                    <a:pt x="15" y="29"/>
                  </a:cubicBezTo>
                  <a:cubicBezTo>
                    <a:pt x="4" y="23"/>
                    <a:pt x="0" y="9"/>
                    <a:pt x="12"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7" name="Freeform 7">
              <a:extLst>
                <a:ext uri="{FF2B5EF4-FFF2-40B4-BE49-F238E27FC236}">
                  <a16:creationId xmlns:a16="http://schemas.microsoft.com/office/drawing/2014/main" id="{6B32FB03-B0FE-4731-BE41-C59AFB49FBF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71127" y="2531128"/>
              <a:ext cx="138242" cy="100371"/>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8" name="Freeform 8">
              <a:extLst>
                <a:ext uri="{FF2B5EF4-FFF2-40B4-BE49-F238E27FC236}">
                  <a16:creationId xmlns:a16="http://schemas.microsoft.com/office/drawing/2014/main" id="{BDD5B6F0-1E17-4DCD-AE5F-ED8C48892FE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1349" y="4735882"/>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9" name="Freeform 9">
              <a:extLst>
                <a:ext uri="{FF2B5EF4-FFF2-40B4-BE49-F238E27FC236}">
                  <a16:creationId xmlns:a16="http://schemas.microsoft.com/office/drawing/2014/main" id="{0290BE17-E89B-4AF9-B3F6-AF4884D5246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9487" y="4455410"/>
              <a:ext cx="121406" cy="88130"/>
            </a:xfrm>
            <a:custGeom>
              <a:avLst/>
              <a:gdLst>
                <a:gd name="T0" fmla="*/ 18 w 37"/>
                <a:gd name="T1" fmla="*/ 4 h 29"/>
                <a:gd name="T2" fmla="*/ 22 w 37"/>
                <a:gd name="T3" fmla="*/ 29 h 29"/>
                <a:gd name="T4" fmla="*/ 18 w 37"/>
                <a:gd name="T5" fmla="*/ 4 h 29"/>
              </a:gdLst>
              <a:ahLst/>
              <a:cxnLst>
                <a:cxn ang="0">
                  <a:pos x="T0" y="T1"/>
                </a:cxn>
                <a:cxn ang="0">
                  <a:pos x="T2" y="T3"/>
                </a:cxn>
                <a:cxn ang="0">
                  <a:pos x="T4" y="T5"/>
                </a:cxn>
              </a:cxnLst>
              <a:rect l="0" t="0" r="r" b="b"/>
              <a:pathLst>
                <a:path w="37" h="29">
                  <a:moveTo>
                    <a:pt x="18" y="4"/>
                  </a:moveTo>
                  <a:cubicBezTo>
                    <a:pt x="35" y="0"/>
                    <a:pt x="37" y="28"/>
                    <a:pt x="22" y="29"/>
                  </a:cubicBezTo>
                  <a:cubicBezTo>
                    <a:pt x="7" y="28"/>
                    <a:pt x="0" y="14"/>
                    <a:pt x="18"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0" name="Freeform 11">
              <a:extLst>
                <a:ext uri="{FF2B5EF4-FFF2-40B4-BE49-F238E27FC236}">
                  <a16:creationId xmlns:a16="http://schemas.microsoft.com/office/drawing/2014/main" id="{85F63089-F77F-4F02-8417-AAC1847FBCA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69848" y="4194178"/>
              <a:ext cx="143559" cy="102819"/>
            </a:xfrm>
            <a:custGeom>
              <a:avLst/>
              <a:gdLst>
                <a:gd name="T0" fmla="*/ 31 w 44"/>
                <a:gd name="T1" fmla="*/ 1 h 34"/>
                <a:gd name="T2" fmla="*/ 42 w 44"/>
                <a:gd name="T3" fmla="*/ 19 h 34"/>
                <a:gd name="T4" fmla="*/ 31 w 44"/>
                <a:gd name="T5" fmla="*/ 1 h 34"/>
              </a:gdLst>
              <a:ahLst/>
              <a:cxnLst>
                <a:cxn ang="0">
                  <a:pos x="T0" y="T1"/>
                </a:cxn>
                <a:cxn ang="0">
                  <a:pos x="T2" y="T3"/>
                </a:cxn>
                <a:cxn ang="0">
                  <a:pos x="T4" y="T5"/>
                </a:cxn>
              </a:cxnLst>
              <a:rect l="0" t="0" r="r" b="b"/>
              <a:pathLst>
                <a:path w="44" h="34">
                  <a:moveTo>
                    <a:pt x="31" y="1"/>
                  </a:moveTo>
                  <a:cubicBezTo>
                    <a:pt x="39" y="0"/>
                    <a:pt x="44" y="12"/>
                    <a:pt x="42" y="19"/>
                  </a:cubicBezTo>
                  <a:cubicBezTo>
                    <a:pt x="25" y="34"/>
                    <a:pt x="0" y="8"/>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1" name="Freeform 12">
              <a:extLst>
                <a:ext uri="{FF2B5EF4-FFF2-40B4-BE49-F238E27FC236}">
                  <a16:creationId xmlns:a16="http://schemas.microsoft.com/office/drawing/2014/main" id="{7B01CD5E-570F-4CBF-9904-94F30D928C5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81624" y="3691697"/>
              <a:ext cx="134697" cy="81603"/>
            </a:xfrm>
            <a:custGeom>
              <a:avLst/>
              <a:gdLst>
                <a:gd name="T0" fmla="*/ 22 w 41"/>
                <a:gd name="T1" fmla="*/ 0 h 27"/>
                <a:gd name="T2" fmla="*/ 8 w 41"/>
                <a:gd name="T3" fmla="*/ 20 h 27"/>
                <a:gd name="T4" fmla="*/ 22 w 41"/>
                <a:gd name="T5" fmla="*/ 0 h 27"/>
              </a:gdLst>
              <a:ahLst/>
              <a:cxnLst>
                <a:cxn ang="0">
                  <a:pos x="T0" y="T1"/>
                </a:cxn>
                <a:cxn ang="0">
                  <a:pos x="T2" y="T3"/>
                </a:cxn>
                <a:cxn ang="0">
                  <a:pos x="T4" y="T5"/>
                </a:cxn>
              </a:cxnLst>
              <a:rect l="0" t="0" r="r" b="b"/>
              <a:pathLst>
                <a:path w="41" h="27">
                  <a:moveTo>
                    <a:pt x="22" y="0"/>
                  </a:moveTo>
                  <a:cubicBezTo>
                    <a:pt x="41" y="12"/>
                    <a:pt x="24" y="27"/>
                    <a:pt x="8" y="20"/>
                  </a:cubicBezTo>
                  <a:cubicBezTo>
                    <a:pt x="0" y="7"/>
                    <a:pt x="8" y="0"/>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2" name="Freeform 13">
              <a:extLst>
                <a:ext uri="{FF2B5EF4-FFF2-40B4-BE49-F238E27FC236}">
                  <a16:creationId xmlns:a16="http://schemas.microsoft.com/office/drawing/2014/main" id="{7EE6A672-2915-4B03-99A9-9364D5F1521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17787" y="3075050"/>
              <a:ext cx="124951" cy="69362"/>
            </a:xfrm>
            <a:custGeom>
              <a:avLst/>
              <a:gdLst>
                <a:gd name="T0" fmla="*/ 26 w 38"/>
                <a:gd name="T1" fmla="*/ 0 h 23"/>
                <a:gd name="T2" fmla="*/ 25 w 38"/>
                <a:gd name="T3" fmla="*/ 23 h 23"/>
                <a:gd name="T4" fmla="*/ 26 w 38"/>
                <a:gd name="T5" fmla="*/ 0 h 23"/>
              </a:gdLst>
              <a:ahLst/>
              <a:cxnLst>
                <a:cxn ang="0">
                  <a:pos x="T0" y="T1"/>
                </a:cxn>
                <a:cxn ang="0">
                  <a:pos x="T2" y="T3"/>
                </a:cxn>
                <a:cxn ang="0">
                  <a:pos x="T4" y="T5"/>
                </a:cxn>
              </a:cxnLst>
              <a:rect l="0" t="0" r="r" b="b"/>
              <a:pathLst>
                <a:path w="38" h="23">
                  <a:moveTo>
                    <a:pt x="26" y="0"/>
                  </a:moveTo>
                  <a:cubicBezTo>
                    <a:pt x="38" y="0"/>
                    <a:pt x="37" y="20"/>
                    <a:pt x="25" y="23"/>
                  </a:cubicBezTo>
                  <a:cubicBezTo>
                    <a:pt x="0" y="23"/>
                    <a:pt x="5" y="1"/>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3" name="Freeform 14">
              <a:extLst>
                <a:ext uri="{FF2B5EF4-FFF2-40B4-BE49-F238E27FC236}">
                  <a16:creationId xmlns:a16="http://schemas.microsoft.com/office/drawing/2014/main" id="{2136B643-14E1-443A-BC1C-06ADAE65C30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76729" y="3335597"/>
              <a:ext cx="134697" cy="84866"/>
            </a:xfrm>
            <a:custGeom>
              <a:avLst/>
              <a:gdLst>
                <a:gd name="T0" fmla="*/ 26 w 41"/>
                <a:gd name="T1" fmla="*/ 1 h 28"/>
                <a:gd name="T2" fmla="*/ 39 w 41"/>
                <a:gd name="T3" fmla="*/ 20 h 28"/>
                <a:gd name="T4" fmla="*/ 26 w 41"/>
                <a:gd name="T5" fmla="*/ 1 h 28"/>
              </a:gdLst>
              <a:ahLst/>
              <a:cxnLst>
                <a:cxn ang="0">
                  <a:pos x="T0" y="T1"/>
                </a:cxn>
                <a:cxn ang="0">
                  <a:pos x="T2" y="T3"/>
                </a:cxn>
                <a:cxn ang="0">
                  <a:pos x="T4" y="T5"/>
                </a:cxn>
              </a:cxnLst>
              <a:rect l="0" t="0" r="r" b="b"/>
              <a:pathLst>
                <a:path w="41" h="28">
                  <a:moveTo>
                    <a:pt x="26" y="1"/>
                  </a:moveTo>
                  <a:cubicBezTo>
                    <a:pt x="34" y="0"/>
                    <a:pt x="41" y="12"/>
                    <a:pt x="39" y="20"/>
                  </a:cubicBezTo>
                  <a:cubicBezTo>
                    <a:pt x="17" y="28"/>
                    <a:pt x="0" y="12"/>
                    <a:pt x="26"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4" name="Freeform 16">
              <a:extLst>
                <a:ext uri="{FF2B5EF4-FFF2-40B4-BE49-F238E27FC236}">
                  <a16:creationId xmlns:a16="http://schemas.microsoft.com/office/drawing/2014/main" id="{867FA393-4F37-4E1A-870B-F96775FAB7E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60464" y="3934729"/>
              <a:ext cx="143559" cy="97107"/>
            </a:xfrm>
            <a:custGeom>
              <a:avLst/>
              <a:gdLst>
                <a:gd name="T0" fmla="*/ 31 w 44"/>
                <a:gd name="T1" fmla="*/ 1 h 32"/>
                <a:gd name="T2" fmla="*/ 43 w 44"/>
                <a:gd name="T3" fmla="*/ 15 h 32"/>
                <a:gd name="T4" fmla="*/ 31 w 44"/>
                <a:gd name="T5" fmla="*/ 1 h 32"/>
              </a:gdLst>
              <a:ahLst/>
              <a:cxnLst>
                <a:cxn ang="0">
                  <a:pos x="T0" y="T1"/>
                </a:cxn>
                <a:cxn ang="0">
                  <a:pos x="T2" y="T3"/>
                </a:cxn>
                <a:cxn ang="0">
                  <a:pos x="T4" y="T5"/>
                </a:cxn>
              </a:cxnLst>
              <a:rect l="0" t="0" r="r" b="b"/>
              <a:pathLst>
                <a:path w="44" h="32">
                  <a:moveTo>
                    <a:pt x="31" y="1"/>
                  </a:moveTo>
                  <a:cubicBezTo>
                    <a:pt x="40" y="0"/>
                    <a:pt x="44" y="8"/>
                    <a:pt x="43" y="15"/>
                  </a:cubicBezTo>
                  <a:cubicBezTo>
                    <a:pt x="29" y="32"/>
                    <a:pt x="0" y="6"/>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5" name="Freeform 17">
              <a:extLst>
                <a:ext uri="{FF2B5EF4-FFF2-40B4-BE49-F238E27FC236}">
                  <a16:creationId xmlns:a16="http://schemas.microsoft.com/office/drawing/2014/main" id="{E225A1BE-FAD2-4764-A7E4-A6DA07D0573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95443" y="5347417"/>
              <a:ext cx="94821" cy="69362"/>
            </a:xfrm>
            <a:custGeom>
              <a:avLst/>
              <a:gdLst>
                <a:gd name="T0" fmla="*/ 13 w 29"/>
                <a:gd name="T1" fmla="*/ 0 h 23"/>
                <a:gd name="T2" fmla="*/ 13 w 29"/>
                <a:gd name="T3" fmla="*/ 23 h 23"/>
                <a:gd name="T4" fmla="*/ 13 w 29"/>
                <a:gd name="T5" fmla="*/ 0 h 23"/>
              </a:gdLst>
              <a:ahLst/>
              <a:cxnLst>
                <a:cxn ang="0">
                  <a:pos x="T0" y="T1"/>
                </a:cxn>
                <a:cxn ang="0">
                  <a:pos x="T2" y="T3"/>
                </a:cxn>
                <a:cxn ang="0">
                  <a:pos x="T4" y="T5"/>
                </a:cxn>
              </a:cxnLst>
              <a:rect l="0" t="0" r="r" b="b"/>
              <a:pathLst>
                <a:path w="29" h="23">
                  <a:moveTo>
                    <a:pt x="13" y="0"/>
                  </a:moveTo>
                  <a:cubicBezTo>
                    <a:pt x="27" y="0"/>
                    <a:pt x="29" y="22"/>
                    <a:pt x="13" y="23"/>
                  </a:cubicBezTo>
                  <a:cubicBezTo>
                    <a:pt x="2" y="22"/>
                    <a:pt x="0" y="2"/>
                    <a:pt x="1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6" name="Freeform 21">
              <a:extLst>
                <a:ext uri="{FF2B5EF4-FFF2-40B4-BE49-F238E27FC236}">
                  <a16:creationId xmlns:a16="http://schemas.microsoft.com/office/drawing/2014/main" id="{25D65388-C7E0-4C07-822A-03C5009C6D1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43434" y="5658571"/>
              <a:ext cx="140901" cy="102819"/>
            </a:xfrm>
            <a:custGeom>
              <a:avLst/>
              <a:gdLst>
                <a:gd name="T0" fmla="*/ 24 w 43"/>
                <a:gd name="T1" fmla="*/ 0 h 34"/>
                <a:gd name="T2" fmla="*/ 14 w 43"/>
                <a:gd name="T3" fmla="*/ 23 h 34"/>
                <a:gd name="T4" fmla="*/ 24 w 43"/>
                <a:gd name="T5" fmla="*/ 0 h 34"/>
              </a:gdLst>
              <a:ahLst/>
              <a:cxnLst>
                <a:cxn ang="0">
                  <a:pos x="T0" y="T1"/>
                </a:cxn>
                <a:cxn ang="0">
                  <a:pos x="T2" y="T3"/>
                </a:cxn>
                <a:cxn ang="0">
                  <a:pos x="T4" y="T5"/>
                </a:cxn>
              </a:cxnLst>
              <a:rect l="0" t="0" r="r" b="b"/>
              <a:pathLst>
                <a:path w="43" h="34">
                  <a:moveTo>
                    <a:pt x="24" y="0"/>
                  </a:moveTo>
                  <a:cubicBezTo>
                    <a:pt x="43" y="3"/>
                    <a:pt x="28" y="34"/>
                    <a:pt x="14" y="23"/>
                  </a:cubicBezTo>
                  <a:cubicBezTo>
                    <a:pt x="0" y="28"/>
                    <a:pt x="4" y="5"/>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7" name="Freeform 25">
              <a:extLst>
                <a:ext uri="{FF2B5EF4-FFF2-40B4-BE49-F238E27FC236}">
                  <a16:creationId xmlns:a16="http://schemas.microsoft.com/office/drawing/2014/main" id="{E1D79822-C494-449C-B439-F437DAD4F21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24095" y="6423833"/>
              <a:ext cx="134697" cy="93843"/>
            </a:xfrm>
            <a:custGeom>
              <a:avLst/>
              <a:gdLst>
                <a:gd name="T0" fmla="*/ 23 w 41"/>
                <a:gd name="T1" fmla="*/ 0 h 31"/>
                <a:gd name="T2" fmla="*/ 17 w 41"/>
                <a:gd name="T3" fmla="*/ 25 h 31"/>
                <a:gd name="T4" fmla="*/ 23 w 41"/>
                <a:gd name="T5" fmla="*/ 0 h 31"/>
              </a:gdLst>
              <a:ahLst/>
              <a:cxnLst>
                <a:cxn ang="0">
                  <a:pos x="T0" y="T1"/>
                </a:cxn>
                <a:cxn ang="0">
                  <a:pos x="T2" y="T3"/>
                </a:cxn>
                <a:cxn ang="0">
                  <a:pos x="T4" y="T5"/>
                </a:cxn>
              </a:cxnLst>
              <a:rect l="0" t="0" r="r" b="b"/>
              <a:pathLst>
                <a:path w="41" h="31">
                  <a:moveTo>
                    <a:pt x="23" y="0"/>
                  </a:moveTo>
                  <a:cubicBezTo>
                    <a:pt x="40" y="1"/>
                    <a:pt x="41" y="31"/>
                    <a:pt x="17" y="25"/>
                  </a:cubicBezTo>
                  <a:cubicBezTo>
                    <a:pt x="0" y="7"/>
                    <a:pt x="17" y="4"/>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8" name="Freeform 29">
              <a:extLst>
                <a:ext uri="{FF2B5EF4-FFF2-40B4-BE49-F238E27FC236}">
                  <a16:creationId xmlns:a16="http://schemas.microsoft.com/office/drawing/2014/main" id="{CDB324E5-E8D9-40E3-BAB4-1F87E67E4F4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24317" y="5897278"/>
              <a:ext cx="118747" cy="120771"/>
            </a:xfrm>
            <a:custGeom>
              <a:avLst/>
              <a:gdLst>
                <a:gd name="T0" fmla="*/ 16 w 36"/>
                <a:gd name="T1" fmla="*/ 4 h 40"/>
                <a:gd name="T2" fmla="*/ 34 w 36"/>
                <a:gd name="T3" fmla="*/ 15 h 40"/>
                <a:gd name="T4" fmla="*/ 16 w 36"/>
                <a:gd name="T5" fmla="*/ 4 h 40"/>
              </a:gdLst>
              <a:ahLst/>
              <a:cxnLst>
                <a:cxn ang="0">
                  <a:pos x="T0" y="T1"/>
                </a:cxn>
                <a:cxn ang="0">
                  <a:pos x="T2" y="T3"/>
                </a:cxn>
                <a:cxn ang="0">
                  <a:pos x="T4" y="T5"/>
                </a:cxn>
              </a:cxnLst>
              <a:rect l="0" t="0" r="r" b="b"/>
              <a:pathLst>
                <a:path w="36" h="40">
                  <a:moveTo>
                    <a:pt x="16" y="4"/>
                  </a:moveTo>
                  <a:cubicBezTo>
                    <a:pt x="36" y="5"/>
                    <a:pt x="33" y="0"/>
                    <a:pt x="34" y="15"/>
                  </a:cubicBezTo>
                  <a:cubicBezTo>
                    <a:pt x="34" y="40"/>
                    <a:pt x="0" y="22"/>
                    <a:pt x="16"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9" name="Freeform 31">
              <a:extLst>
                <a:ext uri="{FF2B5EF4-FFF2-40B4-BE49-F238E27FC236}">
                  <a16:creationId xmlns:a16="http://schemas.microsoft.com/office/drawing/2014/main" id="{15404AB3-12EB-462E-85A2-AF4A7E91D72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56013" y="6183127"/>
              <a:ext cx="131153" cy="72626"/>
            </a:xfrm>
            <a:custGeom>
              <a:avLst/>
              <a:gdLst>
                <a:gd name="T0" fmla="*/ 24 w 40"/>
                <a:gd name="T1" fmla="*/ 0 h 24"/>
                <a:gd name="T2" fmla="*/ 25 w 40"/>
                <a:gd name="T3" fmla="*/ 24 h 24"/>
                <a:gd name="T4" fmla="*/ 24 w 40"/>
                <a:gd name="T5" fmla="*/ 0 h 24"/>
              </a:gdLst>
              <a:ahLst/>
              <a:cxnLst>
                <a:cxn ang="0">
                  <a:pos x="T0" y="T1"/>
                </a:cxn>
                <a:cxn ang="0">
                  <a:pos x="T2" y="T3"/>
                </a:cxn>
                <a:cxn ang="0">
                  <a:pos x="T4" y="T5"/>
                </a:cxn>
              </a:cxnLst>
              <a:rect l="0" t="0" r="r" b="b"/>
              <a:pathLst>
                <a:path w="40" h="24">
                  <a:moveTo>
                    <a:pt x="24" y="0"/>
                  </a:moveTo>
                  <a:cubicBezTo>
                    <a:pt x="40" y="0"/>
                    <a:pt x="38" y="20"/>
                    <a:pt x="25" y="24"/>
                  </a:cubicBezTo>
                  <a:cubicBezTo>
                    <a:pt x="0" y="22"/>
                    <a:pt x="6" y="4"/>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0" name="Freeform 32">
              <a:extLst>
                <a:ext uri="{FF2B5EF4-FFF2-40B4-BE49-F238E27FC236}">
                  <a16:creationId xmlns:a16="http://schemas.microsoft.com/office/drawing/2014/main" id="{228021CB-53B3-4BCC-A14C-0B6951FC971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4198" y="3296179"/>
              <a:ext cx="144445" cy="106083"/>
            </a:xfrm>
            <a:custGeom>
              <a:avLst/>
              <a:gdLst>
                <a:gd name="T0" fmla="*/ 28 w 44"/>
                <a:gd name="T1" fmla="*/ 0 h 35"/>
                <a:gd name="T2" fmla="*/ 42 w 44"/>
                <a:gd name="T3" fmla="*/ 21 h 35"/>
                <a:gd name="T4" fmla="*/ 28 w 44"/>
                <a:gd name="T5" fmla="*/ 0 h 35"/>
              </a:gdLst>
              <a:ahLst/>
              <a:cxnLst>
                <a:cxn ang="0">
                  <a:pos x="T0" y="T1"/>
                </a:cxn>
                <a:cxn ang="0">
                  <a:pos x="T2" y="T3"/>
                </a:cxn>
                <a:cxn ang="0">
                  <a:pos x="T4" y="T5"/>
                </a:cxn>
              </a:cxnLst>
              <a:rect l="0" t="0" r="r" b="b"/>
              <a:pathLst>
                <a:path w="44" h="35">
                  <a:moveTo>
                    <a:pt x="28" y="0"/>
                  </a:moveTo>
                  <a:cubicBezTo>
                    <a:pt x="36" y="1"/>
                    <a:pt x="44" y="12"/>
                    <a:pt x="42" y="21"/>
                  </a:cubicBezTo>
                  <a:cubicBezTo>
                    <a:pt x="23" y="35"/>
                    <a:pt x="0" y="7"/>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1" name="Freeform 33">
              <a:extLst>
                <a:ext uri="{FF2B5EF4-FFF2-40B4-BE49-F238E27FC236}">
                  <a16:creationId xmlns:a16="http://schemas.microsoft.com/office/drawing/2014/main" id="{B353D0BC-00A6-4EA4-9311-9FCB88CC202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34111" y="4387490"/>
              <a:ext cx="151535" cy="75075"/>
            </a:xfrm>
            <a:custGeom>
              <a:avLst/>
              <a:gdLst>
                <a:gd name="T0" fmla="*/ 23 w 46"/>
                <a:gd name="T1" fmla="*/ 0 h 25"/>
                <a:gd name="T2" fmla="*/ 29 w 46"/>
                <a:gd name="T3" fmla="*/ 25 h 25"/>
                <a:gd name="T4" fmla="*/ 23 w 46"/>
                <a:gd name="T5" fmla="*/ 0 h 25"/>
              </a:gdLst>
              <a:ahLst/>
              <a:cxnLst>
                <a:cxn ang="0">
                  <a:pos x="T0" y="T1"/>
                </a:cxn>
                <a:cxn ang="0">
                  <a:pos x="T2" y="T3"/>
                </a:cxn>
                <a:cxn ang="0">
                  <a:pos x="T4" y="T5"/>
                </a:cxn>
              </a:cxnLst>
              <a:rect l="0" t="0" r="r" b="b"/>
              <a:pathLst>
                <a:path w="46" h="25">
                  <a:moveTo>
                    <a:pt x="23" y="0"/>
                  </a:moveTo>
                  <a:cubicBezTo>
                    <a:pt x="32" y="1"/>
                    <a:pt x="46" y="21"/>
                    <a:pt x="29" y="25"/>
                  </a:cubicBezTo>
                  <a:cubicBezTo>
                    <a:pt x="10" y="23"/>
                    <a:pt x="0" y="9"/>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2" name="Freeform 34">
              <a:extLst>
                <a:ext uri="{FF2B5EF4-FFF2-40B4-BE49-F238E27FC236}">
                  <a16:creationId xmlns:a16="http://schemas.microsoft.com/office/drawing/2014/main" id="{0E001FD3-6EDD-47A3-9916-826E1595DAB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38041" y="5384813"/>
              <a:ext cx="134697" cy="84051"/>
            </a:xfrm>
            <a:custGeom>
              <a:avLst/>
              <a:gdLst>
                <a:gd name="T0" fmla="*/ 22 w 41"/>
                <a:gd name="T1" fmla="*/ 0 h 28"/>
                <a:gd name="T2" fmla="*/ 8 w 41"/>
                <a:gd name="T3" fmla="*/ 21 h 28"/>
                <a:gd name="T4" fmla="*/ 22 w 41"/>
                <a:gd name="T5" fmla="*/ 0 h 28"/>
              </a:gdLst>
              <a:ahLst/>
              <a:cxnLst>
                <a:cxn ang="0">
                  <a:pos x="T0" y="T1"/>
                </a:cxn>
                <a:cxn ang="0">
                  <a:pos x="T2" y="T3"/>
                </a:cxn>
                <a:cxn ang="0">
                  <a:pos x="T4" y="T5"/>
                </a:cxn>
              </a:cxnLst>
              <a:rect l="0" t="0" r="r" b="b"/>
              <a:pathLst>
                <a:path w="41" h="28">
                  <a:moveTo>
                    <a:pt x="22" y="0"/>
                  </a:moveTo>
                  <a:cubicBezTo>
                    <a:pt x="41" y="13"/>
                    <a:pt x="24" y="28"/>
                    <a:pt x="8" y="21"/>
                  </a:cubicBezTo>
                  <a:cubicBezTo>
                    <a:pt x="0" y="8"/>
                    <a:pt x="8" y="0"/>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3" name="Freeform 35">
              <a:extLst>
                <a:ext uri="{FF2B5EF4-FFF2-40B4-BE49-F238E27FC236}">
                  <a16:creationId xmlns:a16="http://schemas.microsoft.com/office/drawing/2014/main" id="{FE214D5B-D151-4E09-A01E-BEAAF9C679E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33693" y="4595717"/>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4" name="Freeform 36">
              <a:extLst>
                <a:ext uri="{FF2B5EF4-FFF2-40B4-BE49-F238E27FC236}">
                  <a16:creationId xmlns:a16="http://schemas.microsoft.com/office/drawing/2014/main" id="{3024EF13-0A45-49DD-B0F4-FA3A5169EFF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5830" y="6046702"/>
              <a:ext cx="144445" cy="102819"/>
            </a:xfrm>
            <a:custGeom>
              <a:avLst/>
              <a:gdLst>
                <a:gd name="T0" fmla="*/ 31 w 44"/>
                <a:gd name="T1" fmla="*/ 1 h 34"/>
                <a:gd name="T2" fmla="*/ 25 w 44"/>
                <a:gd name="T3" fmla="*/ 22 h 34"/>
                <a:gd name="T4" fmla="*/ 31 w 44"/>
                <a:gd name="T5" fmla="*/ 1 h 34"/>
              </a:gdLst>
              <a:ahLst/>
              <a:cxnLst>
                <a:cxn ang="0">
                  <a:pos x="T0" y="T1"/>
                </a:cxn>
                <a:cxn ang="0">
                  <a:pos x="T2" y="T3"/>
                </a:cxn>
                <a:cxn ang="0">
                  <a:pos x="T4" y="T5"/>
                </a:cxn>
              </a:cxnLst>
              <a:rect l="0" t="0" r="r" b="b"/>
              <a:pathLst>
                <a:path w="44" h="34">
                  <a:moveTo>
                    <a:pt x="31" y="1"/>
                  </a:moveTo>
                  <a:cubicBezTo>
                    <a:pt x="44" y="3"/>
                    <a:pt x="38" y="34"/>
                    <a:pt x="25" y="22"/>
                  </a:cubicBezTo>
                  <a:cubicBezTo>
                    <a:pt x="0" y="28"/>
                    <a:pt x="14" y="0"/>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5" name="Freeform 37">
              <a:extLst>
                <a:ext uri="{FF2B5EF4-FFF2-40B4-BE49-F238E27FC236}">
                  <a16:creationId xmlns:a16="http://schemas.microsoft.com/office/drawing/2014/main" id="{95E0BDAE-48A7-4752-A150-74DA4BAE5E4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17596" y="3060239"/>
              <a:ext cx="115202" cy="121588"/>
            </a:xfrm>
            <a:custGeom>
              <a:avLst/>
              <a:gdLst>
                <a:gd name="T0" fmla="*/ 16 w 35"/>
                <a:gd name="T1" fmla="*/ 4 h 40"/>
                <a:gd name="T2" fmla="*/ 33 w 35"/>
                <a:gd name="T3" fmla="*/ 15 h 40"/>
                <a:gd name="T4" fmla="*/ 16 w 35"/>
                <a:gd name="T5" fmla="*/ 4 h 40"/>
              </a:gdLst>
              <a:ahLst/>
              <a:cxnLst>
                <a:cxn ang="0">
                  <a:pos x="T0" y="T1"/>
                </a:cxn>
                <a:cxn ang="0">
                  <a:pos x="T2" y="T3"/>
                </a:cxn>
                <a:cxn ang="0">
                  <a:pos x="T4" y="T5"/>
                </a:cxn>
              </a:cxnLst>
              <a:rect l="0" t="0" r="r" b="b"/>
              <a:pathLst>
                <a:path w="35" h="40">
                  <a:moveTo>
                    <a:pt x="16" y="4"/>
                  </a:moveTo>
                  <a:cubicBezTo>
                    <a:pt x="35" y="4"/>
                    <a:pt x="32" y="0"/>
                    <a:pt x="33" y="15"/>
                  </a:cubicBezTo>
                  <a:cubicBezTo>
                    <a:pt x="34" y="40"/>
                    <a:pt x="0" y="22"/>
                    <a:pt x="16"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6" name="Freeform 38">
              <a:extLst>
                <a:ext uri="{FF2B5EF4-FFF2-40B4-BE49-F238E27FC236}">
                  <a16:creationId xmlns:a16="http://schemas.microsoft.com/office/drawing/2014/main" id="{DE128EDB-3179-4F47-8B37-BEDE3B82FFC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25265" y="4900335"/>
              <a:ext cx="127608" cy="69362"/>
            </a:xfrm>
            <a:custGeom>
              <a:avLst/>
              <a:gdLst>
                <a:gd name="T0" fmla="*/ 26 w 39"/>
                <a:gd name="T1" fmla="*/ 0 h 23"/>
                <a:gd name="T2" fmla="*/ 26 w 39"/>
                <a:gd name="T3" fmla="*/ 23 h 23"/>
                <a:gd name="T4" fmla="*/ 26 w 39"/>
                <a:gd name="T5" fmla="*/ 0 h 23"/>
              </a:gdLst>
              <a:ahLst/>
              <a:cxnLst>
                <a:cxn ang="0">
                  <a:pos x="T0" y="T1"/>
                </a:cxn>
                <a:cxn ang="0">
                  <a:pos x="T2" y="T3"/>
                </a:cxn>
                <a:cxn ang="0">
                  <a:pos x="T4" y="T5"/>
                </a:cxn>
              </a:cxnLst>
              <a:rect l="0" t="0" r="r" b="b"/>
              <a:pathLst>
                <a:path w="39" h="23">
                  <a:moveTo>
                    <a:pt x="26" y="0"/>
                  </a:moveTo>
                  <a:cubicBezTo>
                    <a:pt x="39" y="1"/>
                    <a:pt x="38" y="21"/>
                    <a:pt x="26" y="23"/>
                  </a:cubicBezTo>
                  <a:cubicBezTo>
                    <a:pt x="0" y="23"/>
                    <a:pt x="5" y="2"/>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7" name="Freeform 39">
              <a:extLst>
                <a:ext uri="{FF2B5EF4-FFF2-40B4-BE49-F238E27FC236}">
                  <a16:creationId xmlns:a16="http://schemas.microsoft.com/office/drawing/2014/main" id="{E09CDD49-7B7B-42C0-A09E-6CFB3CDFF6A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17373" y="5141456"/>
              <a:ext cx="131153" cy="81603"/>
            </a:xfrm>
            <a:custGeom>
              <a:avLst/>
              <a:gdLst>
                <a:gd name="T0" fmla="*/ 25 w 40"/>
                <a:gd name="T1" fmla="*/ 0 h 27"/>
                <a:gd name="T2" fmla="*/ 38 w 40"/>
                <a:gd name="T3" fmla="*/ 20 h 27"/>
                <a:gd name="T4" fmla="*/ 25 w 40"/>
                <a:gd name="T5" fmla="*/ 0 h 27"/>
              </a:gdLst>
              <a:ahLst/>
              <a:cxnLst>
                <a:cxn ang="0">
                  <a:pos x="T0" y="T1"/>
                </a:cxn>
                <a:cxn ang="0">
                  <a:pos x="T2" y="T3"/>
                </a:cxn>
                <a:cxn ang="0">
                  <a:pos x="T4" y="T5"/>
                </a:cxn>
              </a:cxnLst>
              <a:rect l="0" t="0" r="r" b="b"/>
              <a:pathLst>
                <a:path w="40" h="27">
                  <a:moveTo>
                    <a:pt x="25" y="0"/>
                  </a:moveTo>
                  <a:cubicBezTo>
                    <a:pt x="34" y="0"/>
                    <a:pt x="40" y="11"/>
                    <a:pt x="38" y="20"/>
                  </a:cubicBezTo>
                  <a:cubicBezTo>
                    <a:pt x="17" y="27"/>
                    <a:pt x="0" y="12"/>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8" name="Freeform 40">
              <a:extLst>
                <a:ext uri="{FF2B5EF4-FFF2-40B4-BE49-F238E27FC236}">
                  <a16:creationId xmlns:a16="http://schemas.microsoft.com/office/drawing/2014/main" id="{93C5D839-4CD5-4165-9091-7D9B92CDC1D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12337" y="2598157"/>
              <a:ext cx="134697" cy="81603"/>
            </a:xfrm>
            <a:custGeom>
              <a:avLst/>
              <a:gdLst>
                <a:gd name="T0" fmla="*/ 19 w 41"/>
                <a:gd name="T1" fmla="*/ 0 h 27"/>
                <a:gd name="T2" fmla="*/ 7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9"/>
                    <a:pt x="28" y="27"/>
                    <a:pt x="7" y="20"/>
                  </a:cubicBezTo>
                  <a:cubicBezTo>
                    <a:pt x="0" y="8"/>
                    <a:pt x="7"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9" name="Freeform 41">
              <a:extLst>
                <a:ext uri="{FF2B5EF4-FFF2-40B4-BE49-F238E27FC236}">
                  <a16:creationId xmlns:a16="http://schemas.microsoft.com/office/drawing/2014/main" id="{3C7F638A-BB6D-4B24-A7F9-03BF8087459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5830" y="6278710"/>
              <a:ext cx="144445" cy="78339"/>
            </a:xfrm>
            <a:custGeom>
              <a:avLst/>
              <a:gdLst>
                <a:gd name="T0" fmla="*/ 29 w 44"/>
                <a:gd name="T1" fmla="*/ 0 h 26"/>
                <a:gd name="T2" fmla="*/ 26 w 44"/>
                <a:gd name="T3" fmla="*/ 26 h 26"/>
                <a:gd name="T4" fmla="*/ 29 w 44"/>
                <a:gd name="T5" fmla="*/ 0 h 26"/>
              </a:gdLst>
              <a:ahLst/>
              <a:cxnLst>
                <a:cxn ang="0">
                  <a:pos x="T0" y="T1"/>
                </a:cxn>
                <a:cxn ang="0">
                  <a:pos x="T2" y="T3"/>
                </a:cxn>
                <a:cxn ang="0">
                  <a:pos x="T4" y="T5"/>
                </a:cxn>
              </a:cxnLst>
              <a:rect l="0" t="0" r="r" b="b"/>
              <a:pathLst>
                <a:path w="44" h="26">
                  <a:moveTo>
                    <a:pt x="29" y="0"/>
                  </a:moveTo>
                  <a:cubicBezTo>
                    <a:pt x="44" y="3"/>
                    <a:pt x="40" y="22"/>
                    <a:pt x="26" y="26"/>
                  </a:cubicBezTo>
                  <a:cubicBezTo>
                    <a:pt x="0" y="25"/>
                    <a:pt x="11" y="6"/>
                    <a:pt x="2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0" name="Freeform 42">
              <a:extLst>
                <a:ext uri="{FF2B5EF4-FFF2-40B4-BE49-F238E27FC236}">
                  <a16:creationId xmlns:a16="http://schemas.microsoft.com/office/drawing/2014/main" id="{5B59DB64-329B-45EA-8A67-4213A886B5B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93998" y="5596726"/>
              <a:ext cx="144445" cy="97107"/>
            </a:xfrm>
            <a:custGeom>
              <a:avLst/>
              <a:gdLst>
                <a:gd name="T0" fmla="*/ 31 w 44"/>
                <a:gd name="T1" fmla="*/ 1 h 32"/>
                <a:gd name="T2" fmla="*/ 43 w 44"/>
                <a:gd name="T3" fmla="*/ 16 h 32"/>
                <a:gd name="T4" fmla="*/ 31 w 44"/>
                <a:gd name="T5" fmla="*/ 1 h 32"/>
              </a:gdLst>
              <a:ahLst/>
              <a:cxnLst>
                <a:cxn ang="0">
                  <a:pos x="T0" y="T1"/>
                </a:cxn>
                <a:cxn ang="0">
                  <a:pos x="T2" y="T3"/>
                </a:cxn>
                <a:cxn ang="0">
                  <a:pos x="T4" y="T5"/>
                </a:cxn>
              </a:cxnLst>
              <a:rect l="0" t="0" r="r" b="b"/>
              <a:pathLst>
                <a:path w="44" h="32">
                  <a:moveTo>
                    <a:pt x="31" y="1"/>
                  </a:moveTo>
                  <a:cubicBezTo>
                    <a:pt x="40" y="0"/>
                    <a:pt x="44" y="8"/>
                    <a:pt x="43" y="16"/>
                  </a:cubicBezTo>
                  <a:cubicBezTo>
                    <a:pt x="29" y="32"/>
                    <a:pt x="0" y="7"/>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1" name="Freeform 44">
              <a:extLst>
                <a:ext uri="{FF2B5EF4-FFF2-40B4-BE49-F238E27FC236}">
                  <a16:creationId xmlns:a16="http://schemas.microsoft.com/office/drawing/2014/main" id="{D8DAB003-6484-4D1D-85AE-93FA09BC5EF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97788" y="4080854"/>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2" name="Freeform 45">
              <a:extLst>
                <a:ext uri="{FF2B5EF4-FFF2-40B4-BE49-F238E27FC236}">
                  <a16:creationId xmlns:a16="http://schemas.microsoft.com/office/drawing/2014/main" id="{D49280A1-ACA8-4CD6-9012-AF12660F07E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75637" y="5836680"/>
              <a:ext cx="144445" cy="102819"/>
            </a:xfrm>
            <a:custGeom>
              <a:avLst/>
              <a:gdLst>
                <a:gd name="T0" fmla="*/ 31 w 44"/>
                <a:gd name="T1" fmla="*/ 0 h 34"/>
                <a:gd name="T2" fmla="*/ 42 w 44"/>
                <a:gd name="T3" fmla="*/ 19 h 34"/>
                <a:gd name="T4" fmla="*/ 31 w 44"/>
                <a:gd name="T5" fmla="*/ 0 h 34"/>
              </a:gdLst>
              <a:ahLst/>
              <a:cxnLst>
                <a:cxn ang="0">
                  <a:pos x="T0" y="T1"/>
                </a:cxn>
                <a:cxn ang="0">
                  <a:pos x="T2" y="T3"/>
                </a:cxn>
                <a:cxn ang="0">
                  <a:pos x="T4" y="T5"/>
                </a:cxn>
              </a:cxnLst>
              <a:rect l="0" t="0" r="r" b="b"/>
              <a:pathLst>
                <a:path w="44" h="34">
                  <a:moveTo>
                    <a:pt x="31" y="0"/>
                  </a:moveTo>
                  <a:cubicBezTo>
                    <a:pt x="39" y="0"/>
                    <a:pt x="44" y="12"/>
                    <a:pt x="42" y="19"/>
                  </a:cubicBezTo>
                  <a:cubicBezTo>
                    <a:pt x="25" y="34"/>
                    <a:pt x="0" y="8"/>
                    <a:pt x="3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3" name="Freeform 46">
              <a:extLst>
                <a:ext uri="{FF2B5EF4-FFF2-40B4-BE49-F238E27FC236}">
                  <a16:creationId xmlns:a16="http://schemas.microsoft.com/office/drawing/2014/main" id="{C03EAE8C-6089-40E5-9361-2E266A1EEBA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24696" y="2830776"/>
              <a:ext cx="121406" cy="81603"/>
            </a:xfrm>
            <a:custGeom>
              <a:avLst/>
              <a:gdLst>
                <a:gd name="T0" fmla="*/ 19 w 37"/>
                <a:gd name="T1" fmla="*/ 1 h 27"/>
                <a:gd name="T2" fmla="*/ 21 w 37"/>
                <a:gd name="T3" fmla="*/ 27 h 27"/>
                <a:gd name="T4" fmla="*/ 19 w 37"/>
                <a:gd name="T5" fmla="*/ 1 h 27"/>
              </a:gdLst>
              <a:ahLst/>
              <a:cxnLst>
                <a:cxn ang="0">
                  <a:pos x="T0" y="T1"/>
                </a:cxn>
                <a:cxn ang="0">
                  <a:pos x="T2" y="T3"/>
                </a:cxn>
                <a:cxn ang="0">
                  <a:pos x="T4" y="T5"/>
                </a:cxn>
              </a:cxnLst>
              <a:rect l="0" t="0" r="r" b="b"/>
              <a:pathLst>
                <a:path w="37" h="27">
                  <a:moveTo>
                    <a:pt x="19" y="1"/>
                  </a:moveTo>
                  <a:cubicBezTo>
                    <a:pt x="31" y="2"/>
                    <a:pt x="37" y="24"/>
                    <a:pt x="21" y="27"/>
                  </a:cubicBezTo>
                  <a:cubicBezTo>
                    <a:pt x="1" y="27"/>
                    <a:pt x="0" y="0"/>
                    <a:pt x="19"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4" name="Freeform 47">
              <a:extLst>
                <a:ext uri="{FF2B5EF4-FFF2-40B4-BE49-F238E27FC236}">
                  <a16:creationId xmlns:a16="http://schemas.microsoft.com/office/drawing/2014/main" id="{02E3A077-F087-4E14-A13E-4E9D4369B1F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82841" y="3849727"/>
              <a:ext cx="147990" cy="78339"/>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10" y="24"/>
                    <a:pt x="0" y="9"/>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5" name="Freeform 48">
              <a:extLst>
                <a:ext uri="{FF2B5EF4-FFF2-40B4-BE49-F238E27FC236}">
                  <a16:creationId xmlns:a16="http://schemas.microsoft.com/office/drawing/2014/main" id="{7CE4FAAA-45E7-4C86-B59A-F284B79EFD2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78098" y="3616257"/>
              <a:ext cx="133812" cy="79154"/>
            </a:xfrm>
            <a:custGeom>
              <a:avLst/>
              <a:gdLst>
                <a:gd name="T0" fmla="*/ 19 w 41"/>
                <a:gd name="T1" fmla="*/ 0 h 26"/>
                <a:gd name="T2" fmla="*/ 7 w 41"/>
                <a:gd name="T3" fmla="*/ 19 h 26"/>
                <a:gd name="T4" fmla="*/ 19 w 41"/>
                <a:gd name="T5" fmla="*/ 0 h 26"/>
              </a:gdLst>
              <a:ahLst/>
              <a:cxnLst>
                <a:cxn ang="0">
                  <a:pos x="T0" y="T1"/>
                </a:cxn>
                <a:cxn ang="0">
                  <a:pos x="T2" y="T3"/>
                </a:cxn>
                <a:cxn ang="0">
                  <a:pos x="T4" y="T5"/>
                </a:cxn>
              </a:cxnLst>
              <a:rect l="0" t="0" r="r" b="b"/>
              <a:pathLst>
                <a:path w="41" h="26">
                  <a:moveTo>
                    <a:pt x="19" y="0"/>
                  </a:moveTo>
                  <a:cubicBezTo>
                    <a:pt x="41" y="9"/>
                    <a:pt x="28" y="26"/>
                    <a:pt x="7" y="19"/>
                  </a:cubicBezTo>
                  <a:cubicBezTo>
                    <a:pt x="0" y="8"/>
                    <a:pt x="7"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6" name="Freeform 49">
              <a:extLst>
                <a:ext uri="{FF2B5EF4-FFF2-40B4-BE49-F238E27FC236}">
                  <a16:creationId xmlns:a16="http://schemas.microsoft.com/office/drawing/2014/main" id="{E2689B62-CCA1-4EE5-B622-FBA51686891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76712" y="6507925"/>
              <a:ext cx="127608" cy="81603"/>
            </a:xfrm>
            <a:custGeom>
              <a:avLst/>
              <a:gdLst>
                <a:gd name="T0" fmla="*/ 21 w 39"/>
                <a:gd name="T1" fmla="*/ 2 h 27"/>
                <a:gd name="T2" fmla="*/ 26 w 39"/>
                <a:gd name="T3" fmla="*/ 24 h 27"/>
                <a:gd name="T4" fmla="*/ 21 w 39"/>
                <a:gd name="T5" fmla="*/ 2 h 27"/>
              </a:gdLst>
              <a:ahLst/>
              <a:cxnLst>
                <a:cxn ang="0">
                  <a:pos x="T0" y="T1"/>
                </a:cxn>
                <a:cxn ang="0">
                  <a:pos x="T2" y="T3"/>
                </a:cxn>
                <a:cxn ang="0">
                  <a:pos x="T4" y="T5"/>
                </a:cxn>
              </a:cxnLst>
              <a:rect l="0" t="0" r="r" b="b"/>
              <a:pathLst>
                <a:path w="39" h="27">
                  <a:moveTo>
                    <a:pt x="21" y="2"/>
                  </a:moveTo>
                  <a:cubicBezTo>
                    <a:pt x="36" y="0"/>
                    <a:pt x="39" y="17"/>
                    <a:pt x="26" y="24"/>
                  </a:cubicBezTo>
                  <a:cubicBezTo>
                    <a:pt x="8" y="27"/>
                    <a:pt x="0" y="9"/>
                    <a:pt x="21"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7" name="Freeform 8">
              <a:extLst>
                <a:ext uri="{FF2B5EF4-FFF2-40B4-BE49-F238E27FC236}">
                  <a16:creationId xmlns:a16="http://schemas.microsoft.com/office/drawing/2014/main" id="{113638EE-3BCF-4315-A329-3C6766A3890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41853" y="34906"/>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8" name="Freeform 106">
              <a:extLst>
                <a:ext uri="{FF2B5EF4-FFF2-40B4-BE49-F238E27FC236}">
                  <a16:creationId xmlns:a16="http://schemas.microsoft.com/office/drawing/2014/main" id="{4FB36B8F-335B-40F2-83BB-C2B2689DC2E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01184" y="6639670"/>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grpSp>
      <p:grpSp>
        <p:nvGrpSpPr>
          <p:cNvPr id="70" name="Group 69">
            <a:extLst>
              <a:ext uri="{FF2B5EF4-FFF2-40B4-BE49-F238E27FC236}">
                <a16:creationId xmlns:a16="http://schemas.microsoft.com/office/drawing/2014/main" id="{A1B0DAD3-DAD3-4D41-8EF0-B03422E473FE}"/>
              </a:ext>
              <a:ext uri="{C183D7F6-B498-43B3-948B-1728B52AA6E4}">
                <adec:decorative xmlns:adec="http://schemas.microsoft.com/office/drawing/2017/decorative" val="1"/>
              </a:ext>
            </a:extLst>
          </p:cNvPr>
          <p:cNvGrpSpPr>
            <a:grpSpLocks noGrp="1" noUngrp="1" noRot="1" noChangeAspect="1" noMove="1" noResize="1"/>
          </p:cNvGrpSpPr>
          <p:nvPr userDrawn="1">
            <p:extLst>
              <p:ext uri="{386F3935-93C4-4BCD-93E2-E3B085C9AB24}">
                <p16:designElem xmlns:p16="http://schemas.microsoft.com/office/powerpoint/2015/main" val="1"/>
              </p:ext>
            </p:extLst>
          </p:nvPr>
        </p:nvGrpSpPr>
        <p:grpSpPr>
          <a:xfrm>
            <a:off x="11096450" y="13394"/>
            <a:ext cx="494218" cy="6814823"/>
            <a:chOff x="11096450" y="13394"/>
            <a:chExt cx="494218" cy="6814823"/>
          </a:xfrm>
          <a:solidFill>
            <a:schemeClr val="bg2"/>
          </a:solidFill>
        </p:grpSpPr>
        <p:sp>
          <p:nvSpPr>
            <p:cNvPr id="71" name="Freeform 8">
              <a:extLst>
                <a:ext uri="{FF2B5EF4-FFF2-40B4-BE49-F238E27FC236}">
                  <a16:creationId xmlns:a16="http://schemas.microsoft.com/office/drawing/2014/main" id="{729F7DF5-CF56-4F67-9883-903E49BE12F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8009" y="6718576"/>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72" name="Freeform 10">
              <a:extLst>
                <a:ext uri="{FF2B5EF4-FFF2-40B4-BE49-F238E27FC236}">
                  <a16:creationId xmlns:a16="http://schemas.microsoft.com/office/drawing/2014/main" id="{B7E65000-B427-4CEF-B2A9-ECA839855F7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75034" y="77813"/>
              <a:ext cx="138242" cy="88130"/>
            </a:xfrm>
            <a:custGeom>
              <a:avLst/>
              <a:gdLst>
                <a:gd name="T0" fmla="*/ 22 w 42"/>
                <a:gd name="T1" fmla="*/ 0 h 29"/>
                <a:gd name="T2" fmla="*/ 14 w 42"/>
                <a:gd name="T3" fmla="*/ 25 h 29"/>
                <a:gd name="T4" fmla="*/ 22 w 42"/>
                <a:gd name="T5" fmla="*/ 0 h 29"/>
              </a:gdLst>
              <a:ahLst/>
              <a:cxnLst>
                <a:cxn ang="0">
                  <a:pos x="T0" y="T1"/>
                </a:cxn>
                <a:cxn ang="0">
                  <a:pos x="T2" y="T3"/>
                </a:cxn>
                <a:cxn ang="0">
                  <a:pos x="T4" y="T5"/>
                </a:cxn>
              </a:cxnLst>
              <a:rect l="0" t="0" r="r" b="b"/>
              <a:pathLst>
                <a:path w="42" h="29">
                  <a:moveTo>
                    <a:pt x="22" y="0"/>
                  </a:moveTo>
                  <a:cubicBezTo>
                    <a:pt x="42" y="7"/>
                    <a:pt x="28" y="29"/>
                    <a:pt x="14" y="25"/>
                  </a:cubicBezTo>
                  <a:cubicBezTo>
                    <a:pt x="0" y="18"/>
                    <a:pt x="8" y="1"/>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73" name="Freeform 15">
              <a:extLst>
                <a:ext uri="{FF2B5EF4-FFF2-40B4-BE49-F238E27FC236}">
                  <a16:creationId xmlns:a16="http://schemas.microsoft.com/office/drawing/2014/main" id="{1D82BADA-E191-4C51-A377-7D1EA989D48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78964" y="592010"/>
              <a:ext cx="121406" cy="72626"/>
            </a:xfrm>
            <a:custGeom>
              <a:avLst/>
              <a:gdLst>
                <a:gd name="T0" fmla="*/ 16 w 37"/>
                <a:gd name="T1" fmla="*/ 0 h 24"/>
                <a:gd name="T2" fmla="*/ 11 w 37"/>
                <a:gd name="T3" fmla="*/ 24 h 24"/>
                <a:gd name="T4" fmla="*/ 16 w 37"/>
                <a:gd name="T5" fmla="*/ 0 h 24"/>
              </a:gdLst>
              <a:ahLst/>
              <a:cxnLst>
                <a:cxn ang="0">
                  <a:pos x="T0" y="T1"/>
                </a:cxn>
                <a:cxn ang="0">
                  <a:pos x="T2" y="T3"/>
                </a:cxn>
                <a:cxn ang="0">
                  <a:pos x="T4" y="T5"/>
                </a:cxn>
              </a:cxnLst>
              <a:rect l="0" t="0" r="r" b="b"/>
              <a:pathLst>
                <a:path w="37" h="24">
                  <a:moveTo>
                    <a:pt x="16" y="0"/>
                  </a:moveTo>
                  <a:cubicBezTo>
                    <a:pt x="37" y="6"/>
                    <a:pt x="30" y="20"/>
                    <a:pt x="11" y="24"/>
                  </a:cubicBezTo>
                  <a:cubicBezTo>
                    <a:pt x="0" y="17"/>
                    <a:pt x="5" y="3"/>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74" name="Freeform 18">
              <a:extLst>
                <a:ext uri="{FF2B5EF4-FFF2-40B4-BE49-F238E27FC236}">
                  <a16:creationId xmlns:a16="http://schemas.microsoft.com/office/drawing/2014/main" id="{C074E073-07CB-4DD6-BFC8-E9FD63D4ACD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82378" y="335267"/>
              <a:ext cx="138242" cy="78339"/>
            </a:xfrm>
            <a:custGeom>
              <a:avLst/>
              <a:gdLst>
                <a:gd name="T0" fmla="*/ 6 w 42"/>
                <a:gd name="T1" fmla="*/ 6 h 26"/>
                <a:gd name="T2" fmla="*/ 21 w 42"/>
                <a:gd name="T3" fmla="*/ 26 h 26"/>
                <a:gd name="T4" fmla="*/ 6 w 42"/>
                <a:gd name="T5" fmla="*/ 6 h 26"/>
              </a:gdLst>
              <a:ahLst/>
              <a:cxnLst>
                <a:cxn ang="0">
                  <a:pos x="T0" y="T1"/>
                </a:cxn>
                <a:cxn ang="0">
                  <a:pos x="T2" y="T3"/>
                </a:cxn>
                <a:cxn ang="0">
                  <a:pos x="T4" y="T5"/>
                </a:cxn>
              </a:cxnLst>
              <a:rect l="0" t="0" r="r" b="b"/>
              <a:pathLst>
                <a:path w="42" h="26">
                  <a:moveTo>
                    <a:pt x="6" y="6"/>
                  </a:moveTo>
                  <a:cubicBezTo>
                    <a:pt x="25" y="0"/>
                    <a:pt x="42" y="17"/>
                    <a:pt x="21" y="26"/>
                  </a:cubicBezTo>
                  <a:cubicBezTo>
                    <a:pt x="9" y="26"/>
                    <a:pt x="0" y="16"/>
                    <a:pt x="6" y="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75" name="Freeform 19">
              <a:extLst>
                <a:ext uri="{FF2B5EF4-FFF2-40B4-BE49-F238E27FC236}">
                  <a16:creationId xmlns:a16="http://schemas.microsoft.com/office/drawing/2014/main" id="{211152B9-90BD-4804-BCC5-4B0FEEF372B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7714" y="2021691"/>
              <a:ext cx="124951" cy="69362"/>
            </a:xfrm>
            <a:custGeom>
              <a:avLst/>
              <a:gdLst>
                <a:gd name="T0" fmla="*/ 16 w 38"/>
                <a:gd name="T1" fmla="*/ 0 h 23"/>
                <a:gd name="T2" fmla="*/ 10 w 38"/>
                <a:gd name="T3" fmla="*/ 23 h 23"/>
                <a:gd name="T4" fmla="*/ 16 w 38"/>
                <a:gd name="T5" fmla="*/ 0 h 23"/>
              </a:gdLst>
              <a:ahLst/>
              <a:cxnLst>
                <a:cxn ang="0">
                  <a:pos x="T0" y="T1"/>
                </a:cxn>
                <a:cxn ang="0">
                  <a:pos x="T2" y="T3"/>
                </a:cxn>
                <a:cxn ang="0">
                  <a:pos x="T4" y="T5"/>
                </a:cxn>
              </a:cxnLst>
              <a:rect l="0" t="0" r="r" b="b"/>
              <a:pathLst>
                <a:path w="38" h="23">
                  <a:moveTo>
                    <a:pt x="16" y="0"/>
                  </a:moveTo>
                  <a:cubicBezTo>
                    <a:pt x="38" y="8"/>
                    <a:pt x="31" y="18"/>
                    <a:pt x="10" y="23"/>
                  </a:cubicBezTo>
                  <a:cubicBezTo>
                    <a:pt x="0" y="16"/>
                    <a:pt x="4" y="3"/>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76" name="Freeform 20">
              <a:extLst>
                <a:ext uri="{FF2B5EF4-FFF2-40B4-BE49-F238E27FC236}">
                  <a16:creationId xmlns:a16="http://schemas.microsoft.com/office/drawing/2014/main" id="{941B26CC-1C9B-4149-9647-3A0E0C9D206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14629" y="2272420"/>
              <a:ext cx="128495" cy="78339"/>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77" name="Freeform 22">
              <a:extLst>
                <a:ext uri="{FF2B5EF4-FFF2-40B4-BE49-F238E27FC236}">
                  <a16:creationId xmlns:a16="http://schemas.microsoft.com/office/drawing/2014/main" id="{7576EDD8-60BD-4230-9FE5-5302F91208B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26398" y="1049544"/>
              <a:ext cx="150648" cy="99554"/>
            </a:xfrm>
            <a:custGeom>
              <a:avLst/>
              <a:gdLst>
                <a:gd name="T0" fmla="*/ 26 w 46"/>
                <a:gd name="T1" fmla="*/ 0 h 33"/>
                <a:gd name="T2" fmla="*/ 38 w 46"/>
                <a:gd name="T3" fmla="*/ 22 h 33"/>
                <a:gd name="T4" fmla="*/ 26 w 46"/>
                <a:gd name="T5" fmla="*/ 0 h 33"/>
              </a:gdLst>
              <a:ahLst/>
              <a:cxnLst>
                <a:cxn ang="0">
                  <a:pos x="T0" y="T1"/>
                </a:cxn>
                <a:cxn ang="0">
                  <a:pos x="T2" y="T3"/>
                </a:cxn>
                <a:cxn ang="0">
                  <a:pos x="T4" y="T5"/>
                </a:cxn>
              </a:cxnLst>
              <a:rect l="0" t="0" r="r" b="b"/>
              <a:pathLst>
                <a:path w="46" h="33">
                  <a:moveTo>
                    <a:pt x="26" y="0"/>
                  </a:moveTo>
                  <a:cubicBezTo>
                    <a:pt x="29" y="0"/>
                    <a:pt x="46" y="16"/>
                    <a:pt x="38" y="22"/>
                  </a:cubicBezTo>
                  <a:cubicBezTo>
                    <a:pt x="16" y="33"/>
                    <a:pt x="0" y="5"/>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78" name="Freeform 23">
              <a:extLst>
                <a:ext uri="{FF2B5EF4-FFF2-40B4-BE49-F238E27FC236}">
                  <a16:creationId xmlns:a16="http://schemas.microsoft.com/office/drawing/2014/main" id="{F68478BC-1899-4718-B999-C7EE2F6F5B4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40085" y="836978"/>
              <a:ext cx="134697" cy="81603"/>
            </a:xfrm>
            <a:custGeom>
              <a:avLst/>
              <a:gdLst>
                <a:gd name="T0" fmla="*/ 19 w 41"/>
                <a:gd name="T1" fmla="*/ 0 h 27"/>
                <a:gd name="T2" fmla="*/ 8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10"/>
                    <a:pt x="28" y="27"/>
                    <a:pt x="8" y="20"/>
                  </a:cubicBezTo>
                  <a:cubicBezTo>
                    <a:pt x="0" y="8"/>
                    <a:pt x="7" y="2"/>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79" name="Freeform 26">
              <a:extLst>
                <a:ext uri="{FF2B5EF4-FFF2-40B4-BE49-F238E27FC236}">
                  <a16:creationId xmlns:a16="http://schemas.microsoft.com/office/drawing/2014/main" id="{B02BAA58-19A0-4BE5-8596-7AF02A91C9A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27309" y="1320685"/>
              <a:ext cx="127608" cy="78339"/>
            </a:xfrm>
            <a:custGeom>
              <a:avLst/>
              <a:gdLst>
                <a:gd name="T0" fmla="*/ 24 w 39"/>
                <a:gd name="T1" fmla="*/ 0 h 26"/>
                <a:gd name="T2" fmla="*/ 20 w 39"/>
                <a:gd name="T3" fmla="*/ 25 h 26"/>
                <a:gd name="T4" fmla="*/ 24 w 39"/>
                <a:gd name="T5" fmla="*/ 0 h 26"/>
              </a:gdLst>
              <a:ahLst/>
              <a:cxnLst>
                <a:cxn ang="0">
                  <a:pos x="T0" y="T1"/>
                </a:cxn>
                <a:cxn ang="0">
                  <a:pos x="T2" y="T3"/>
                </a:cxn>
                <a:cxn ang="0">
                  <a:pos x="T4" y="T5"/>
                </a:cxn>
              </a:cxnLst>
              <a:rect l="0" t="0" r="r" b="b"/>
              <a:pathLst>
                <a:path w="39" h="26">
                  <a:moveTo>
                    <a:pt x="24" y="0"/>
                  </a:moveTo>
                  <a:cubicBezTo>
                    <a:pt x="39" y="2"/>
                    <a:pt x="36" y="26"/>
                    <a:pt x="20" y="25"/>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80" name="Freeform 27">
              <a:extLst>
                <a:ext uri="{FF2B5EF4-FFF2-40B4-BE49-F238E27FC236}">
                  <a16:creationId xmlns:a16="http://schemas.microsoft.com/office/drawing/2014/main" id="{ED0FD3ED-A6B2-480A-8B6C-36B4921644A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7470" y="1778440"/>
              <a:ext cx="131153" cy="93843"/>
            </a:xfrm>
            <a:custGeom>
              <a:avLst/>
              <a:gdLst>
                <a:gd name="T0" fmla="*/ 22 w 40"/>
                <a:gd name="T1" fmla="*/ 0 h 31"/>
                <a:gd name="T2" fmla="*/ 16 w 40"/>
                <a:gd name="T3" fmla="*/ 25 h 31"/>
                <a:gd name="T4" fmla="*/ 22 w 40"/>
                <a:gd name="T5" fmla="*/ 0 h 31"/>
              </a:gdLst>
              <a:ahLst/>
              <a:cxnLst>
                <a:cxn ang="0">
                  <a:pos x="T0" y="T1"/>
                </a:cxn>
                <a:cxn ang="0">
                  <a:pos x="T2" y="T3"/>
                </a:cxn>
                <a:cxn ang="0">
                  <a:pos x="T4" y="T5"/>
                </a:cxn>
              </a:cxnLst>
              <a:rect l="0" t="0" r="r" b="b"/>
              <a:pathLst>
                <a:path w="40" h="31">
                  <a:moveTo>
                    <a:pt x="22" y="0"/>
                  </a:moveTo>
                  <a:cubicBezTo>
                    <a:pt x="39" y="3"/>
                    <a:pt x="40" y="31"/>
                    <a:pt x="16" y="25"/>
                  </a:cubicBezTo>
                  <a:cubicBezTo>
                    <a:pt x="0" y="7"/>
                    <a:pt x="13" y="4"/>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81" name="Freeform 28">
              <a:extLst>
                <a:ext uri="{FF2B5EF4-FFF2-40B4-BE49-F238E27FC236}">
                  <a16:creationId xmlns:a16="http://schemas.microsoft.com/office/drawing/2014/main" id="{46C958D0-B4D1-4E20-87DA-CDF757B5643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4869" y="1535195"/>
              <a:ext cx="127608" cy="69362"/>
            </a:xfrm>
            <a:custGeom>
              <a:avLst/>
              <a:gdLst>
                <a:gd name="T0" fmla="*/ 16 w 39"/>
                <a:gd name="T1" fmla="*/ 0 h 23"/>
                <a:gd name="T2" fmla="*/ 11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7"/>
                    <a:pt x="31" y="17"/>
                    <a:pt x="11" y="23"/>
                  </a:cubicBezTo>
                  <a:cubicBezTo>
                    <a:pt x="0" y="16"/>
                    <a:pt x="4" y="2"/>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82" name="Freeform 30">
              <a:extLst>
                <a:ext uri="{FF2B5EF4-FFF2-40B4-BE49-F238E27FC236}">
                  <a16:creationId xmlns:a16="http://schemas.microsoft.com/office/drawing/2014/main" id="{3E2B5B4A-13C5-4187-BF16-1B0C4EC6D17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80119" y="1078297"/>
              <a:ext cx="9748" cy="5712"/>
            </a:xfrm>
            <a:custGeom>
              <a:avLst/>
              <a:gdLst>
                <a:gd name="T0" fmla="*/ 1 w 3"/>
                <a:gd name="T1" fmla="*/ 0 h 2"/>
                <a:gd name="T2" fmla="*/ 2 w 3"/>
                <a:gd name="T3" fmla="*/ 2 h 2"/>
                <a:gd name="T4" fmla="*/ 1 w 3"/>
                <a:gd name="T5" fmla="*/ 0 h 2"/>
              </a:gdLst>
              <a:ahLst/>
              <a:cxnLst>
                <a:cxn ang="0">
                  <a:pos x="T0" y="T1"/>
                </a:cxn>
                <a:cxn ang="0">
                  <a:pos x="T2" y="T3"/>
                </a:cxn>
                <a:cxn ang="0">
                  <a:pos x="T4" y="T5"/>
                </a:cxn>
              </a:cxnLst>
              <a:rect l="0" t="0" r="r" b="b"/>
              <a:pathLst>
                <a:path w="3" h="2">
                  <a:moveTo>
                    <a:pt x="1" y="0"/>
                  </a:moveTo>
                  <a:cubicBezTo>
                    <a:pt x="2" y="1"/>
                    <a:pt x="3" y="2"/>
                    <a:pt x="2" y="2"/>
                  </a:cubicBezTo>
                  <a:cubicBezTo>
                    <a:pt x="1" y="2"/>
                    <a:pt x="0" y="1"/>
                    <a:pt x="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83" name="Freeform 43">
              <a:extLst>
                <a:ext uri="{FF2B5EF4-FFF2-40B4-BE49-F238E27FC236}">
                  <a16:creationId xmlns:a16="http://schemas.microsoft.com/office/drawing/2014/main" id="{8B7A471E-57F9-4AC4-B3DE-6A75C2A4903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94111" y="860614"/>
              <a:ext cx="143559" cy="75075"/>
            </a:xfrm>
            <a:custGeom>
              <a:avLst/>
              <a:gdLst>
                <a:gd name="T0" fmla="*/ 28 w 44"/>
                <a:gd name="T1" fmla="*/ 0 h 25"/>
                <a:gd name="T2" fmla="*/ 25 w 44"/>
                <a:gd name="T3" fmla="*/ 25 h 25"/>
                <a:gd name="T4" fmla="*/ 28 w 44"/>
                <a:gd name="T5" fmla="*/ 0 h 25"/>
              </a:gdLst>
              <a:ahLst/>
              <a:cxnLst>
                <a:cxn ang="0">
                  <a:pos x="T0" y="T1"/>
                </a:cxn>
                <a:cxn ang="0">
                  <a:pos x="T2" y="T3"/>
                </a:cxn>
                <a:cxn ang="0">
                  <a:pos x="T4" y="T5"/>
                </a:cxn>
              </a:cxnLst>
              <a:rect l="0" t="0" r="r" b="b"/>
              <a:pathLst>
                <a:path w="44" h="25">
                  <a:moveTo>
                    <a:pt x="28" y="0"/>
                  </a:moveTo>
                  <a:cubicBezTo>
                    <a:pt x="44" y="2"/>
                    <a:pt x="38" y="22"/>
                    <a:pt x="25" y="25"/>
                  </a:cubicBezTo>
                  <a:cubicBezTo>
                    <a:pt x="0" y="25"/>
                    <a:pt x="9" y="5"/>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84" name="Freeform 51">
              <a:extLst>
                <a:ext uri="{FF2B5EF4-FFF2-40B4-BE49-F238E27FC236}">
                  <a16:creationId xmlns:a16="http://schemas.microsoft.com/office/drawing/2014/main" id="{01E6B5E8-B33D-4D70-B30A-823D6553888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67080" y="1015030"/>
              <a:ext cx="115202" cy="90579"/>
            </a:xfrm>
            <a:custGeom>
              <a:avLst/>
              <a:gdLst>
                <a:gd name="T0" fmla="*/ 19 w 35"/>
                <a:gd name="T1" fmla="*/ 0 h 30"/>
                <a:gd name="T2" fmla="*/ 33 w 35"/>
                <a:gd name="T3" fmla="*/ 15 h 30"/>
                <a:gd name="T4" fmla="*/ 25 w 35"/>
                <a:gd name="T5" fmla="*/ 19 h 30"/>
                <a:gd name="T6" fmla="*/ 19 w 35"/>
                <a:gd name="T7" fmla="*/ 0 h 30"/>
              </a:gdLst>
              <a:ahLst/>
              <a:cxnLst>
                <a:cxn ang="0">
                  <a:pos x="T0" y="T1"/>
                </a:cxn>
                <a:cxn ang="0">
                  <a:pos x="T2" y="T3"/>
                </a:cxn>
                <a:cxn ang="0">
                  <a:pos x="T4" y="T5"/>
                </a:cxn>
                <a:cxn ang="0">
                  <a:pos x="T6" y="T7"/>
                </a:cxn>
              </a:cxnLst>
              <a:rect l="0" t="0" r="r" b="b"/>
              <a:pathLst>
                <a:path w="35" h="30">
                  <a:moveTo>
                    <a:pt x="19" y="0"/>
                  </a:moveTo>
                  <a:cubicBezTo>
                    <a:pt x="26" y="0"/>
                    <a:pt x="35" y="8"/>
                    <a:pt x="33" y="15"/>
                  </a:cubicBezTo>
                  <a:cubicBezTo>
                    <a:pt x="30" y="12"/>
                    <a:pt x="27" y="17"/>
                    <a:pt x="25" y="19"/>
                  </a:cubicBezTo>
                  <a:cubicBezTo>
                    <a:pt x="7" y="30"/>
                    <a:pt x="0" y="5"/>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85" name="Freeform 52">
              <a:extLst>
                <a:ext uri="{FF2B5EF4-FFF2-40B4-BE49-F238E27FC236}">
                  <a16:creationId xmlns:a16="http://schemas.microsoft.com/office/drawing/2014/main" id="{04BD65AE-3613-409E-859A-F5E47E7ED8C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64085" y="450599"/>
              <a:ext cx="118747" cy="81603"/>
            </a:xfrm>
            <a:custGeom>
              <a:avLst/>
              <a:gdLst>
                <a:gd name="T0" fmla="*/ 21 w 36"/>
                <a:gd name="T1" fmla="*/ 0 h 27"/>
                <a:gd name="T2" fmla="*/ 22 w 36"/>
                <a:gd name="T3" fmla="*/ 27 h 27"/>
                <a:gd name="T4" fmla="*/ 21 w 36"/>
                <a:gd name="T5" fmla="*/ 0 h 27"/>
              </a:gdLst>
              <a:ahLst/>
              <a:cxnLst>
                <a:cxn ang="0">
                  <a:pos x="T0" y="T1"/>
                </a:cxn>
                <a:cxn ang="0">
                  <a:pos x="T2" y="T3"/>
                </a:cxn>
                <a:cxn ang="0">
                  <a:pos x="T4" y="T5"/>
                </a:cxn>
              </a:cxnLst>
              <a:rect l="0" t="0" r="r" b="b"/>
              <a:pathLst>
                <a:path w="36" h="27">
                  <a:moveTo>
                    <a:pt x="21" y="0"/>
                  </a:moveTo>
                  <a:cubicBezTo>
                    <a:pt x="33" y="3"/>
                    <a:pt x="36" y="23"/>
                    <a:pt x="22" y="27"/>
                  </a:cubicBezTo>
                  <a:cubicBezTo>
                    <a:pt x="3" y="25"/>
                    <a:pt x="0" y="1"/>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86" name="Freeform 53">
              <a:extLst>
                <a:ext uri="{FF2B5EF4-FFF2-40B4-BE49-F238E27FC236}">
                  <a16:creationId xmlns:a16="http://schemas.microsoft.com/office/drawing/2014/main" id="{6AC52B47-CF30-4905-A913-8016FD7DF86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55166" y="1253803"/>
              <a:ext cx="127608" cy="79154"/>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87" name="Freeform 54">
              <a:extLst>
                <a:ext uri="{FF2B5EF4-FFF2-40B4-BE49-F238E27FC236}">
                  <a16:creationId xmlns:a16="http://schemas.microsoft.com/office/drawing/2014/main" id="{945DD375-89B4-4594-879C-C88E3E07E4E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41013" y="614227"/>
              <a:ext cx="134697" cy="105266"/>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88" name="Freeform 55">
              <a:extLst>
                <a:ext uri="{FF2B5EF4-FFF2-40B4-BE49-F238E27FC236}">
                  <a16:creationId xmlns:a16="http://schemas.microsoft.com/office/drawing/2014/main" id="{4EF2ED92-CD73-4432-B715-54794B6CC8C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55026" y="1463404"/>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89" name="Freeform 56">
              <a:extLst>
                <a:ext uri="{FF2B5EF4-FFF2-40B4-BE49-F238E27FC236}">
                  <a16:creationId xmlns:a16="http://schemas.microsoft.com/office/drawing/2014/main" id="{4C080334-01D5-4AEE-B802-115F8FF429C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1585" y="2335317"/>
              <a:ext cx="128495" cy="72626"/>
            </a:xfrm>
            <a:custGeom>
              <a:avLst/>
              <a:gdLst>
                <a:gd name="T0" fmla="*/ 21 w 39"/>
                <a:gd name="T1" fmla="*/ 0 h 24"/>
                <a:gd name="T2" fmla="*/ 22 w 39"/>
                <a:gd name="T3" fmla="*/ 24 h 24"/>
                <a:gd name="T4" fmla="*/ 21 w 39"/>
                <a:gd name="T5" fmla="*/ 0 h 24"/>
              </a:gdLst>
              <a:ahLst/>
              <a:cxnLst>
                <a:cxn ang="0">
                  <a:pos x="T0" y="T1"/>
                </a:cxn>
                <a:cxn ang="0">
                  <a:pos x="T2" y="T3"/>
                </a:cxn>
                <a:cxn ang="0">
                  <a:pos x="T4" y="T5"/>
                </a:cxn>
              </a:cxnLst>
              <a:rect l="0" t="0" r="r" b="b"/>
              <a:pathLst>
                <a:path w="39" h="24">
                  <a:moveTo>
                    <a:pt x="21" y="0"/>
                  </a:moveTo>
                  <a:cubicBezTo>
                    <a:pt x="37" y="0"/>
                    <a:pt x="39" y="23"/>
                    <a:pt x="22" y="24"/>
                  </a:cubicBezTo>
                  <a:cubicBezTo>
                    <a:pt x="7" y="22"/>
                    <a:pt x="0" y="5"/>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90" name="Freeform 57">
              <a:extLst>
                <a:ext uri="{FF2B5EF4-FFF2-40B4-BE49-F238E27FC236}">
                  <a16:creationId xmlns:a16="http://schemas.microsoft.com/office/drawing/2014/main" id="{5B2CD9BC-4DF9-4317-9F4F-168D1E48FFA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41175" y="1673149"/>
              <a:ext cx="140901" cy="93843"/>
            </a:xfrm>
            <a:custGeom>
              <a:avLst/>
              <a:gdLst>
                <a:gd name="T0" fmla="*/ 27 w 43"/>
                <a:gd name="T1" fmla="*/ 3 h 31"/>
                <a:gd name="T2" fmla="*/ 40 w 43"/>
                <a:gd name="T3" fmla="*/ 23 h 31"/>
                <a:gd name="T4" fmla="*/ 27 w 43"/>
                <a:gd name="T5" fmla="*/ 3 h 31"/>
              </a:gdLst>
              <a:ahLst/>
              <a:cxnLst>
                <a:cxn ang="0">
                  <a:pos x="T0" y="T1"/>
                </a:cxn>
                <a:cxn ang="0">
                  <a:pos x="T2" y="T3"/>
                </a:cxn>
                <a:cxn ang="0">
                  <a:pos x="T4" y="T5"/>
                </a:cxn>
              </a:cxnLst>
              <a:rect l="0" t="0" r="r" b="b"/>
              <a:pathLst>
                <a:path w="43" h="31">
                  <a:moveTo>
                    <a:pt x="27" y="3"/>
                  </a:moveTo>
                  <a:cubicBezTo>
                    <a:pt x="35" y="0"/>
                    <a:pt x="43" y="17"/>
                    <a:pt x="40" y="23"/>
                  </a:cubicBezTo>
                  <a:cubicBezTo>
                    <a:pt x="21" y="31"/>
                    <a:pt x="0" y="15"/>
                    <a:pt x="27"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91" name="Freeform 59">
              <a:extLst>
                <a:ext uri="{FF2B5EF4-FFF2-40B4-BE49-F238E27FC236}">
                  <a16:creationId xmlns:a16="http://schemas.microsoft.com/office/drawing/2014/main" id="{9ED340BE-C2EA-4C3D-9E5F-49D0601E227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20625" y="255502"/>
              <a:ext cx="124063" cy="78339"/>
            </a:xfrm>
            <a:custGeom>
              <a:avLst/>
              <a:gdLst>
                <a:gd name="T0" fmla="*/ 22 w 38"/>
                <a:gd name="T1" fmla="*/ 0 h 26"/>
                <a:gd name="T2" fmla="*/ 18 w 38"/>
                <a:gd name="T3" fmla="*/ 26 h 26"/>
                <a:gd name="T4" fmla="*/ 22 w 38"/>
                <a:gd name="T5" fmla="*/ 0 h 26"/>
              </a:gdLst>
              <a:ahLst/>
              <a:cxnLst>
                <a:cxn ang="0">
                  <a:pos x="T0" y="T1"/>
                </a:cxn>
                <a:cxn ang="0">
                  <a:pos x="T2" y="T3"/>
                </a:cxn>
                <a:cxn ang="0">
                  <a:pos x="T4" y="T5"/>
                </a:cxn>
              </a:cxnLst>
              <a:rect l="0" t="0" r="r" b="b"/>
              <a:pathLst>
                <a:path w="38" h="26">
                  <a:moveTo>
                    <a:pt x="22" y="0"/>
                  </a:moveTo>
                  <a:cubicBezTo>
                    <a:pt x="38" y="3"/>
                    <a:pt x="33" y="25"/>
                    <a:pt x="18" y="26"/>
                  </a:cubicBezTo>
                  <a:cubicBezTo>
                    <a:pt x="0" y="20"/>
                    <a:pt x="6" y="3"/>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92" name="Freeform 60">
              <a:extLst>
                <a:ext uri="{FF2B5EF4-FFF2-40B4-BE49-F238E27FC236}">
                  <a16:creationId xmlns:a16="http://schemas.microsoft.com/office/drawing/2014/main" id="{F83C564A-309A-4BE2-A1B7-CB9000A40FF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15856" y="1902943"/>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4"/>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93" name="Freeform 61">
              <a:extLst>
                <a:ext uri="{FF2B5EF4-FFF2-40B4-BE49-F238E27FC236}">
                  <a16:creationId xmlns:a16="http://schemas.microsoft.com/office/drawing/2014/main" id="{6DB3A353-2237-4080-B766-F62A628B385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82153" y="2137303"/>
              <a:ext cx="137356" cy="99554"/>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5"/>
                    <a:pt x="16"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94" name="Freeform 5">
              <a:extLst>
                <a:ext uri="{FF2B5EF4-FFF2-40B4-BE49-F238E27FC236}">
                  <a16:creationId xmlns:a16="http://schemas.microsoft.com/office/drawing/2014/main" id="{F97333D1-A657-49E4-BCD3-47476A14CA9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10824" y="2818299"/>
              <a:ext cx="121406" cy="81603"/>
            </a:xfrm>
            <a:custGeom>
              <a:avLst/>
              <a:gdLst>
                <a:gd name="T0" fmla="*/ 20 w 37"/>
                <a:gd name="T1" fmla="*/ 1 h 27"/>
                <a:gd name="T2" fmla="*/ 22 w 37"/>
                <a:gd name="T3" fmla="*/ 27 h 27"/>
                <a:gd name="T4" fmla="*/ 20 w 37"/>
                <a:gd name="T5" fmla="*/ 1 h 27"/>
              </a:gdLst>
              <a:ahLst/>
              <a:cxnLst>
                <a:cxn ang="0">
                  <a:pos x="T0" y="T1"/>
                </a:cxn>
                <a:cxn ang="0">
                  <a:pos x="T2" y="T3"/>
                </a:cxn>
                <a:cxn ang="0">
                  <a:pos x="T4" y="T5"/>
                </a:cxn>
              </a:cxnLst>
              <a:rect l="0" t="0" r="r" b="b"/>
              <a:pathLst>
                <a:path w="37" h="27">
                  <a:moveTo>
                    <a:pt x="20" y="1"/>
                  </a:moveTo>
                  <a:cubicBezTo>
                    <a:pt x="31" y="1"/>
                    <a:pt x="37" y="24"/>
                    <a:pt x="22" y="27"/>
                  </a:cubicBezTo>
                  <a:cubicBezTo>
                    <a:pt x="2" y="27"/>
                    <a:pt x="0" y="0"/>
                    <a:pt x="20"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95" name="Freeform 6">
              <a:extLst>
                <a:ext uri="{FF2B5EF4-FFF2-40B4-BE49-F238E27FC236}">
                  <a16:creationId xmlns:a16="http://schemas.microsoft.com/office/drawing/2014/main" id="{D848B0DC-182E-4466-BC72-7D1D16380FF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91700" y="5088176"/>
              <a:ext cx="124063" cy="87315"/>
            </a:xfrm>
            <a:custGeom>
              <a:avLst/>
              <a:gdLst>
                <a:gd name="T0" fmla="*/ 12 w 38"/>
                <a:gd name="T1" fmla="*/ 3 h 29"/>
                <a:gd name="T2" fmla="*/ 15 w 38"/>
                <a:gd name="T3" fmla="*/ 29 h 29"/>
                <a:gd name="T4" fmla="*/ 12 w 38"/>
                <a:gd name="T5" fmla="*/ 3 h 29"/>
              </a:gdLst>
              <a:ahLst/>
              <a:cxnLst>
                <a:cxn ang="0">
                  <a:pos x="T0" y="T1"/>
                </a:cxn>
                <a:cxn ang="0">
                  <a:pos x="T2" y="T3"/>
                </a:cxn>
                <a:cxn ang="0">
                  <a:pos x="T4" y="T5"/>
                </a:cxn>
              </a:cxnLst>
              <a:rect l="0" t="0" r="r" b="b"/>
              <a:pathLst>
                <a:path w="38" h="29">
                  <a:moveTo>
                    <a:pt x="12" y="3"/>
                  </a:moveTo>
                  <a:cubicBezTo>
                    <a:pt x="34" y="0"/>
                    <a:pt x="38" y="26"/>
                    <a:pt x="15" y="29"/>
                  </a:cubicBezTo>
                  <a:cubicBezTo>
                    <a:pt x="4" y="23"/>
                    <a:pt x="0" y="9"/>
                    <a:pt x="12"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96" name="Freeform 7">
              <a:extLst>
                <a:ext uri="{FF2B5EF4-FFF2-40B4-BE49-F238E27FC236}">
                  <a16:creationId xmlns:a16="http://schemas.microsoft.com/office/drawing/2014/main" id="{60CE5FE2-5C67-4168-A845-1851C07B745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71127" y="2531128"/>
              <a:ext cx="138242" cy="100371"/>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97" name="Freeform 8">
              <a:extLst>
                <a:ext uri="{FF2B5EF4-FFF2-40B4-BE49-F238E27FC236}">
                  <a16:creationId xmlns:a16="http://schemas.microsoft.com/office/drawing/2014/main" id="{FFD9F71E-ACAB-4435-8558-5C891704E5C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1349" y="4735882"/>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98" name="Freeform 9">
              <a:extLst>
                <a:ext uri="{FF2B5EF4-FFF2-40B4-BE49-F238E27FC236}">
                  <a16:creationId xmlns:a16="http://schemas.microsoft.com/office/drawing/2014/main" id="{D8F3C4EF-CAB3-477F-9BE6-7AE0EE08611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9487" y="4455410"/>
              <a:ext cx="121406" cy="88130"/>
            </a:xfrm>
            <a:custGeom>
              <a:avLst/>
              <a:gdLst>
                <a:gd name="T0" fmla="*/ 18 w 37"/>
                <a:gd name="T1" fmla="*/ 4 h 29"/>
                <a:gd name="T2" fmla="*/ 22 w 37"/>
                <a:gd name="T3" fmla="*/ 29 h 29"/>
                <a:gd name="T4" fmla="*/ 18 w 37"/>
                <a:gd name="T5" fmla="*/ 4 h 29"/>
              </a:gdLst>
              <a:ahLst/>
              <a:cxnLst>
                <a:cxn ang="0">
                  <a:pos x="T0" y="T1"/>
                </a:cxn>
                <a:cxn ang="0">
                  <a:pos x="T2" y="T3"/>
                </a:cxn>
                <a:cxn ang="0">
                  <a:pos x="T4" y="T5"/>
                </a:cxn>
              </a:cxnLst>
              <a:rect l="0" t="0" r="r" b="b"/>
              <a:pathLst>
                <a:path w="37" h="29">
                  <a:moveTo>
                    <a:pt x="18" y="4"/>
                  </a:moveTo>
                  <a:cubicBezTo>
                    <a:pt x="35" y="0"/>
                    <a:pt x="37" y="28"/>
                    <a:pt x="22" y="29"/>
                  </a:cubicBezTo>
                  <a:cubicBezTo>
                    <a:pt x="7" y="28"/>
                    <a:pt x="0" y="14"/>
                    <a:pt x="18"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99" name="Freeform 11">
              <a:extLst>
                <a:ext uri="{FF2B5EF4-FFF2-40B4-BE49-F238E27FC236}">
                  <a16:creationId xmlns:a16="http://schemas.microsoft.com/office/drawing/2014/main" id="{99F3B109-2DD1-4023-AB8C-C4CFFBC1EE4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69848" y="4194178"/>
              <a:ext cx="143559" cy="102819"/>
            </a:xfrm>
            <a:custGeom>
              <a:avLst/>
              <a:gdLst>
                <a:gd name="T0" fmla="*/ 31 w 44"/>
                <a:gd name="T1" fmla="*/ 1 h 34"/>
                <a:gd name="T2" fmla="*/ 42 w 44"/>
                <a:gd name="T3" fmla="*/ 19 h 34"/>
                <a:gd name="T4" fmla="*/ 31 w 44"/>
                <a:gd name="T5" fmla="*/ 1 h 34"/>
              </a:gdLst>
              <a:ahLst/>
              <a:cxnLst>
                <a:cxn ang="0">
                  <a:pos x="T0" y="T1"/>
                </a:cxn>
                <a:cxn ang="0">
                  <a:pos x="T2" y="T3"/>
                </a:cxn>
                <a:cxn ang="0">
                  <a:pos x="T4" y="T5"/>
                </a:cxn>
              </a:cxnLst>
              <a:rect l="0" t="0" r="r" b="b"/>
              <a:pathLst>
                <a:path w="44" h="34">
                  <a:moveTo>
                    <a:pt x="31" y="1"/>
                  </a:moveTo>
                  <a:cubicBezTo>
                    <a:pt x="39" y="0"/>
                    <a:pt x="44" y="12"/>
                    <a:pt x="42" y="19"/>
                  </a:cubicBezTo>
                  <a:cubicBezTo>
                    <a:pt x="25" y="34"/>
                    <a:pt x="0" y="8"/>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00" name="Freeform 12">
              <a:extLst>
                <a:ext uri="{FF2B5EF4-FFF2-40B4-BE49-F238E27FC236}">
                  <a16:creationId xmlns:a16="http://schemas.microsoft.com/office/drawing/2014/main" id="{AEE61596-3CEF-4CF6-A4FA-22626543875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81624" y="3691697"/>
              <a:ext cx="134697" cy="81603"/>
            </a:xfrm>
            <a:custGeom>
              <a:avLst/>
              <a:gdLst>
                <a:gd name="T0" fmla="*/ 22 w 41"/>
                <a:gd name="T1" fmla="*/ 0 h 27"/>
                <a:gd name="T2" fmla="*/ 8 w 41"/>
                <a:gd name="T3" fmla="*/ 20 h 27"/>
                <a:gd name="T4" fmla="*/ 22 w 41"/>
                <a:gd name="T5" fmla="*/ 0 h 27"/>
              </a:gdLst>
              <a:ahLst/>
              <a:cxnLst>
                <a:cxn ang="0">
                  <a:pos x="T0" y="T1"/>
                </a:cxn>
                <a:cxn ang="0">
                  <a:pos x="T2" y="T3"/>
                </a:cxn>
                <a:cxn ang="0">
                  <a:pos x="T4" y="T5"/>
                </a:cxn>
              </a:cxnLst>
              <a:rect l="0" t="0" r="r" b="b"/>
              <a:pathLst>
                <a:path w="41" h="27">
                  <a:moveTo>
                    <a:pt x="22" y="0"/>
                  </a:moveTo>
                  <a:cubicBezTo>
                    <a:pt x="41" y="12"/>
                    <a:pt x="24" y="27"/>
                    <a:pt x="8" y="20"/>
                  </a:cubicBezTo>
                  <a:cubicBezTo>
                    <a:pt x="0" y="7"/>
                    <a:pt x="8" y="0"/>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01" name="Freeform 13">
              <a:extLst>
                <a:ext uri="{FF2B5EF4-FFF2-40B4-BE49-F238E27FC236}">
                  <a16:creationId xmlns:a16="http://schemas.microsoft.com/office/drawing/2014/main" id="{ACA5CDA1-D484-482B-924A-C21EFFB2633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17787" y="3075050"/>
              <a:ext cx="124951" cy="69362"/>
            </a:xfrm>
            <a:custGeom>
              <a:avLst/>
              <a:gdLst>
                <a:gd name="T0" fmla="*/ 26 w 38"/>
                <a:gd name="T1" fmla="*/ 0 h 23"/>
                <a:gd name="T2" fmla="*/ 25 w 38"/>
                <a:gd name="T3" fmla="*/ 23 h 23"/>
                <a:gd name="T4" fmla="*/ 26 w 38"/>
                <a:gd name="T5" fmla="*/ 0 h 23"/>
              </a:gdLst>
              <a:ahLst/>
              <a:cxnLst>
                <a:cxn ang="0">
                  <a:pos x="T0" y="T1"/>
                </a:cxn>
                <a:cxn ang="0">
                  <a:pos x="T2" y="T3"/>
                </a:cxn>
                <a:cxn ang="0">
                  <a:pos x="T4" y="T5"/>
                </a:cxn>
              </a:cxnLst>
              <a:rect l="0" t="0" r="r" b="b"/>
              <a:pathLst>
                <a:path w="38" h="23">
                  <a:moveTo>
                    <a:pt x="26" y="0"/>
                  </a:moveTo>
                  <a:cubicBezTo>
                    <a:pt x="38" y="0"/>
                    <a:pt x="37" y="20"/>
                    <a:pt x="25" y="23"/>
                  </a:cubicBezTo>
                  <a:cubicBezTo>
                    <a:pt x="0" y="23"/>
                    <a:pt x="5" y="1"/>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02" name="Freeform 14">
              <a:extLst>
                <a:ext uri="{FF2B5EF4-FFF2-40B4-BE49-F238E27FC236}">
                  <a16:creationId xmlns:a16="http://schemas.microsoft.com/office/drawing/2014/main" id="{8BAD048C-9E22-4DAB-BB3C-8978DFC7992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76729" y="3335597"/>
              <a:ext cx="134697" cy="84866"/>
            </a:xfrm>
            <a:custGeom>
              <a:avLst/>
              <a:gdLst>
                <a:gd name="T0" fmla="*/ 26 w 41"/>
                <a:gd name="T1" fmla="*/ 1 h 28"/>
                <a:gd name="T2" fmla="*/ 39 w 41"/>
                <a:gd name="T3" fmla="*/ 20 h 28"/>
                <a:gd name="T4" fmla="*/ 26 w 41"/>
                <a:gd name="T5" fmla="*/ 1 h 28"/>
              </a:gdLst>
              <a:ahLst/>
              <a:cxnLst>
                <a:cxn ang="0">
                  <a:pos x="T0" y="T1"/>
                </a:cxn>
                <a:cxn ang="0">
                  <a:pos x="T2" y="T3"/>
                </a:cxn>
                <a:cxn ang="0">
                  <a:pos x="T4" y="T5"/>
                </a:cxn>
              </a:cxnLst>
              <a:rect l="0" t="0" r="r" b="b"/>
              <a:pathLst>
                <a:path w="41" h="28">
                  <a:moveTo>
                    <a:pt x="26" y="1"/>
                  </a:moveTo>
                  <a:cubicBezTo>
                    <a:pt x="34" y="0"/>
                    <a:pt x="41" y="12"/>
                    <a:pt x="39" y="20"/>
                  </a:cubicBezTo>
                  <a:cubicBezTo>
                    <a:pt x="17" y="28"/>
                    <a:pt x="0" y="12"/>
                    <a:pt x="26"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03" name="Freeform 16">
              <a:extLst>
                <a:ext uri="{FF2B5EF4-FFF2-40B4-BE49-F238E27FC236}">
                  <a16:creationId xmlns:a16="http://schemas.microsoft.com/office/drawing/2014/main" id="{1A2637B3-8C74-4B55-872D-CFE1F1929A3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60464" y="3934729"/>
              <a:ext cx="143559" cy="97107"/>
            </a:xfrm>
            <a:custGeom>
              <a:avLst/>
              <a:gdLst>
                <a:gd name="T0" fmla="*/ 31 w 44"/>
                <a:gd name="T1" fmla="*/ 1 h 32"/>
                <a:gd name="T2" fmla="*/ 43 w 44"/>
                <a:gd name="T3" fmla="*/ 15 h 32"/>
                <a:gd name="T4" fmla="*/ 31 w 44"/>
                <a:gd name="T5" fmla="*/ 1 h 32"/>
              </a:gdLst>
              <a:ahLst/>
              <a:cxnLst>
                <a:cxn ang="0">
                  <a:pos x="T0" y="T1"/>
                </a:cxn>
                <a:cxn ang="0">
                  <a:pos x="T2" y="T3"/>
                </a:cxn>
                <a:cxn ang="0">
                  <a:pos x="T4" y="T5"/>
                </a:cxn>
              </a:cxnLst>
              <a:rect l="0" t="0" r="r" b="b"/>
              <a:pathLst>
                <a:path w="44" h="32">
                  <a:moveTo>
                    <a:pt x="31" y="1"/>
                  </a:moveTo>
                  <a:cubicBezTo>
                    <a:pt x="40" y="0"/>
                    <a:pt x="44" y="8"/>
                    <a:pt x="43" y="15"/>
                  </a:cubicBezTo>
                  <a:cubicBezTo>
                    <a:pt x="29" y="32"/>
                    <a:pt x="0" y="6"/>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04" name="Freeform 17">
              <a:extLst>
                <a:ext uri="{FF2B5EF4-FFF2-40B4-BE49-F238E27FC236}">
                  <a16:creationId xmlns:a16="http://schemas.microsoft.com/office/drawing/2014/main" id="{C73B0390-BD3E-4AFB-ADF3-676ECF89001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95443" y="5347417"/>
              <a:ext cx="94821" cy="69362"/>
            </a:xfrm>
            <a:custGeom>
              <a:avLst/>
              <a:gdLst>
                <a:gd name="T0" fmla="*/ 13 w 29"/>
                <a:gd name="T1" fmla="*/ 0 h 23"/>
                <a:gd name="T2" fmla="*/ 13 w 29"/>
                <a:gd name="T3" fmla="*/ 23 h 23"/>
                <a:gd name="T4" fmla="*/ 13 w 29"/>
                <a:gd name="T5" fmla="*/ 0 h 23"/>
              </a:gdLst>
              <a:ahLst/>
              <a:cxnLst>
                <a:cxn ang="0">
                  <a:pos x="T0" y="T1"/>
                </a:cxn>
                <a:cxn ang="0">
                  <a:pos x="T2" y="T3"/>
                </a:cxn>
                <a:cxn ang="0">
                  <a:pos x="T4" y="T5"/>
                </a:cxn>
              </a:cxnLst>
              <a:rect l="0" t="0" r="r" b="b"/>
              <a:pathLst>
                <a:path w="29" h="23">
                  <a:moveTo>
                    <a:pt x="13" y="0"/>
                  </a:moveTo>
                  <a:cubicBezTo>
                    <a:pt x="27" y="0"/>
                    <a:pt x="29" y="22"/>
                    <a:pt x="13" y="23"/>
                  </a:cubicBezTo>
                  <a:cubicBezTo>
                    <a:pt x="2" y="22"/>
                    <a:pt x="0" y="2"/>
                    <a:pt x="1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05" name="Freeform 21">
              <a:extLst>
                <a:ext uri="{FF2B5EF4-FFF2-40B4-BE49-F238E27FC236}">
                  <a16:creationId xmlns:a16="http://schemas.microsoft.com/office/drawing/2014/main" id="{35236E6F-9C25-49CE-9078-306D3A5FA08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43434" y="5658571"/>
              <a:ext cx="140901" cy="102819"/>
            </a:xfrm>
            <a:custGeom>
              <a:avLst/>
              <a:gdLst>
                <a:gd name="T0" fmla="*/ 24 w 43"/>
                <a:gd name="T1" fmla="*/ 0 h 34"/>
                <a:gd name="T2" fmla="*/ 14 w 43"/>
                <a:gd name="T3" fmla="*/ 23 h 34"/>
                <a:gd name="T4" fmla="*/ 24 w 43"/>
                <a:gd name="T5" fmla="*/ 0 h 34"/>
              </a:gdLst>
              <a:ahLst/>
              <a:cxnLst>
                <a:cxn ang="0">
                  <a:pos x="T0" y="T1"/>
                </a:cxn>
                <a:cxn ang="0">
                  <a:pos x="T2" y="T3"/>
                </a:cxn>
                <a:cxn ang="0">
                  <a:pos x="T4" y="T5"/>
                </a:cxn>
              </a:cxnLst>
              <a:rect l="0" t="0" r="r" b="b"/>
              <a:pathLst>
                <a:path w="43" h="34">
                  <a:moveTo>
                    <a:pt x="24" y="0"/>
                  </a:moveTo>
                  <a:cubicBezTo>
                    <a:pt x="43" y="3"/>
                    <a:pt x="28" y="34"/>
                    <a:pt x="14" y="23"/>
                  </a:cubicBezTo>
                  <a:cubicBezTo>
                    <a:pt x="0" y="28"/>
                    <a:pt x="4" y="5"/>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06" name="Freeform 25">
              <a:extLst>
                <a:ext uri="{FF2B5EF4-FFF2-40B4-BE49-F238E27FC236}">
                  <a16:creationId xmlns:a16="http://schemas.microsoft.com/office/drawing/2014/main" id="{46D4BFF5-1B3A-44D0-9720-143617E0098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24095" y="6423833"/>
              <a:ext cx="134697" cy="93843"/>
            </a:xfrm>
            <a:custGeom>
              <a:avLst/>
              <a:gdLst>
                <a:gd name="T0" fmla="*/ 23 w 41"/>
                <a:gd name="T1" fmla="*/ 0 h 31"/>
                <a:gd name="T2" fmla="*/ 17 w 41"/>
                <a:gd name="T3" fmla="*/ 25 h 31"/>
                <a:gd name="T4" fmla="*/ 23 w 41"/>
                <a:gd name="T5" fmla="*/ 0 h 31"/>
              </a:gdLst>
              <a:ahLst/>
              <a:cxnLst>
                <a:cxn ang="0">
                  <a:pos x="T0" y="T1"/>
                </a:cxn>
                <a:cxn ang="0">
                  <a:pos x="T2" y="T3"/>
                </a:cxn>
                <a:cxn ang="0">
                  <a:pos x="T4" y="T5"/>
                </a:cxn>
              </a:cxnLst>
              <a:rect l="0" t="0" r="r" b="b"/>
              <a:pathLst>
                <a:path w="41" h="31">
                  <a:moveTo>
                    <a:pt x="23" y="0"/>
                  </a:moveTo>
                  <a:cubicBezTo>
                    <a:pt x="40" y="1"/>
                    <a:pt x="41" y="31"/>
                    <a:pt x="17" y="25"/>
                  </a:cubicBezTo>
                  <a:cubicBezTo>
                    <a:pt x="0" y="7"/>
                    <a:pt x="17" y="4"/>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07" name="Freeform 29">
              <a:extLst>
                <a:ext uri="{FF2B5EF4-FFF2-40B4-BE49-F238E27FC236}">
                  <a16:creationId xmlns:a16="http://schemas.microsoft.com/office/drawing/2014/main" id="{77FD726E-2EB9-4305-BEE5-7C48D51C9BA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24317" y="5897278"/>
              <a:ext cx="118747" cy="120771"/>
            </a:xfrm>
            <a:custGeom>
              <a:avLst/>
              <a:gdLst>
                <a:gd name="T0" fmla="*/ 16 w 36"/>
                <a:gd name="T1" fmla="*/ 4 h 40"/>
                <a:gd name="T2" fmla="*/ 34 w 36"/>
                <a:gd name="T3" fmla="*/ 15 h 40"/>
                <a:gd name="T4" fmla="*/ 16 w 36"/>
                <a:gd name="T5" fmla="*/ 4 h 40"/>
              </a:gdLst>
              <a:ahLst/>
              <a:cxnLst>
                <a:cxn ang="0">
                  <a:pos x="T0" y="T1"/>
                </a:cxn>
                <a:cxn ang="0">
                  <a:pos x="T2" y="T3"/>
                </a:cxn>
                <a:cxn ang="0">
                  <a:pos x="T4" y="T5"/>
                </a:cxn>
              </a:cxnLst>
              <a:rect l="0" t="0" r="r" b="b"/>
              <a:pathLst>
                <a:path w="36" h="40">
                  <a:moveTo>
                    <a:pt x="16" y="4"/>
                  </a:moveTo>
                  <a:cubicBezTo>
                    <a:pt x="36" y="5"/>
                    <a:pt x="33" y="0"/>
                    <a:pt x="34" y="15"/>
                  </a:cubicBezTo>
                  <a:cubicBezTo>
                    <a:pt x="34" y="40"/>
                    <a:pt x="0" y="22"/>
                    <a:pt x="16"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08" name="Freeform 31">
              <a:extLst>
                <a:ext uri="{FF2B5EF4-FFF2-40B4-BE49-F238E27FC236}">
                  <a16:creationId xmlns:a16="http://schemas.microsoft.com/office/drawing/2014/main" id="{25E6083A-3C52-4763-92A2-1B88843EF3C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56013" y="6183127"/>
              <a:ext cx="131153" cy="72626"/>
            </a:xfrm>
            <a:custGeom>
              <a:avLst/>
              <a:gdLst>
                <a:gd name="T0" fmla="*/ 24 w 40"/>
                <a:gd name="T1" fmla="*/ 0 h 24"/>
                <a:gd name="T2" fmla="*/ 25 w 40"/>
                <a:gd name="T3" fmla="*/ 24 h 24"/>
                <a:gd name="T4" fmla="*/ 24 w 40"/>
                <a:gd name="T5" fmla="*/ 0 h 24"/>
              </a:gdLst>
              <a:ahLst/>
              <a:cxnLst>
                <a:cxn ang="0">
                  <a:pos x="T0" y="T1"/>
                </a:cxn>
                <a:cxn ang="0">
                  <a:pos x="T2" y="T3"/>
                </a:cxn>
                <a:cxn ang="0">
                  <a:pos x="T4" y="T5"/>
                </a:cxn>
              </a:cxnLst>
              <a:rect l="0" t="0" r="r" b="b"/>
              <a:pathLst>
                <a:path w="40" h="24">
                  <a:moveTo>
                    <a:pt x="24" y="0"/>
                  </a:moveTo>
                  <a:cubicBezTo>
                    <a:pt x="40" y="0"/>
                    <a:pt x="38" y="20"/>
                    <a:pt x="25" y="24"/>
                  </a:cubicBezTo>
                  <a:cubicBezTo>
                    <a:pt x="0" y="22"/>
                    <a:pt x="6" y="4"/>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09" name="Freeform 32">
              <a:extLst>
                <a:ext uri="{FF2B5EF4-FFF2-40B4-BE49-F238E27FC236}">
                  <a16:creationId xmlns:a16="http://schemas.microsoft.com/office/drawing/2014/main" id="{CA90BF22-94F7-4D52-8725-FDCE69CE65A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4198" y="3296179"/>
              <a:ext cx="144445" cy="106083"/>
            </a:xfrm>
            <a:custGeom>
              <a:avLst/>
              <a:gdLst>
                <a:gd name="T0" fmla="*/ 28 w 44"/>
                <a:gd name="T1" fmla="*/ 0 h 35"/>
                <a:gd name="T2" fmla="*/ 42 w 44"/>
                <a:gd name="T3" fmla="*/ 21 h 35"/>
                <a:gd name="T4" fmla="*/ 28 w 44"/>
                <a:gd name="T5" fmla="*/ 0 h 35"/>
              </a:gdLst>
              <a:ahLst/>
              <a:cxnLst>
                <a:cxn ang="0">
                  <a:pos x="T0" y="T1"/>
                </a:cxn>
                <a:cxn ang="0">
                  <a:pos x="T2" y="T3"/>
                </a:cxn>
                <a:cxn ang="0">
                  <a:pos x="T4" y="T5"/>
                </a:cxn>
              </a:cxnLst>
              <a:rect l="0" t="0" r="r" b="b"/>
              <a:pathLst>
                <a:path w="44" h="35">
                  <a:moveTo>
                    <a:pt x="28" y="0"/>
                  </a:moveTo>
                  <a:cubicBezTo>
                    <a:pt x="36" y="1"/>
                    <a:pt x="44" y="12"/>
                    <a:pt x="42" y="21"/>
                  </a:cubicBezTo>
                  <a:cubicBezTo>
                    <a:pt x="23" y="35"/>
                    <a:pt x="0" y="7"/>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10" name="Freeform 33">
              <a:extLst>
                <a:ext uri="{FF2B5EF4-FFF2-40B4-BE49-F238E27FC236}">
                  <a16:creationId xmlns:a16="http://schemas.microsoft.com/office/drawing/2014/main" id="{998A2F47-3F4E-4065-86CF-B49B258FF19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34111" y="4387490"/>
              <a:ext cx="151535" cy="75075"/>
            </a:xfrm>
            <a:custGeom>
              <a:avLst/>
              <a:gdLst>
                <a:gd name="T0" fmla="*/ 23 w 46"/>
                <a:gd name="T1" fmla="*/ 0 h 25"/>
                <a:gd name="T2" fmla="*/ 29 w 46"/>
                <a:gd name="T3" fmla="*/ 25 h 25"/>
                <a:gd name="T4" fmla="*/ 23 w 46"/>
                <a:gd name="T5" fmla="*/ 0 h 25"/>
              </a:gdLst>
              <a:ahLst/>
              <a:cxnLst>
                <a:cxn ang="0">
                  <a:pos x="T0" y="T1"/>
                </a:cxn>
                <a:cxn ang="0">
                  <a:pos x="T2" y="T3"/>
                </a:cxn>
                <a:cxn ang="0">
                  <a:pos x="T4" y="T5"/>
                </a:cxn>
              </a:cxnLst>
              <a:rect l="0" t="0" r="r" b="b"/>
              <a:pathLst>
                <a:path w="46" h="25">
                  <a:moveTo>
                    <a:pt x="23" y="0"/>
                  </a:moveTo>
                  <a:cubicBezTo>
                    <a:pt x="32" y="1"/>
                    <a:pt x="46" y="21"/>
                    <a:pt x="29" y="25"/>
                  </a:cubicBezTo>
                  <a:cubicBezTo>
                    <a:pt x="10" y="23"/>
                    <a:pt x="0" y="9"/>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11" name="Freeform 34">
              <a:extLst>
                <a:ext uri="{FF2B5EF4-FFF2-40B4-BE49-F238E27FC236}">
                  <a16:creationId xmlns:a16="http://schemas.microsoft.com/office/drawing/2014/main" id="{65AF8C00-7E07-4E42-A41A-08417BB0E58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38041" y="5384813"/>
              <a:ext cx="134697" cy="84051"/>
            </a:xfrm>
            <a:custGeom>
              <a:avLst/>
              <a:gdLst>
                <a:gd name="T0" fmla="*/ 22 w 41"/>
                <a:gd name="T1" fmla="*/ 0 h 28"/>
                <a:gd name="T2" fmla="*/ 8 w 41"/>
                <a:gd name="T3" fmla="*/ 21 h 28"/>
                <a:gd name="T4" fmla="*/ 22 w 41"/>
                <a:gd name="T5" fmla="*/ 0 h 28"/>
              </a:gdLst>
              <a:ahLst/>
              <a:cxnLst>
                <a:cxn ang="0">
                  <a:pos x="T0" y="T1"/>
                </a:cxn>
                <a:cxn ang="0">
                  <a:pos x="T2" y="T3"/>
                </a:cxn>
                <a:cxn ang="0">
                  <a:pos x="T4" y="T5"/>
                </a:cxn>
              </a:cxnLst>
              <a:rect l="0" t="0" r="r" b="b"/>
              <a:pathLst>
                <a:path w="41" h="28">
                  <a:moveTo>
                    <a:pt x="22" y="0"/>
                  </a:moveTo>
                  <a:cubicBezTo>
                    <a:pt x="41" y="13"/>
                    <a:pt x="24" y="28"/>
                    <a:pt x="8" y="21"/>
                  </a:cubicBezTo>
                  <a:cubicBezTo>
                    <a:pt x="0" y="8"/>
                    <a:pt x="8" y="0"/>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12" name="Freeform 35">
              <a:extLst>
                <a:ext uri="{FF2B5EF4-FFF2-40B4-BE49-F238E27FC236}">
                  <a16:creationId xmlns:a16="http://schemas.microsoft.com/office/drawing/2014/main" id="{E0C04B54-4EF5-4B04-A708-8339062DA8D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33693" y="4595717"/>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13" name="Freeform 36">
              <a:extLst>
                <a:ext uri="{FF2B5EF4-FFF2-40B4-BE49-F238E27FC236}">
                  <a16:creationId xmlns:a16="http://schemas.microsoft.com/office/drawing/2014/main" id="{C16D1625-1345-49A9-9FAE-3600E0D116C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5830" y="6046702"/>
              <a:ext cx="144445" cy="102819"/>
            </a:xfrm>
            <a:custGeom>
              <a:avLst/>
              <a:gdLst>
                <a:gd name="T0" fmla="*/ 31 w 44"/>
                <a:gd name="T1" fmla="*/ 1 h 34"/>
                <a:gd name="T2" fmla="*/ 25 w 44"/>
                <a:gd name="T3" fmla="*/ 22 h 34"/>
                <a:gd name="T4" fmla="*/ 31 w 44"/>
                <a:gd name="T5" fmla="*/ 1 h 34"/>
              </a:gdLst>
              <a:ahLst/>
              <a:cxnLst>
                <a:cxn ang="0">
                  <a:pos x="T0" y="T1"/>
                </a:cxn>
                <a:cxn ang="0">
                  <a:pos x="T2" y="T3"/>
                </a:cxn>
                <a:cxn ang="0">
                  <a:pos x="T4" y="T5"/>
                </a:cxn>
              </a:cxnLst>
              <a:rect l="0" t="0" r="r" b="b"/>
              <a:pathLst>
                <a:path w="44" h="34">
                  <a:moveTo>
                    <a:pt x="31" y="1"/>
                  </a:moveTo>
                  <a:cubicBezTo>
                    <a:pt x="44" y="3"/>
                    <a:pt x="38" y="34"/>
                    <a:pt x="25" y="22"/>
                  </a:cubicBezTo>
                  <a:cubicBezTo>
                    <a:pt x="0" y="28"/>
                    <a:pt x="14" y="0"/>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14" name="Freeform 37">
              <a:extLst>
                <a:ext uri="{FF2B5EF4-FFF2-40B4-BE49-F238E27FC236}">
                  <a16:creationId xmlns:a16="http://schemas.microsoft.com/office/drawing/2014/main" id="{B8817E5F-6964-4B89-9CD1-CD4621B6ECB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17596" y="3060239"/>
              <a:ext cx="115202" cy="121588"/>
            </a:xfrm>
            <a:custGeom>
              <a:avLst/>
              <a:gdLst>
                <a:gd name="T0" fmla="*/ 16 w 35"/>
                <a:gd name="T1" fmla="*/ 4 h 40"/>
                <a:gd name="T2" fmla="*/ 33 w 35"/>
                <a:gd name="T3" fmla="*/ 15 h 40"/>
                <a:gd name="T4" fmla="*/ 16 w 35"/>
                <a:gd name="T5" fmla="*/ 4 h 40"/>
              </a:gdLst>
              <a:ahLst/>
              <a:cxnLst>
                <a:cxn ang="0">
                  <a:pos x="T0" y="T1"/>
                </a:cxn>
                <a:cxn ang="0">
                  <a:pos x="T2" y="T3"/>
                </a:cxn>
                <a:cxn ang="0">
                  <a:pos x="T4" y="T5"/>
                </a:cxn>
              </a:cxnLst>
              <a:rect l="0" t="0" r="r" b="b"/>
              <a:pathLst>
                <a:path w="35" h="40">
                  <a:moveTo>
                    <a:pt x="16" y="4"/>
                  </a:moveTo>
                  <a:cubicBezTo>
                    <a:pt x="35" y="4"/>
                    <a:pt x="32" y="0"/>
                    <a:pt x="33" y="15"/>
                  </a:cubicBezTo>
                  <a:cubicBezTo>
                    <a:pt x="34" y="40"/>
                    <a:pt x="0" y="22"/>
                    <a:pt x="16"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15" name="Freeform 38">
              <a:extLst>
                <a:ext uri="{FF2B5EF4-FFF2-40B4-BE49-F238E27FC236}">
                  <a16:creationId xmlns:a16="http://schemas.microsoft.com/office/drawing/2014/main" id="{952E3586-DC86-4B27-AAC4-D005819D2C3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25265" y="4900335"/>
              <a:ext cx="127608" cy="69362"/>
            </a:xfrm>
            <a:custGeom>
              <a:avLst/>
              <a:gdLst>
                <a:gd name="T0" fmla="*/ 26 w 39"/>
                <a:gd name="T1" fmla="*/ 0 h 23"/>
                <a:gd name="T2" fmla="*/ 26 w 39"/>
                <a:gd name="T3" fmla="*/ 23 h 23"/>
                <a:gd name="T4" fmla="*/ 26 w 39"/>
                <a:gd name="T5" fmla="*/ 0 h 23"/>
              </a:gdLst>
              <a:ahLst/>
              <a:cxnLst>
                <a:cxn ang="0">
                  <a:pos x="T0" y="T1"/>
                </a:cxn>
                <a:cxn ang="0">
                  <a:pos x="T2" y="T3"/>
                </a:cxn>
                <a:cxn ang="0">
                  <a:pos x="T4" y="T5"/>
                </a:cxn>
              </a:cxnLst>
              <a:rect l="0" t="0" r="r" b="b"/>
              <a:pathLst>
                <a:path w="39" h="23">
                  <a:moveTo>
                    <a:pt x="26" y="0"/>
                  </a:moveTo>
                  <a:cubicBezTo>
                    <a:pt x="39" y="1"/>
                    <a:pt x="38" y="21"/>
                    <a:pt x="26" y="23"/>
                  </a:cubicBezTo>
                  <a:cubicBezTo>
                    <a:pt x="0" y="23"/>
                    <a:pt x="5" y="2"/>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16" name="Freeform 39">
              <a:extLst>
                <a:ext uri="{FF2B5EF4-FFF2-40B4-BE49-F238E27FC236}">
                  <a16:creationId xmlns:a16="http://schemas.microsoft.com/office/drawing/2014/main" id="{22CB13D9-EA0B-45B8-8E8F-3AABBE9D796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17373" y="5141456"/>
              <a:ext cx="131153" cy="81603"/>
            </a:xfrm>
            <a:custGeom>
              <a:avLst/>
              <a:gdLst>
                <a:gd name="T0" fmla="*/ 25 w 40"/>
                <a:gd name="T1" fmla="*/ 0 h 27"/>
                <a:gd name="T2" fmla="*/ 38 w 40"/>
                <a:gd name="T3" fmla="*/ 20 h 27"/>
                <a:gd name="T4" fmla="*/ 25 w 40"/>
                <a:gd name="T5" fmla="*/ 0 h 27"/>
              </a:gdLst>
              <a:ahLst/>
              <a:cxnLst>
                <a:cxn ang="0">
                  <a:pos x="T0" y="T1"/>
                </a:cxn>
                <a:cxn ang="0">
                  <a:pos x="T2" y="T3"/>
                </a:cxn>
                <a:cxn ang="0">
                  <a:pos x="T4" y="T5"/>
                </a:cxn>
              </a:cxnLst>
              <a:rect l="0" t="0" r="r" b="b"/>
              <a:pathLst>
                <a:path w="40" h="27">
                  <a:moveTo>
                    <a:pt x="25" y="0"/>
                  </a:moveTo>
                  <a:cubicBezTo>
                    <a:pt x="34" y="0"/>
                    <a:pt x="40" y="11"/>
                    <a:pt x="38" y="20"/>
                  </a:cubicBezTo>
                  <a:cubicBezTo>
                    <a:pt x="17" y="27"/>
                    <a:pt x="0" y="12"/>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17" name="Freeform 40">
              <a:extLst>
                <a:ext uri="{FF2B5EF4-FFF2-40B4-BE49-F238E27FC236}">
                  <a16:creationId xmlns:a16="http://schemas.microsoft.com/office/drawing/2014/main" id="{3755BB78-63DB-4A8C-A113-795862B3753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12337" y="2598157"/>
              <a:ext cx="134697" cy="81603"/>
            </a:xfrm>
            <a:custGeom>
              <a:avLst/>
              <a:gdLst>
                <a:gd name="T0" fmla="*/ 19 w 41"/>
                <a:gd name="T1" fmla="*/ 0 h 27"/>
                <a:gd name="T2" fmla="*/ 7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9"/>
                    <a:pt x="28" y="27"/>
                    <a:pt x="7" y="20"/>
                  </a:cubicBezTo>
                  <a:cubicBezTo>
                    <a:pt x="0" y="8"/>
                    <a:pt x="7"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18" name="Freeform 41">
              <a:extLst>
                <a:ext uri="{FF2B5EF4-FFF2-40B4-BE49-F238E27FC236}">
                  <a16:creationId xmlns:a16="http://schemas.microsoft.com/office/drawing/2014/main" id="{68D97FB6-919C-4D25-A4CE-65C0BB8B415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5830" y="6278710"/>
              <a:ext cx="144445" cy="78339"/>
            </a:xfrm>
            <a:custGeom>
              <a:avLst/>
              <a:gdLst>
                <a:gd name="T0" fmla="*/ 29 w 44"/>
                <a:gd name="T1" fmla="*/ 0 h 26"/>
                <a:gd name="T2" fmla="*/ 26 w 44"/>
                <a:gd name="T3" fmla="*/ 26 h 26"/>
                <a:gd name="T4" fmla="*/ 29 w 44"/>
                <a:gd name="T5" fmla="*/ 0 h 26"/>
              </a:gdLst>
              <a:ahLst/>
              <a:cxnLst>
                <a:cxn ang="0">
                  <a:pos x="T0" y="T1"/>
                </a:cxn>
                <a:cxn ang="0">
                  <a:pos x="T2" y="T3"/>
                </a:cxn>
                <a:cxn ang="0">
                  <a:pos x="T4" y="T5"/>
                </a:cxn>
              </a:cxnLst>
              <a:rect l="0" t="0" r="r" b="b"/>
              <a:pathLst>
                <a:path w="44" h="26">
                  <a:moveTo>
                    <a:pt x="29" y="0"/>
                  </a:moveTo>
                  <a:cubicBezTo>
                    <a:pt x="44" y="3"/>
                    <a:pt x="40" y="22"/>
                    <a:pt x="26" y="26"/>
                  </a:cubicBezTo>
                  <a:cubicBezTo>
                    <a:pt x="0" y="25"/>
                    <a:pt x="11" y="6"/>
                    <a:pt x="2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19" name="Freeform 42">
              <a:extLst>
                <a:ext uri="{FF2B5EF4-FFF2-40B4-BE49-F238E27FC236}">
                  <a16:creationId xmlns:a16="http://schemas.microsoft.com/office/drawing/2014/main" id="{B7FB8601-BFD8-42A2-BFC8-826DA56794C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93998" y="5596726"/>
              <a:ext cx="144445" cy="97107"/>
            </a:xfrm>
            <a:custGeom>
              <a:avLst/>
              <a:gdLst>
                <a:gd name="T0" fmla="*/ 31 w 44"/>
                <a:gd name="T1" fmla="*/ 1 h 32"/>
                <a:gd name="T2" fmla="*/ 43 w 44"/>
                <a:gd name="T3" fmla="*/ 16 h 32"/>
                <a:gd name="T4" fmla="*/ 31 w 44"/>
                <a:gd name="T5" fmla="*/ 1 h 32"/>
              </a:gdLst>
              <a:ahLst/>
              <a:cxnLst>
                <a:cxn ang="0">
                  <a:pos x="T0" y="T1"/>
                </a:cxn>
                <a:cxn ang="0">
                  <a:pos x="T2" y="T3"/>
                </a:cxn>
                <a:cxn ang="0">
                  <a:pos x="T4" y="T5"/>
                </a:cxn>
              </a:cxnLst>
              <a:rect l="0" t="0" r="r" b="b"/>
              <a:pathLst>
                <a:path w="44" h="32">
                  <a:moveTo>
                    <a:pt x="31" y="1"/>
                  </a:moveTo>
                  <a:cubicBezTo>
                    <a:pt x="40" y="0"/>
                    <a:pt x="44" y="8"/>
                    <a:pt x="43" y="16"/>
                  </a:cubicBezTo>
                  <a:cubicBezTo>
                    <a:pt x="29" y="32"/>
                    <a:pt x="0" y="7"/>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20" name="Freeform 44">
              <a:extLst>
                <a:ext uri="{FF2B5EF4-FFF2-40B4-BE49-F238E27FC236}">
                  <a16:creationId xmlns:a16="http://schemas.microsoft.com/office/drawing/2014/main" id="{E66A3773-870D-43D8-97C8-9210A0288C6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97788" y="4080854"/>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21" name="Freeform 45">
              <a:extLst>
                <a:ext uri="{FF2B5EF4-FFF2-40B4-BE49-F238E27FC236}">
                  <a16:creationId xmlns:a16="http://schemas.microsoft.com/office/drawing/2014/main" id="{08736EF7-6BB0-4CA8-B063-CD217FF9BFC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75637" y="5836680"/>
              <a:ext cx="144445" cy="102819"/>
            </a:xfrm>
            <a:custGeom>
              <a:avLst/>
              <a:gdLst>
                <a:gd name="T0" fmla="*/ 31 w 44"/>
                <a:gd name="T1" fmla="*/ 0 h 34"/>
                <a:gd name="T2" fmla="*/ 42 w 44"/>
                <a:gd name="T3" fmla="*/ 19 h 34"/>
                <a:gd name="T4" fmla="*/ 31 w 44"/>
                <a:gd name="T5" fmla="*/ 0 h 34"/>
              </a:gdLst>
              <a:ahLst/>
              <a:cxnLst>
                <a:cxn ang="0">
                  <a:pos x="T0" y="T1"/>
                </a:cxn>
                <a:cxn ang="0">
                  <a:pos x="T2" y="T3"/>
                </a:cxn>
                <a:cxn ang="0">
                  <a:pos x="T4" y="T5"/>
                </a:cxn>
              </a:cxnLst>
              <a:rect l="0" t="0" r="r" b="b"/>
              <a:pathLst>
                <a:path w="44" h="34">
                  <a:moveTo>
                    <a:pt x="31" y="0"/>
                  </a:moveTo>
                  <a:cubicBezTo>
                    <a:pt x="39" y="0"/>
                    <a:pt x="44" y="12"/>
                    <a:pt x="42" y="19"/>
                  </a:cubicBezTo>
                  <a:cubicBezTo>
                    <a:pt x="25" y="34"/>
                    <a:pt x="0" y="8"/>
                    <a:pt x="3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22" name="Freeform 46">
              <a:extLst>
                <a:ext uri="{FF2B5EF4-FFF2-40B4-BE49-F238E27FC236}">
                  <a16:creationId xmlns:a16="http://schemas.microsoft.com/office/drawing/2014/main" id="{57EBF709-9E0F-48A1-BCDD-F3C74F1D49A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24696" y="2830776"/>
              <a:ext cx="121406" cy="81603"/>
            </a:xfrm>
            <a:custGeom>
              <a:avLst/>
              <a:gdLst>
                <a:gd name="T0" fmla="*/ 19 w 37"/>
                <a:gd name="T1" fmla="*/ 1 h 27"/>
                <a:gd name="T2" fmla="*/ 21 w 37"/>
                <a:gd name="T3" fmla="*/ 27 h 27"/>
                <a:gd name="T4" fmla="*/ 19 w 37"/>
                <a:gd name="T5" fmla="*/ 1 h 27"/>
              </a:gdLst>
              <a:ahLst/>
              <a:cxnLst>
                <a:cxn ang="0">
                  <a:pos x="T0" y="T1"/>
                </a:cxn>
                <a:cxn ang="0">
                  <a:pos x="T2" y="T3"/>
                </a:cxn>
                <a:cxn ang="0">
                  <a:pos x="T4" y="T5"/>
                </a:cxn>
              </a:cxnLst>
              <a:rect l="0" t="0" r="r" b="b"/>
              <a:pathLst>
                <a:path w="37" h="27">
                  <a:moveTo>
                    <a:pt x="19" y="1"/>
                  </a:moveTo>
                  <a:cubicBezTo>
                    <a:pt x="31" y="2"/>
                    <a:pt x="37" y="24"/>
                    <a:pt x="21" y="27"/>
                  </a:cubicBezTo>
                  <a:cubicBezTo>
                    <a:pt x="1" y="27"/>
                    <a:pt x="0" y="0"/>
                    <a:pt x="19"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23" name="Freeform 47">
              <a:extLst>
                <a:ext uri="{FF2B5EF4-FFF2-40B4-BE49-F238E27FC236}">
                  <a16:creationId xmlns:a16="http://schemas.microsoft.com/office/drawing/2014/main" id="{251EC588-C357-470F-A194-F4A0C32B7FB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82841" y="3849727"/>
              <a:ext cx="147990" cy="78339"/>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10" y="24"/>
                    <a:pt x="0" y="9"/>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24" name="Freeform 48">
              <a:extLst>
                <a:ext uri="{FF2B5EF4-FFF2-40B4-BE49-F238E27FC236}">
                  <a16:creationId xmlns:a16="http://schemas.microsoft.com/office/drawing/2014/main" id="{02592C96-1066-4F6E-9353-4FF1D5ED98D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78098" y="3616257"/>
              <a:ext cx="133812" cy="79154"/>
            </a:xfrm>
            <a:custGeom>
              <a:avLst/>
              <a:gdLst>
                <a:gd name="T0" fmla="*/ 19 w 41"/>
                <a:gd name="T1" fmla="*/ 0 h 26"/>
                <a:gd name="T2" fmla="*/ 7 w 41"/>
                <a:gd name="T3" fmla="*/ 19 h 26"/>
                <a:gd name="T4" fmla="*/ 19 w 41"/>
                <a:gd name="T5" fmla="*/ 0 h 26"/>
              </a:gdLst>
              <a:ahLst/>
              <a:cxnLst>
                <a:cxn ang="0">
                  <a:pos x="T0" y="T1"/>
                </a:cxn>
                <a:cxn ang="0">
                  <a:pos x="T2" y="T3"/>
                </a:cxn>
                <a:cxn ang="0">
                  <a:pos x="T4" y="T5"/>
                </a:cxn>
              </a:cxnLst>
              <a:rect l="0" t="0" r="r" b="b"/>
              <a:pathLst>
                <a:path w="41" h="26">
                  <a:moveTo>
                    <a:pt x="19" y="0"/>
                  </a:moveTo>
                  <a:cubicBezTo>
                    <a:pt x="41" y="9"/>
                    <a:pt x="28" y="26"/>
                    <a:pt x="7" y="19"/>
                  </a:cubicBezTo>
                  <a:cubicBezTo>
                    <a:pt x="0" y="8"/>
                    <a:pt x="7"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25" name="Freeform 49">
              <a:extLst>
                <a:ext uri="{FF2B5EF4-FFF2-40B4-BE49-F238E27FC236}">
                  <a16:creationId xmlns:a16="http://schemas.microsoft.com/office/drawing/2014/main" id="{B5016669-96C5-4574-B536-65060BCE970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76712" y="6507925"/>
              <a:ext cx="127608" cy="81603"/>
            </a:xfrm>
            <a:custGeom>
              <a:avLst/>
              <a:gdLst>
                <a:gd name="T0" fmla="*/ 21 w 39"/>
                <a:gd name="T1" fmla="*/ 2 h 27"/>
                <a:gd name="T2" fmla="*/ 26 w 39"/>
                <a:gd name="T3" fmla="*/ 24 h 27"/>
                <a:gd name="T4" fmla="*/ 21 w 39"/>
                <a:gd name="T5" fmla="*/ 2 h 27"/>
              </a:gdLst>
              <a:ahLst/>
              <a:cxnLst>
                <a:cxn ang="0">
                  <a:pos x="T0" y="T1"/>
                </a:cxn>
                <a:cxn ang="0">
                  <a:pos x="T2" y="T3"/>
                </a:cxn>
                <a:cxn ang="0">
                  <a:pos x="T4" y="T5"/>
                </a:cxn>
              </a:cxnLst>
              <a:rect l="0" t="0" r="r" b="b"/>
              <a:pathLst>
                <a:path w="39" h="27">
                  <a:moveTo>
                    <a:pt x="21" y="2"/>
                  </a:moveTo>
                  <a:cubicBezTo>
                    <a:pt x="36" y="0"/>
                    <a:pt x="39" y="17"/>
                    <a:pt x="26" y="24"/>
                  </a:cubicBezTo>
                  <a:cubicBezTo>
                    <a:pt x="8" y="27"/>
                    <a:pt x="0" y="9"/>
                    <a:pt x="21"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26" name="Freeform 8">
              <a:extLst>
                <a:ext uri="{FF2B5EF4-FFF2-40B4-BE49-F238E27FC236}">
                  <a16:creationId xmlns:a16="http://schemas.microsoft.com/office/drawing/2014/main" id="{5C697245-37CA-4D12-9F8C-3085950147E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41853" y="34906"/>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27" name="Freeform 106">
              <a:extLst>
                <a:ext uri="{FF2B5EF4-FFF2-40B4-BE49-F238E27FC236}">
                  <a16:creationId xmlns:a16="http://schemas.microsoft.com/office/drawing/2014/main" id="{3776B83C-39DC-4C02-B33B-848604D0A9C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01184" y="6639670"/>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grpSp>
      <p:sp useBgFill="1">
        <p:nvSpPr>
          <p:cNvPr id="129" name="Rectangle 128">
            <a:extLst>
              <a:ext uri="{FF2B5EF4-FFF2-40B4-BE49-F238E27FC236}">
                <a16:creationId xmlns:a16="http://schemas.microsoft.com/office/drawing/2014/main" id="{9FF4A234-29BA-4B70-BFC0-64FBB64F2A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Rectangle 130">
            <a:extLst>
              <a:ext uri="{FF2B5EF4-FFF2-40B4-BE49-F238E27FC236}">
                <a16:creationId xmlns:a16="http://schemas.microsoft.com/office/drawing/2014/main" id="{9C67262A-6EF1-49ED-B8DE-DDD3E58042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522E51D9-08CE-C617-DC77-33A2C4FC4F71}"/>
              </a:ext>
            </a:extLst>
          </p:cNvPr>
          <p:cNvSpPr txBox="1"/>
          <p:nvPr/>
        </p:nvSpPr>
        <p:spPr>
          <a:xfrm>
            <a:off x="583129" y="1676604"/>
            <a:ext cx="3932693" cy="3495286"/>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gn="ctr">
              <a:spcBef>
                <a:spcPct val="0"/>
              </a:spcBef>
              <a:spcAft>
                <a:spcPts val="600"/>
              </a:spcAft>
            </a:pPr>
            <a:r>
              <a:rPr lang="en-US" sz="4000" kern="1200">
                <a:solidFill>
                  <a:schemeClr val="tx2"/>
                </a:solidFill>
                <a:latin typeface="+mj-lt"/>
                <a:ea typeface="+mj-ea"/>
                <a:cs typeface="+mj-cs"/>
              </a:rPr>
              <a:t>Nanotechnology Advantages</a:t>
            </a:r>
          </a:p>
        </p:txBody>
      </p:sp>
      <p:sp>
        <p:nvSpPr>
          <p:cNvPr id="133" name="Rectangle 132">
            <a:extLst>
              <a:ext uri="{FF2B5EF4-FFF2-40B4-BE49-F238E27FC236}">
                <a16:creationId xmlns:a16="http://schemas.microsoft.com/office/drawing/2014/main" id="{97492946-B39C-4250-B4C8-D82A250437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21035" y="880021"/>
            <a:ext cx="6498031" cy="51117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EA785C51-0F5B-8077-5B24-DB202C4B60AD}"/>
              </a:ext>
            </a:extLst>
          </p:cNvPr>
          <p:cNvSpPr txBox="1"/>
          <p:nvPr/>
        </p:nvSpPr>
        <p:spPr>
          <a:xfrm>
            <a:off x="5501940" y="1501255"/>
            <a:ext cx="5108852" cy="3907390"/>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a:bodyPr>
          <a:lstStyle/>
          <a:p>
            <a:pPr marL="285750" indent="-285750">
              <a:lnSpc>
                <a:spcPct val="150000"/>
              </a:lnSpc>
              <a:spcAft>
                <a:spcPts val="600"/>
              </a:spcAft>
              <a:buClr>
                <a:schemeClr val="bg2">
                  <a:lumMod val="75000"/>
                </a:schemeClr>
              </a:buClr>
              <a:buFont typeface="Arial"/>
              <a:buChar char="•"/>
            </a:pPr>
            <a:r>
              <a:rPr lang="en-US" b="1" dirty="0">
                <a:solidFill>
                  <a:schemeClr val="tx2"/>
                </a:solidFill>
              </a:rPr>
              <a:t>A Significant Change in Electronic Goods</a:t>
            </a:r>
          </a:p>
          <a:p>
            <a:pPr marL="285750" indent="-285750">
              <a:lnSpc>
                <a:spcPct val="150000"/>
              </a:lnSpc>
              <a:spcAft>
                <a:spcPts val="600"/>
              </a:spcAft>
              <a:buClr>
                <a:schemeClr val="bg2">
                  <a:lumMod val="75000"/>
                </a:schemeClr>
              </a:buClr>
              <a:buFont typeface="Arial"/>
              <a:buChar char="•"/>
            </a:pPr>
            <a:r>
              <a:rPr lang="en-US" b="1" dirty="0">
                <a:solidFill>
                  <a:schemeClr val="tx2"/>
                </a:solidFill>
              </a:rPr>
              <a:t>Enhanced medical Field work</a:t>
            </a:r>
          </a:p>
          <a:p>
            <a:pPr marL="285750" indent="-285750">
              <a:lnSpc>
                <a:spcPct val="150000"/>
              </a:lnSpc>
              <a:spcAft>
                <a:spcPts val="600"/>
              </a:spcAft>
              <a:buClr>
                <a:schemeClr val="bg2">
                  <a:lumMod val="75000"/>
                </a:schemeClr>
              </a:buClr>
              <a:buFont typeface="Arial"/>
              <a:buChar char="•"/>
            </a:pPr>
            <a:r>
              <a:rPr lang="en-US" b="1" dirty="0">
                <a:solidFill>
                  <a:schemeClr val="tx2"/>
                </a:solidFill>
              </a:rPr>
              <a:t>Benefits for manufacturing</a:t>
            </a:r>
          </a:p>
          <a:p>
            <a:pPr marL="285750" indent="-285750">
              <a:lnSpc>
                <a:spcPct val="150000"/>
              </a:lnSpc>
              <a:spcAft>
                <a:spcPts val="600"/>
              </a:spcAft>
              <a:buClr>
                <a:schemeClr val="bg2">
                  <a:lumMod val="75000"/>
                </a:schemeClr>
              </a:buClr>
              <a:buFont typeface="Arial"/>
              <a:buChar char="•"/>
            </a:pPr>
            <a:r>
              <a:rPr lang="en-US" b="1" dirty="0">
                <a:solidFill>
                  <a:schemeClr val="tx2"/>
                </a:solidFill>
              </a:rPr>
              <a:t>Energy production</a:t>
            </a:r>
          </a:p>
          <a:p>
            <a:pPr marL="285750" indent="-285750">
              <a:lnSpc>
                <a:spcPct val="150000"/>
              </a:lnSpc>
              <a:spcAft>
                <a:spcPts val="600"/>
              </a:spcAft>
              <a:buClr>
                <a:schemeClr val="bg2">
                  <a:lumMod val="75000"/>
                </a:schemeClr>
              </a:buClr>
              <a:buFont typeface="Arial"/>
              <a:buChar char="•"/>
            </a:pPr>
            <a:r>
              <a:rPr lang="en-US" b="1" dirty="0">
                <a:solidFill>
                  <a:schemeClr val="tx2"/>
                </a:solidFill>
              </a:rPr>
              <a:t>Curing illness to a large extent</a:t>
            </a:r>
          </a:p>
          <a:p>
            <a:pPr marL="285750" indent="-285750">
              <a:lnSpc>
                <a:spcPct val="150000"/>
              </a:lnSpc>
              <a:spcAft>
                <a:spcPts val="600"/>
              </a:spcAft>
              <a:buClr>
                <a:schemeClr val="bg2">
                  <a:lumMod val="75000"/>
                </a:schemeClr>
              </a:buClr>
              <a:buFont typeface="Arial"/>
              <a:buChar char="•"/>
            </a:pPr>
            <a:r>
              <a:rPr lang="en-US" b="1" dirty="0">
                <a:solidFill>
                  <a:schemeClr val="tx2"/>
                </a:solidFill>
              </a:rPr>
              <a:t>Developing computing &amp; electronics</a:t>
            </a:r>
          </a:p>
          <a:p>
            <a:pPr marL="285750" indent="-285750">
              <a:lnSpc>
                <a:spcPct val="150000"/>
              </a:lnSpc>
              <a:spcAft>
                <a:spcPts val="600"/>
              </a:spcAft>
              <a:buClr>
                <a:schemeClr val="bg2">
                  <a:lumMod val="75000"/>
                </a:schemeClr>
              </a:buClr>
              <a:buFont typeface="Arial"/>
              <a:buChar char="•"/>
            </a:pPr>
            <a:r>
              <a:rPr lang="en-US" b="1" dirty="0">
                <a:solidFill>
                  <a:schemeClr val="tx2"/>
                </a:solidFill>
              </a:rPr>
              <a:t>Coatings made of Nanoparticles</a:t>
            </a:r>
          </a:p>
          <a:p>
            <a:pPr marL="285750" indent="-285750">
              <a:lnSpc>
                <a:spcPct val="150000"/>
              </a:lnSpc>
              <a:spcAft>
                <a:spcPts val="600"/>
              </a:spcAft>
              <a:buClr>
                <a:schemeClr val="bg2">
                  <a:lumMod val="75000"/>
                </a:schemeClr>
              </a:buClr>
              <a:buFont typeface="Arial"/>
              <a:buChar char="•"/>
            </a:pPr>
            <a:r>
              <a:rPr lang="en-US" b="1" dirty="0">
                <a:solidFill>
                  <a:schemeClr val="tx2"/>
                </a:solidFill>
              </a:rPr>
              <a:t>Easily accessible </a:t>
            </a:r>
          </a:p>
        </p:txBody>
      </p:sp>
      <p:sp>
        <p:nvSpPr>
          <p:cNvPr id="135" name="Freeform 142">
            <a:extLst>
              <a:ext uri="{FF2B5EF4-FFF2-40B4-BE49-F238E27FC236}">
                <a16:creationId xmlns:a16="http://schemas.microsoft.com/office/drawing/2014/main" id="{B30D69F3-F5DC-4D65-B4AF-733FF6D50D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768174" y="6609757"/>
            <a:ext cx="3545" cy="5712"/>
          </a:xfrm>
          <a:custGeom>
            <a:avLst/>
            <a:gdLst>
              <a:gd name="T0" fmla="*/ 0 w 1"/>
              <a:gd name="T1" fmla="*/ 0 h 2"/>
              <a:gd name="T2" fmla="*/ 1 w 1"/>
              <a:gd name="T3" fmla="*/ 2 h 2"/>
              <a:gd name="T4" fmla="*/ 0 w 1"/>
              <a:gd name="T5" fmla="*/ 0 h 2"/>
            </a:gdLst>
            <a:ahLst/>
            <a:cxnLst>
              <a:cxn ang="0">
                <a:pos x="T0" y="T1"/>
              </a:cxn>
              <a:cxn ang="0">
                <a:pos x="T2" y="T3"/>
              </a:cxn>
              <a:cxn ang="0">
                <a:pos x="T4" y="T5"/>
              </a:cxn>
            </a:cxnLst>
            <a:rect l="0" t="0" r="r" b="b"/>
            <a:pathLst>
              <a:path w="1" h="2">
                <a:moveTo>
                  <a:pt x="0" y="0"/>
                </a:moveTo>
                <a:cubicBezTo>
                  <a:pt x="1" y="1"/>
                  <a:pt x="1" y="1"/>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137" name="Group 136">
            <a:extLst>
              <a:ext uri="{FF2B5EF4-FFF2-40B4-BE49-F238E27FC236}">
                <a16:creationId xmlns:a16="http://schemas.microsoft.com/office/drawing/2014/main" id="{7C3FF339-0C9A-4139-9C80-B154CB1E68F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92" y="5479237"/>
            <a:ext cx="12057048" cy="1073975"/>
            <a:chOff x="11192" y="5479237"/>
            <a:chExt cx="12057048" cy="1073975"/>
          </a:xfrm>
        </p:grpSpPr>
        <p:sp>
          <p:nvSpPr>
            <p:cNvPr id="138" name="Freeform 6">
              <a:extLst>
                <a:ext uri="{FF2B5EF4-FFF2-40B4-BE49-F238E27FC236}">
                  <a16:creationId xmlns:a16="http://schemas.microsoft.com/office/drawing/2014/main" id="{26951B5F-AC36-48AF-A319-55FE7842520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H="1">
              <a:off x="9327394" y="6355326"/>
              <a:ext cx="124063" cy="87315"/>
            </a:xfrm>
            <a:custGeom>
              <a:avLst/>
              <a:gdLst>
                <a:gd name="T0" fmla="*/ 12 w 38"/>
                <a:gd name="T1" fmla="*/ 3 h 29"/>
                <a:gd name="T2" fmla="*/ 15 w 38"/>
                <a:gd name="T3" fmla="*/ 29 h 29"/>
                <a:gd name="T4" fmla="*/ 12 w 38"/>
                <a:gd name="T5" fmla="*/ 3 h 29"/>
              </a:gdLst>
              <a:ahLst/>
              <a:cxnLst>
                <a:cxn ang="0">
                  <a:pos x="T0" y="T1"/>
                </a:cxn>
                <a:cxn ang="0">
                  <a:pos x="T2" y="T3"/>
                </a:cxn>
                <a:cxn ang="0">
                  <a:pos x="T4" y="T5"/>
                </a:cxn>
              </a:cxnLst>
              <a:rect l="0" t="0" r="r" b="b"/>
              <a:pathLst>
                <a:path w="38" h="29">
                  <a:moveTo>
                    <a:pt x="12" y="3"/>
                  </a:moveTo>
                  <a:cubicBezTo>
                    <a:pt x="34" y="0"/>
                    <a:pt x="38" y="26"/>
                    <a:pt x="15" y="29"/>
                  </a:cubicBezTo>
                  <a:cubicBezTo>
                    <a:pt x="4" y="23"/>
                    <a:pt x="0" y="9"/>
                    <a:pt x="12"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9" name="Freeform 55">
              <a:extLst>
                <a:ext uri="{FF2B5EF4-FFF2-40B4-BE49-F238E27FC236}">
                  <a16:creationId xmlns:a16="http://schemas.microsoft.com/office/drawing/2014/main" id="{F49E610F-6598-471F-91DF-D5851F14A1E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H="1">
              <a:off x="11911390" y="5532658"/>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3"/>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0" name="Freeform 57">
              <a:extLst>
                <a:ext uri="{FF2B5EF4-FFF2-40B4-BE49-F238E27FC236}">
                  <a16:creationId xmlns:a16="http://schemas.microsoft.com/office/drawing/2014/main" id="{74DE0CDB-BB1F-4A69-A0A2-9C32D0B6AC9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H="1">
              <a:off x="11684530" y="5529394"/>
              <a:ext cx="140901" cy="93843"/>
            </a:xfrm>
            <a:custGeom>
              <a:avLst/>
              <a:gdLst>
                <a:gd name="T0" fmla="*/ 27 w 43"/>
                <a:gd name="T1" fmla="*/ 3 h 31"/>
                <a:gd name="T2" fmla="*/ 40 w 43"/>
                <a:gd name="T3" fmla="*/ 23 h 31"/>
                <a:gd name="T4" fmla="*/ 27 w 43"/>
                <a:gd name="T5" fmla="*/ 3 h 31"/>
              </a:gdLst>
              <a:ahLst/>
              <a:cxnLst>
                <a:cxn ang="0">
                  <a:pos x="T0" y="T1"/>
                </a:cxn>
                <a:cxn ang="0">
                  <a:pos x="T2" y="T3"/>
                </a:cxn>
                <a:cxn ang="0">
                  <a:pos x="T4" y="T5"/>
                </a:cxn>
              </a:cxnLst>
              <a:rect l="0" t="0" r="r" b="b"/>
              <a:pathLst>
                <a:path w="43" h="31">
                  <a:moveTo>
                    <a:pt x="27" y="3"/>
                  </a:moveTo>
                  <a:cubicBezTo>
                    <a:pt x="35" y="0"/>
                    <a:pt x="43" y="17"/>
                    <a:pt x="40" y="23"/>
                  </a:cubicBezTo>
                  <a:cubicBezTo>
                    <a:pt x="21" y="31"/>
                    <a:pt x="0" y="15"/>
                    <a:pt x="27"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1" name="Freeform 60">
              <a:extLst>
                <a:ext uri="{FF2B5EF4-FFF2-40B4-BE49-F238E27FC236}">
                  <a16:creationId xmlns:a16="http://schemas.microsoft.com/office/drawing/2014/main" id="{05BE2C0F-8AF8-4EB8-9EE8-0F65327A519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H="1">
              <a:off x="11435517" y="5521987"/>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4"/>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2" name="Freeform 82">
              <a:extLst>
                <a:ext uri="{FF2B5EF4-FFF2-40B4-BE49-F238E27FC236}">
                  <a16:creationId xmlns:a16="http://schemas.microsoft.com/office/drawing/2014/main" id="{2A5CD3F7-632C-4582-87F6-584F870E035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H="1">
              <a:off x="11395640" y="5789705"/>
              <a:ext cx="128495" cy="69362"/>
            </a:xfrm>
            <a:custGeom>
              <a:avLst/>
              <a:gdLst>
                <a:gd name="T0" fmla="*/ 16 w 39"/>
                <a:gd name="T1" fmla="*/ 0 h 23"/>
                <a:gd name="T2" fmla="*/ 10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8"/>
                    <a:pt x="31" y="18"/>
                    <a:pt x="10" y="23"/>
                  </a:cubicBezTo>
                  <a:cubicBezTo>
                    <a:pt x="0" y="16"/>
                    <a:pt x="4" y="3"/>
                    <a:pt x="1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3" name="Freeform 83">
              <a:extLst>
                <a:ext uri="{FF2B5EF4-FFF2-40B4-BE49-F238E27FC236}">
                  <a16:creationId xmlns:a16="http://schemas.microsoft.com/office/drawing/2014/main" id="{51D68BBB-9910-4A2E-8881-4760A930C0E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H="1">
              <a:off x="11665033" y="5771753"/>
              <a:ext cx="131153" cy="157493"/>
            </a:xfrm>
            <a:custGeom>
              <a:avLst/>
              <a:gdLst>
                <a:gd name="T0" fmla="*/ 13 w 40"/>
                <a:gd name="T1" fmla="*/ 7 h 52"/>
                <a:gd name="T2" fmla="*/ 0 w 40"/>
                <a:gd name="T3" fmla="*/ 24 h 52"/>
                <a:gd name="T4" fmla="*/ 13 w 40"/>
                <a:gd name="T5" fmla="*/ 7 h 52"/>
              </a:gdLst>
              <a:ahLst/>
              <a:cxnLst>
                <a:cxn ang="0">
                  <a:pos x="T0" y="T1"/>
                </a:cxn>
                <a:cxn ang="0">
                  <a:pos x="T2" y="T3"/>
                </a:cxn>
                <a:cxn ang="0">
                  <a:pos x="T4" y="T5"/>
                </a:cxn>
              </a:cxnLst>
              <a:rect l="0" t="0" r="r" b="b"/>
              <a:pathLst>
                <a:path w="40" h="52">
                  <a:moveTo>
                    <a:pt x="13" y="7"/>
                  </a:moveTo>
                  <a:cubicBezTo>
                    <a:pt x="40" y="12"/>
                    <a:pt x="18" y="52"/>
                    <a:pt x="0" y="24"/>
                  </a:cubicBezTo>
                  <a:cubicBezTo>
                    <a:pt x="2" y="0"/>
                    <a:pt x="6" y="17"/>
                    <a:pt x="13" y="7"/>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4" name="Freeform 89">
              <a:extLst>
                <a:ext uri="{FF2B5EF4-FFF2-40B4-BE49-F238E27FC236}">
                  <a16:creationId xmlns:a16="http://schemas.microsoft.com/office/drawing/2014/main" id="{7EC690E3-A4DE-4B8A-A186-0F3B49BC21B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H="1">
              <a:off x="11907845" y="5826426"/>
              <a:ext cx="134697" cy="93027"/>
            </a:xfrm>
            <a:custGeom>
              <a:avLst/>
              <a:gdLst>
                <a:gd name="T0" fmla="*/ 23 w 41"/>
                <a:gd name="T1" fmla="*/ 0 h 31"/>
                <a:gd name="T2" fmla="*/ 16 w 41"/>
                <a:gd name="T3" fmla="*/ 25 h 31"/>
                <a:gd name="T4" fmla="*/ 23 w 41"/>
                <a:gd name="T5" fmla="*/ 0 h 31"/>
              </a:gdLst>
              <a:ahLst/>
              <a:cxnLst>
                <a:cxn ang="0">
                  <a:pos x="T0" y="T1"/>
                </a:cxn>
                <a:cxn ang="0">
                  <a:pos x="T2" y="T3"/>
                </a:cxn>
                <a:cxn ang="0">
                  <a:pos x="T4" y="T5"/>
                </a:cxn>
              </a:cxnLst>
              <a:rect l="0" t="0" r="r" b="b"/>
              <a:pathLst>
                <a:path w="41" h="31">
                  <a:moveTo>
                    <a:pt x="23" y="0"/>
                  </a:moveTo>
                  <a:cubicBezTo>
                    <a:pt x="40" y="3"/>
                    <a:pt x="41" y="31"/>
                    <a:pt x="16" y="25"/>
                  </a:cubicBezTo>
                  <a:cubicBezTo>
                    <a:pt x="0" y="7"/>
                    <a:pt x="14" y="4"/>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5" name="Freeform 105">
              <a:extLst>
                <a:ext uri="{FF2B5EF4-FFF2-40B4-BE49-F238E27FC236}">
                  <a16:creationId xmlns:a16="http://schemas.microsoft.com/office/drawing/2014/main" id="{1BB18CCD-20C3-4BE5-A6BA-9339E8AB940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H="1">
              <a:off x="11376143" y="6032065"/>
              <a:ext cx="140901" cy="93027"/>
            </a:xfrm>
            <a:custGeom>
              <a:avLst/>
              <a:gdLst>
                <a:gd name="T0" fmla="*/ 26 w 43"/>
                <a:gd name="T1" fmla="*/ 3 h 31"/>
                <a:gd name="T2" fmla="*/ 39 w 43"/>
                <a:gd name="T3" fmla="*/ 23 h 31"/>
                <a:gd name="T4" fmla="*/ 26 w 43"/>
                <a:gd name="T5" fmla="*/ 3 h 31"/>
              </a:gdLst>
              <a:ahLst/>
              <a:cxnLst>
                <a:cxn ang="0">
                  <a:pos x="T0" y="T1"/>
                </a:cxn>
                <a:cxn ang="0">
                  <a:pos x="T2" y="T3"/>
                </a:cxn>
                <a:cxn ang="0">
                  <a:pos x="T4" y="T5"/>
                </a:cxn>
              </a:cxnLst>
              <a:rect l="0" t="0" r="r" b="b"/>
              <a:pathLst>
                <a:path w="43" h="31">
                  <a:moveTo>
                    <a:pt x="26" y="3"/>
                  </a:moveTo>
                  <a:cubicBezTo>
                    <a:pt x="34" y="0"/>
                    <a:pt x="43" y="17"/>
                    <a:pt x="39" y="23"/>
                  </a:cubicBezTo>
                  <a:cubicBezTo>
                    <a:pt x="20" y="31"/>
                    <a:pt x="0" y="15"/>
                    <a:pt x="26"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6" name="Freeform 107">
              <a:extLst>
                <a:ext uri="{FF2B5EF4-FFF2-40B4-BE49-F238E27FC236}">
                  <a16:creationId xmlns:a16="http://schemas.microsoft.com/office/drawing/2014/main" id="{BED0B41F-67D3-4AD8-9A8A-DA5DD871AB1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H="1">
              <a:off x="11088139" y="6055729"/>
              <a:ext cx="154193" cy="81603"/>
            </a:xfrm>
            <a:custGeom>
              <a:avLst/>
              <a:gdLst>
                <a:gd name="T0" fmla="*/ 31 w 47"/>
                <a:gd name="T1" fmla="*/ 0 h 27"/>
                <a:gd name="T2" fmla="*/ 17 w 47"/>
                <a:gd name="T3" fmla="*/ 23 h 27"/>
                <a:gd name="T4" fmla="*/ 31 w 47"/>
                <a:gd name="T5" fmla="*/ 0 h 27"/>
              </a:gdLst>
              <a:ahLst/>
              <a:cxnLst>
                <a:cxn ang="0">
                  <a:pos x="T0" y="T1"/>
                </a:cxn>
                <a:cxn ang="0">
                  <a:pos x="T2" y="T3"/>
                </a:cxn>
                <a:cxn ang="0">
                  <a:pos x="T4" y="T5"/>
                </a:cxn>
              </a:cxnLst>
              <a:rect l="0" t="0" r="r" b="b"/>
              <a:pathLst>
                <a:path w="47" h="27">
                  <a:moveTo>
                    <a:pt x="31" y="0"/>
                  </a:moveTo>
                  <a:cubicBezTo>
                    <a:pt x="47" y="10"/>
                    <a:pt x="32" y="27"/>
                    <a:pt x="17" y="23"/>
                  </a:cubicBezTo>
                  <a:cubicBezTo>
                    <a:pt x="0" y="14"/>
                    <a:pt x="18" y="0"/>
                    <a:pt x="3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7" name="Freeform 109">
              <a:extLst>
                <a:ext uri="{FF2B5EF4-FFF2-40B4-BE49-F238E27FC236}">
                  <a16:creationId xmlns:a16="http://schemas.microsoft.com/office/drawing/2014/main" id="{BC7AB75D-8130-4CC6-96B3-BAD26C37472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H="1">
              <a:off x="11655287" y="6058995"/>
              <a:ext cx="154193" cy="84866"/>
            </a:xfrm>
            <a:custGeom>
              <a:avLst/>
              <a:gdLst>
                <a:gd name="T0" fmla="*/ 26 w 47"/>
                <a:gd name="T1" fmla="*/ 0 h 28"/>
                <a:gd name="T2" fmla="*/ 10 w 47"/>
                <a:gd name="T3" fmla="*/ 26 h 28"/>
                <a:gd name="T4" fmla="*/ 26 w 47"/>
                <a:gd name="T5" fmla="*/ 0 h 28"/>
              </a:gdLst>
              <a:ahLst/>
              <a:cxnLst>
                <a:cxn ang="0">
                  <a:pos x="T0" y="T1"/>
                </a:cxn>
                <a:cxn ang="0">
                  <a:pos x="T2" y="T3"/>
                </a:cxn>
                <a:cxn ang="0">
                  <a:pos x="T4" y="T5"/>
                </a:cxn>
              </a:cxnLst>
              <a:rect l="0" t="0" r="r" b="b"/>
              <a:pathLst>
                <a:path w="47" h="28">
                  <a:moveTo>
                    <a:pt x="26" y="0"/>
                  </a:moveTo>
                  <a:cubicBezTo>
                    <a:pt x="47" y="13"/>
                    <a:pt x="28" y="28"/>
                    <a:pt x="10" y="26"/>
                  </a:cubicBezTo>
                  <a:cubicBezTo>
                    <a:pt x="0" y="13"/>
                    <a:pt x="15" y="4"/>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8" name="Freeform 111">
              <a:extLst>
                <a:ext uri="{FF2B5EF4-FFF2-40B4-BE49-F238E27FC236}">
                  <a16:creationId xmlns:a16="http://schemas.microsoft.com/office/drawing/2014/main" id="{A4118456-1C3E-447C-81DD-1F013BF5E3F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H="1">
              <a:off x="11937087" y="6071235"/>
              <a:ext cx="131153" cy="87315"/>
            </a:xfrm>
            <a:custGeom>
              <a:avLst/>
              <a:gdLst>
                <a:gd name="T0" fmla="*/ 24 w 40"/>
                <a:gd name="T1" fmla="*/ 0 h 29"/>
                <a:gd name="T2" fmla="*/ 20 w 40"/>
                <a:gd name="T3" fmla="*/ 25 h 29"/>
                <a:gd name="T4" fmla="*/ 24 w 40"/>
                <a:gd name="T5" fmla="*/ 0 h 29"/>
              </a:gdLst>
              <a:ahLst/>
              <a:cxnLst>
                <a:cxn ang="0">
                  <a:pos x="T0" y="T1"/>
                </a:cxn>
                <a:cxn ang="0">
                  <a:pos x="T2" y="T3"/>
                </a:cxn>
                <a:cxn ang="0">
                  <a:pos x="T4" y="T5"/>
                </a:cxn>
              </a:cxnLst>
              <a:rect l="0" t="0" r="r" b="b"/>
              <a:pathLst>
                <a:path w="40" h="29">
                  <a:moveTo>
                    <a:pt x="24" y="0"/>
                  </a:moveTo>
                  <a:cubicBezTo>
                    <a:pt x="40" y="1"/>
                    <a:pt x="35" y="29"/>
                    <a:pt x="20" y="25"/>
                  </a:cubicBezTo>
                  <a:cubicBezTo>
                    <a:pt x="0" y="19"/>
                    <a:pt x="5" y="2"/>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9" name="Freeform 132">
              <a:extLst>
                <a:ext uri="{FF2B5EF4-FFF2-40B4-BE49-F238E27FC236}">
                  <a16:creationId xmlns:a16="http://schemas.microsoft.com/office/drawing/2014/main" id="{9C6D6B04-EC5A-4149-A53B-C73E9769315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H="1">
              <a:off x="11522245" y="6348605"/>
              <a:ext cx="127608" cy="69362"/>
            </a:xfrm>
            <a:custGeom>
              <a:avLst/>
              <a:gdLst>
                <a:gd name="T0" fmla="*/ 16 w 39"/>
                <a:gd name="T1" fmla="*/ 0 h 23"/>
                <a:gd name="T2" fmla="*/ 11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8"/>
                    <a:pt x="31" y="17"/>
                    <a:pt x="11" y="23"/>
                  </a:cubicBezTo>
                  <a:cubicBezTo>
                    <a:pt x="0" y="16"/>
                    <a:pt x="4" y="2"/>
                    <a:pt x="1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0" name="Freeform 134">
              <a:extLst>
                <a:ext uri="{FF2B5EF4-FFF2-40B4-BE49-F238E27FC236}">
                  <a16:creationId xmlns:a16="http://schemas.microsoft.com/office/drawing/2014/main" id="{813095FE-556E-4A61-9BF3-732D4928053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H="1">
              <a:off x="11284869" y="6310329"/>
              <a:ext cx="124063" cy="117507"/>
            </a:xfrm>
            <a:custGeom>
              <a:avLst/>
              <a:gdLst>
                <a:gd name="T0" fmla="*/ 20 w 38"/>
                <a:gd name="T1" fmla="*/ 2 h 39"/>
                <a:gd name="T2" fmla="*/ 38 w 38"/>
                <a:gd name="T3" fmla="*/ 19 h 39"/>
                <a:gd name="T4" fmla="*/ 20 w 38"/>
                <a:gd name="T5" fmla="*/ 2 h 39"/>
              </a:gdLst>
              <a:ahLst/>
              <a:cxnLst>
                <a:cxn ang="0">
                  <a:pos x="T0" y="T1"/>
                </a:cxn>
                <a:cxn ang="0">
                  <a:pos x="T2" y="T3"/>
                </a:cxn>
                <a:cxn ang="0">
                  <a:pos x="T4" y="T5"/>
                </a:cxn>
              </a:cxnLst>
              <a:rect l="0" t="0" r="r" b="b"/>
              <a:pathLst>
                <a:path w="38" h="39">
                  <a:moveTo>
                    <a:pt x="20" y="2"/>
                  </a:moveTo>
                  <a:cubicBezTo>
                    <a:pt x="34" y="0"/>
                    <a:pt x="38" y="8"/>
                    <a:pt x="38" y="19"/>
                  </a:cubicBezTo>
                  <a:cubicBezTo>
                    <a:pt x="24" y="39"/>
                    <a:pt x="0" y="13"/>
                    <a:pt x="20"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1" name="Freeform 141">
              <a:extLst>
                <a:ext uri="{FF2B5EF4-FFF2-40B4-BE49-F238E27FC236}">
                  <a16:creationId xmlns:a16="http://schemas.microsoft.com/office/drawing/2014/main" id="{21793E62-B549-4243-B8FA-B143D6B4AE7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H="1">
              <a:off x="11793296" y="6312998"/>
              <a:ext cx="163941" cy="163205"/>
            </a:xfrm>
            <a:custGeom>
              <a:avLst/>
              <a:gdLst>
                <a:gd name="T0" fmla="*/ 37 w 50"/>
                <a:gd name="T1" fmla="*/ 3 h 54"/>
                <a:gd name="T2" fmla="*/ 42 w 50"/>
                <a:gd name="T3" fmla="*/ 17 h 54"/>
                <a:gd name="T4" fmla="*/ 37 w 50"/>
                <a:gd name="T5" fmla="*/ 3 h 54"/>
              </a:gdLst>
              <a:ahLst/>
              <a:cxnLst>
                <a:cxn ang="0">
                  <a:pos x="T0" y="T1"/>
                </a:cxn>
                <a:cxn ang="0">
                  <a:pos x="T2" y="T3"/>
                </a:cxn>
                <a:cxn ang="0">
                  <a:pos x="T4" y="T5"/>
                </a:cxn>
              </a:cxnLst>
              <a:rect l="0" t="0" r="r" b="b"/>
              <a:pathLst>
                <a:path w="50" h="54">
                  <a:moveTo>
                    <a:pt x="37" y="3"/>
                  </a:moveTo>
                  <a:cubicBezTo>
                    <a:pt x="50" y="3"/>
                    <a:pt x="36" y="13"/>
                    <a:pt x="42" y="17"/>
                  </a:cubicBezTo>
                  <a:cubicBezTo>
                    <a:pt x="35" y="54"/>
                    <a:pt x="0" y="0"/>
                    <a:pt x="37"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2" name="Freeform 91">
              <a:extLst>
                <a:ext uri="{FF2B5EF4-FFF2-40B4-BE49-F238E27FC236}">
                  <a16:creationId xmlns:a16="http://schemas.microsoft.com/office/drawing/2014/main" id="{43ADD9DB-48ED-4A8C-9A75-0E93AB479C1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H="1">
              <a:off x="10610793" y="6070034"/>
              <a:ext cx="118747"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0" y="1"/>
                    <a:pt x="36" y="24"/>
                    <a:pt x="21" y="27"/>
                  </a:cubicBezTo>
                  <a:cubicBezTo>
                    <a:pt x="1" y="26"/>
                    <a:pt x="0" y="0"/>
                    <a:pt x="1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3" name="Freeform 92">
              <a:extLst>
                <a:ext uri="{FF2B5EF4-FFF2-40B4-BE49-F238E27FC236}">
                  <a16:creationId xmlns:a16="http://schemas.microsoft.com/office/drawing/2014/main" id="{E7C72DF4-E774-4605-971D-0840BD069C8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H="1">
              <a:off x="10932685" y="6069309"/>
              <a:ext cx="140901" cy="102819"/>
            </a:xfrm>
            <a:custGeom>
              <a:avLst/>
              <a:gdLst>
                <a:gd name="T0" fmla="*/ 28 w 43"/>
                <a:gd name="T1" fmla="*/ 0 h 34"/>
                <a:gd name="T2" fmla="*/ 41 w 43"/>
                <a:gd name="T3" fmla="*/ 21 h 34"/>
                <a:gd name="T4" fmla="*/ 28 w 43"/>
                <a:gd name="T5" fmla="*/ 0 h 34"/>
              </a:gdLst>
              <a:ahLst/>
              <a:cxnLst>
                <a:cxn ang="0">
                  <a:pos x="T0" y="T1"/>
                </a:cxn>
                <a:cxn ang="0">
                  <a:pos x="T2" y="T3"/>
                </a:cxn>
                <a:cxn ang="0">
                  <a:pos x="T4" y="T5"/>
                </a:cxn>
              </a:cxnLst>
              <a:rect l="0" t="0" r="r" b="b"/>
              <a:pathLst>
                <a:path w="43" h="34">
                  <a:moveTo>
                    <a:pt x="28" y="0"/>
                  </a:moveTo>
                  <a:cubicBezTo>
                    <a:pt x="35" y="1"/>
                    <a:pt x="43" y="11"/>
                    <a:pt x="41" y="21"/>
                  </a:cubicBezTo>
                  <a:cubicBezTo>
                    <a:pt x="23" y="34"/>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4" name="Freeform 93">
              <a:extLst>
                <a:ext uri="{FF2B5EF4-FFF2-40B4-BE49-F238E27FC236}">
                  <a16:creationId xmlns:a16="http://schemas.microsoft.com/office/drawing/2014/main" id="{23BFA407-416B-4086-A635-1FB860F0EBC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H="1">
              <a:off x="10086396" y="6078286"/>
              <a:ext cx="127608" cy="79154"/>
            </a:xfrm>
            <a:custGeom>
              <a:avLst/>
              <a:gdLst>
                <a:gd name="T0" fmla="*/ 23 w 39"/>
                <a:gd name="T1" fmla="*/ 0 h 26"/>
                <a:gd name="T2" fmla="*/ 19 w 39"/>
                <a:gd name="T3" fmla="*/ 26 h 26"/>
                <a:gd name="T4" fmla="*/ 23 w 39"/>
                <a:gd name="T5" fmla="*/ 0 h 26"/>
              </a:gdLst>
              <a:ahLst/>
              <a:cxnLst>
                <a:cxn ang="0">
                  <a:pos x="T0" y="T1"/>
                </a:cxn>
                <a:cxn ang="0">
                  <a:pos x="T2" y="T3"/>
                </a:cxn>
                <a:cxn ang="0">
                  <a:pos x="T4" y="T5"/>
                </a:cxn>
              </a:cxnLst>
              <a:rect l="0" t="0" r="r" b="b"/>
              <a:pathLst>
                <a:path w="39" h="26">
                  <a:moveTo>
                    <a:pt x="23" y="0"/>
                  </a:moveTo>
                  <a:cubicBezTo>
                    <a:pt x="39" y="4"/>
                    <a:pt x="34" y="25"/>
                    <a:pt x="19" y="26"/>
                  </a:cubicBezTo>
                  <a:cubicBezTo>
                    <a:pt x="0" y="20"/>
                    <a:pt x="7" y="4"/>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5" name="Freeform 94">
              <a:extLst>
                <a:ext uri="{FF2B5EF4-FFF2-40B4-BE49-F238E27FC236}">
                  <a16:creationId xmlns:a16="http://schemas.microsoft.com/office/drawing/2014/main" id="{7C8F4B70-75FD-4457-A219-00E8F9862ED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H="1">
              <a:off x="7987068" y="6106031"/>
              <a:ext cx="138242" cy="102819"/>
            </a:xfrm>
            <a:custGeom>
              <a:avLst/>
              <a:gdLst>
                <a:gd name="T0" fmla="*/ 29 w 42"/>
                <a:gd name="T1" fmla="*/ 1 h 34"/>
                <a:gd name="T2" fmla="*/ 40 w 42"/>
                <a:gd name="T3" fmla="*/ 20 h 34"/>
                <a:gd name="T4" fmla="*/ 29 w 42"/>
                <a:gd name="T5" fmla="*/ 1 h 34"/>
              </a:gdLst>
              <a:ahLst/>
              <a:cxnLst>
                <a:cxn ang="0">
                  <a:pos x="T0" y="T1"/>
                </a:cxn>
                <a:cxn ang="0">
                  <a:pos x="T2" y="T3"/>
                </a:cxn>
                <a:cxn ang="0">
                  <a:pos x="T4" y="T5"/>
                </a:cxn>
              </a:cxnLst>
              <a:rect l="0" t="0" r="r" b="b"/>
              <a:pathLst>
                <a:path w="42" h="34">
                  <a:moveTo>
                    <a:pt x="29" y="1"/>
                  </a:moveTo>
                  <a:cubicBezTo>
                    <a:pt x="38" y="0"/>
                    <a:pt x="42" y="12"/>
                    <a:pt x="40" y="20"/>
                  </a:cubicBezTo>
                  <a:cubicBezTo>
                    <a:pt x="22" y="34"/>
                    <a:pt x="0" y="9"/>
                    <a:pt x="2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6" name="Freeform 95">
              <a:extLst>
                <a:ext uri="{FF2B5EF4-FFF2-40B4-BE49-F238E27FC236}">
                  <a16:creationId xmlns:a16="http://schemas.microsoft.com/office/drawing/2014/main" id="{8B19E2D0-7290-4EC0-AB6B-7F7AD87BDE0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H="1">
              <a:off x="10319459" y="6108479"/>
              <a:ext cx="117860"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1" y="2"/>
                    <a:pt x="36" y="24"/>
                    <a:pt x="21" y="27"/>
                  </a:cubicBezTo>
                  <a:cubicBezTo>
                    <a:pt x="1" y="27"/>
                    <a:pt x="0" y="0"/>
                    <a:pt x="1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7" name="Freeform 96">
              <a:extLst>
                <a:ext uri="{FF2B5EF4-FFF2-40B4-BE49-F238E27FC236}">
                  <a16:creationId xmlns:a16="http://schemas.microsoft.com/office/drawing/2014/main" id="{A19B4676-7AC8-4F42-A34D-1A39433EE85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H="1">
              <a:off x="9771808" y="6115007"/>
              <a:ext cx="147104" cy="108531"/>
            </a:xfrm>
            <a:custGeom>
              <a:avLst/>
              <a:gdLst>
                <a:gd name="T0" fmla="*/ 28 w 45"/>
                <a:gd name="T1" fmla="*/ 0 h 36"/>
                <a:gd name="T2" fmla="*/ 41 w 45"/>
                <a:gd name="T3" fmla="*/ 20 h 36"/>
                <a:gd name="T4" fmla="*/ 28 w 45"/>
                <a:gd name="T5" fmla="*/ 0 h 36"/>
              </a:gdLst>
              <a:ahLst/>
              <a:cxnLst>
                <a:cxn ang="0">
                  <a:pos x="T0" y="T1"/>
                </a:cxn>
                <a:cxn ang="0">
                  <a:pos x="T2" y="T3"/>
                </a:cxn>
                <a:cxn ang="0">
                  <a:pos x="T4" y="T5"/>
                </a:cxn>
              </a:cxnLst>
              <a:rect l="0" t="0" r="r" b="b"/>
              <a:pathLst>
                <a:path w="45" h="36">
                  <a:moveTo>
                    <a:pt x="28" y="0"/>
                  </a:moveTo>
                  <a:cubicBezTo>
                    <a:pt x="32" y="0"/>
                    <a:pt x="45" y="13"/>
                    <a:pt x="41" y="20"/>
                  </a:cubicBezTo>
                  <a:cubicBezTo>
                    <a:pt x="24" y="36"/>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8" name="Freeform 97">
              <a:extLst>
                <a:ext uri="{FF2B5EF4-FFF2-40B4-BE49-F238E27FC236}">
                  <a16:creationId xmlns:a16="http://schemas.microsoft.com/office/drawing/2014/main" id="{8B7FE908-80E4-483B-A777-C7B4EC47870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H="1">
              <a:off x="8534717" y="6117455"/>
              <a:ext cx="190526" cy="121588"/>
            </a:xfrm>
            <a:custGeom>
              <a:avLst/>
              <a:gdLst>
                <a:gd name="T0" fmla="*/ 42 w 58"/>
                <a:gd name="T1" fmla="*/ 0 h 40"/>
                <a:gd name="T2" fmla="*/ 53 w 58"/>
                <a:gd name="T3" fmla="*/ 17 h 40"/>
                <a:gd name="T4" fmla="*/ 42 w 58"/>
                <a:gd name="T5" fmla="*/ 0 h 40"/>
              </a:gdLst>
              <a:ahLst/>
              <a:cxnLst>
                <a:cxn ang="0">
                  <a:pos x="T0" y="T1"/>
                </a:cxn>
                <a:cxn ang="0">
                  <a:pos x="T2" y="T3"/>
                </a:cxn>
                <a:cxn ang="0">
                  <a:pos x="T4" y="T5"/>
                </a:cxn>
              </a:cxnLst>
              <a:rect l="0" t="0" r="r" b="b"/>
              <a:pathLst>
                <a:path w="58" h="40">
                  <a:moveTo>
                    <a:pt x="42" y="0"/>
                  </a:moveTo>
                  <a:cubicBezTo>
                    <a:pt x="52" y="0"/>
                    <a:pt x="50" y="9"/>
                    <a:pt x="53" y="17"/>
                  </a:cubicBezTo>
                  <a:cubicBezTo>
                    <a:pt x="58" y="40"/>
                    <a:pt x="0" y="6"/>
                    <a:pt x="4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9" name="Freeform 98">
              <a:extLst>
                <a:ext uri="{FF2B5EF4-FFF2-40B4-BE49-F238E27FC236}">
                  <a16:creationId xmlns:a16="http://schemas.microsoft.com/office/drawing/2014/main" id="{2681A8C9-F444-4E8C-B844-9F7949428C9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H="1">
              <a:off x="9095661" y="6117455"/>
              <a:ext cx="147990" cy="79154"/>
            </a:xfrm>
            <a:custGeom>
              <a:avLst/>
              <a:gdLst>
                <a:gd name="T0" fmla="*/ 23 w 45"/>
                <a:gd name="T1" fmla="*/ 0 h 26"/>
                <a:gd name="T2" fmla="*/ 30 w 45"/>
                <a:gd name="T3" fmla="*/ 26 h 26"/>
                <a:gd name="T4" fmla="*/ 23 w 45"/>
                <a:gd name="T5" fmla="*/ 0 h 26"/>
              </a:gdLst>
              <a:ahLst/>
              <a:cxnLst>
                <a:cxn ang="0">
                  <a:pos x="T0" y="T1"/>
                </a:cxn>
                <a:cxn ang="0">
                  <a:pos x="T2" y="T3"/>
                </a:cxn>
                <a:cxn ang="0">
                  <a:pos x="T4" y="T5"/>
                </a:cxn>
              </a:cxnLst>
              <a:rect l="0" t="0" r="r" b="b"/>
              <a:pathLst>
                <a:path w="45" h="26">
                  <a:moveTo>
                    <a:pt x="23" y="0"/>
                  </a:moveTo>
                  <a:cubicBezTo>
                    <a:pt x="33" y="2"/>
                    <a:pt x="45" y="21"/>
                    <a:pt x="30" y="26"/>
                  </a:cubicBezTo>
                  <a:cubicBezTo>
                    <a:pt x="10" y="24"/>
                    <a:pt x="0" y="8"/>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0" name="Freeform 99">
              <a:extLst>
                <a:ext uri="{FF2B5EF4-FFF2-40B4-BE49-F238E27FC236}">
                  <a16:creationId xmlns:a16="http://schemas.microsoft.com/office/drawing/2014/main" id="{D20ADAA4-D2A2-4685-98BF-248A08AE1CC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H="1">
              <a:off x="8830696" y="6117453"/>
              <a:ext cx="219770" cy="121588"/>
            </a:xfrm>
            <a:custGeom>
              <a:avLst/>
              <a:gdLst>
                <a:gd name="T0" fmla="*/ 36 w 67"/>
                <a:gd name="T1" fmla="*/ 0 h 40"/>
                <a:gd name="T2" fmla="*/ 44 w 67"/>
                <a:gd name="T3" fmla="*/ 2 h 40"/>
                <a:gd name="T4" fmla="*/ 31 w 67"/>
                <a:gd name="T5" fmla="*/ 2 h 40"/>
                <a:gd name="T6" fmla="*/ 36 w 67"/>
                <a:gd name="T7" fmla="*/ 0 h 40"/>
              </a:gdLst>
              <a:ahLst/>
              <a:cxnLst>
                <a:cxn ang="0">
                  <a:pos x="T0" y="T1"/>
                </a:cxn>
                <a:cxn ang="0">
                  <a:pos x="T2" y="T3"/>
                </a:cxn>
                <a:cxn ang="0">
                  <a:pos x="T4" y="T5"/>
                </a:cxn>
                <a:cxn ang="0">
                  <a:pos x="T6" y="T7"/>
                </a:cxn>
              </a:cxnLst>
              <a:rect l="0" t="0" r="r" b="b"/>
              <a:pathLst>
                <a:path w="67" h="40">
                  <a:moveTo>
                    <a:pt x="36" y="0"/>
                  </a:moveTo>
                  <a:cubicBezTo>
                    <a:pt x="39" y="3"/>
                    <a:pt x="41" y="0"/>
                    <a:pt x="44" y="2"/>
                  </a:cubicBezTo>
                  <a:cubicBezTo>
                    <a:pt x="67" y="40"/>
                    <a:pt x="0" y="25"/>
                    <a:pt x="31" y="2"/>
                  </a:cubicBezTo>
                  <a:cubicBezTo>
                    <a:pt x="24" y="11"/>
                    <a:pt x="31" y="5"/>
                    <a:pt x="3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1" name="Freeform 100">
              <a:extLst>
                <a:ext uri="{FF2B5EF4-FFF2-40B4-BE49-F238E27FC236}">
                  <a16:creationId xmlns:a16="http://schemas.microsoft.com/office/drawing/2014/main" id="{341DD6EA-CF88-4A3C-BAEE-50104276363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H="1">
              <a:off x="9469623" y="6117454"/>
              <a:ext cx="128495" cy="93843"/>
            </a:xfrm>
            <a:custGeom>
              <a:avLst/>
              <a:gdLst>
                <a:gd name="T0" fmla="*/ 28 w 39"/>
                <a:gd name="T1" fmla="*/ 1 h 31"/>
                <a:gd name="T2" fmla="*/ 39 w 39"/>
                <a:gd name="T3" fmla="*/ 21 h 31"/>
                <a:gd name="T4" fmla="*/ 28 w 39"/>
                <a:gd name="T5" fmla="*/ 1 h 31"/>
              </a:gdLst>
              <a:ahLst/>
              <a:cxnLst>
                <a:cxn ang="0">
                  <a:pos x="T0" y="T1"/>
                </a:cxn>
                <a:cxn ang="0">
                  <a:pos x="T2" y="T3"/>
                </a:cxn>
                <a:cxn ang="0">
                  <a:pos x="T4" y="T5"/>
                </a:cxn>
              </a:cxnLst>
              <a:rect l="0" t="0" r="r" b="b"/>
              <a:pathLst>
                <a:path w="39" h="31">
                  <a:moveTo>
                    <a:pt x="28" y="1"/>
                  </a:moveTo>
                  <a:cubicBezTo>
                    <a:pt x="38" y="0"/>
                    <a:pt x="38" y="12"/>
                    <a:pt x="39" y="21"/>
                  </a:cubicBezTo>
                  <a:cubicBezTo>
                    <a:pt x="18" y="31"/>
                    <a:pt x="0" y="12"/>
                    <a:pt x="28"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2" name="Freeform 101">
              <a:extLst>
                <a:ext uri="{FF2B5EF4-FFF2-40B4-BE49-F238E27FC236}">
                  <a16:creationId xmlns:a16="http://schemas.microsoft.com/office/drawing/2014/main" id="{3D241D69-1838-4786-A9A3-E92867ABFB0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H="1">
              <a:off x="8262664" y="6123984"/>
              <a:ext cx="138242" cy="81603"/>
            </a:xfrm>
            <a:custGeom>
              <a:avLst/>
              <a:gdLst>
                <a:gd name="T0" fmla="*/ 22 w 42"/>
                <a:gd name="T1" fmla="*/ 0 h 27"/>
                <a:gd name="T2" fmla="*/ 14 w 42"/>
                <a:gd name="T3" fmla="*/ 25 h 27"/>
                <a:gd name="T4" fmla="*/ 22 w 42"/>
                <a:gd name="T5" fmla="*/ 0 h 27"/>
              </a:gdLst>
              <a:ahLst/>
              <a:cxnLst>
                <a:cxn ang="0">
                  <a:pos x="T0" y="T1"/>
                </a:cxn>
                <a:cxn ang="0">
                  <a:pos x="T2" y="T3"/>
                </a:cxn>
                <a:cxn ang="0">
                  <a:pos x="T4" y="T5"/>
                </a:cxn>
              </a:cxnLst>
              <a:rect l="0" t="0" r="r" b="b"/>
              <a:pathLst>
                <a:path w="42" h="27">
                  <a:moveTo>
                    <a:pt x="22" y="0"/>
                  </a:moveTo>
                  <a:cubicBezTo>
                    <a:pt x="42" y="7"/>
                    <a:pt x="28" y="27"/>
                    <a:pt x="14" y="25"/>
                  </a:cubicBezTo>
                  <a:cubicBezTo>
                    <a:pt x="0" y="18"/>
                    <a:pt x="9" y="2"/>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3" name="Freeform 102">
              <a:extLst>
                <a:ext uri="{FF2B5EF4-FFF2-40B4-BE49-F238E27FC236}">
                  <a16:creationId xmlns:a16="http://schemas.microsoft.com/office/drawing/2014/main" id="{7A7396BB-7045-4151-AACC-8B8AF1ABD95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H="1">
              <a:off x="7701721" y="6127247"/>
              <a:ext cx="121406" cy="99554"/>
            </a:xfrm>
            <a:custGeom>
              <a:avLst/>
              <a:gdLst>
                <a:gd name="T0" fmla="*/ 21 w 37"/>
                <a:gd name="T1" fmla="*/ 0 h 33"/>
                <a:gd name="T2" fmla="*/ 19 w 37"/>
                <a:gd name="T3" fmla="*/ 23 h 33"/>
                <a:gd name="T4" fmla="*/ 21 w 37"/>
                <a:gd name="T5" fmla="*/ 0 h 33"/>
              </a:gdLst>
              <a:ahLst/>
              <a:cxnLst>
                <a:cxn ang="0">
                  <a:pos x="T0" y="T1"/>
                </a:cxn>
                <a:cxn ang="0">
                  <a:pos x="T2" y="T3"/>
                </a:cxn>
                <a:cxn ang="0">
                  <a:pos x="T4" y="T5"/>
                </a:cxn>
              </a:cxnLst>
              <a:rect l="0" t="0" r="r" b="b"/>
              <a:pathLst>
                <a:path w="37" h="33">
                  <a:moveTo>
                    <a:pt x="21" y="0"/>
                  </a:moveTo>
                  <a:cubicBezTo>
                    <a:pt x="37" y="0"/>
                    <a:pt x="29" y="33"/>
                    <a:pt x="19" y="23"/>
                  </a:cubicBezTo>
                  <a:cubicBezTo>
                    <a:pt x="0" y="30"/>
                    <a:pt x="3" y="0"/>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4" name="Freeform 103">
              <a:extLst>
                <a:ext uri="{FF2B5EF4-FFF2-40B4-BE49-F238E27FC236}">
                  <a16:creationId xmlns:a16="http://schemas.microsoft.com/office/drawing/2014/main" id="{83B1DF51-D55B-4AE2-A489-6922F6959B8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H="1">
              <a:off x="7419919" y="6132959"/>
              <a:ext cx="140901" cy="102819"/>
            </a:xfrm>
            <a:custGeom>
              <a:avLst/>
              <a:gdLst>
                <a:gd name="T0" fmla="*/ 28 w 43"/>
                <a:gd name="T1" fmla="*/ 0 h 34"/>
                <a:gd name="T2" fmla="*/ 41 w 43"/>
                <a:gd name="T3" fmla="*/ 21 h 34"/>
                <a:gd name="T4" fmla="*/ 28 w 43"/>
                <a:gd name="T5" fmla="*/ 0 h 34"/>
              </a:gdLst>
              <a:ahLst/>
              <a:cxnLst>
                <a:cxn ang="0">
                  <a:pos x="T0" y="T1"/>
                </a:cxn>
                <a:cxn ang="0">
                  <a:pos x="T2" y="T3"/>
                </a:cxn>
                <a:cxn ang="0">
                  <a:pos x="T4" y="T5"/>
                </a:cxn>
              </a:cxnLst>
              <a:rect l="0" t="0" r="r" b="b"/>
              <a:pathLst>
                <a:path w="43" h="34">
                  <a:moveTo>
                    <a:pt x="28" y="0"/>
                  </a:moveTo>
                  <a:cubicBezTo>
                    <a:pt x="35" y="1"/>
                    <a:pt x="43" y="11"/>
                    <a:pt x="41" y="21"/>
                  </a:cubicBezTo>
                  <a:cubicBezTo>
                    <a:pt x="23" y="34"/>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5" name="Freeform 104">
              <a:extLst>
                <a:ext uri="{FF2B5EF4-FFF2-40B4-BE49-F238E27FC236}">
                  <a16:creationId xmlns:a16="http://schemas.microsoft.com/office/drawing/2014/main" id="{E41D6AEB-5E2A-4A68-9632-4AE137F1FD3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H="1">
              <a:off x="11004466" y="6132959"/>
              <a:ext cx="7089"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0"/>
                    <a:pt x="2" y="1"/>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6" name="Freeform 113">
              <a:extLst>
                <a:ext uri="{FF2B5EF4-FFF2-40B4-BE49-F238E27FC236}">
                  <a16:creationId xmlns:a16="http://schemas.microsoft.com/office/drawing/2014/main" id="{BA517482-AC50-4901-A826-FBA4B1FCBA0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H="1">
              <a:off x="8613586" y="6178656"/>
              <a:ext cx="9748" cy="8977"/>
            </a:xfrm>
            <a:custGeom>
              <a:avLst/>
              <a:gdLst>
                <a:gd name="T0" fmla="*/ 1 w 3"/>
                <a:gd name="T1" fmla="*/ 0 h 3"/>
                <a:gd name="T2" fmla="*/ 3 w 3"/>
                <a:gd name="T3" fmla="*/ 1 h 3"/>
                <a:gd name="T4" fmla="*/ 1 w 3"/>
                <a:gd name="T5" fmla="*/ 0 h 3"/>
              </a:gdLst>
              <a:ahLst/>
              <a:cxnLst>
                <a:cxn ang="0">
                  <a:pos x="T0" y="T1"/>
                </a:cxn>
                <a:cxn ang="0">
                  <a:pos x="T2" y="T3"/>
                </a:cxn>
                <a:cxn ang="0">
                  <a:pos x="T4" y="T5"/>
                </a:cxn>
              </a:cxnLst>
              <a:rect l="0" t="0" r="r" b="b"/>
              <a:pathLst>
                <a:path w="3" h="3">
                  <a:moveTo>
                    <a:pt x="1" y="0"/>
                  </a:moveTo>
                  <a:cubicBezTo>
                    <a:pt x="1" y="0"/>
                    <a:pt x="2" y="1"/>
                    <a:pt x="3" y="1"/>
                  </a:cubicBezTo>
                  <a:cubicBezTo>
                    <a:pt x="2" y="3"/>
                    <a:pt x="0" y="1"/>
                    <a:pt x="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7" name="Freeform 114">
              <a:extLst>
                <a:ext uri="{FF2B5EF4-FFF2-40B4-BE49-F238E27FC236}">
                  <a16:creationId xmlns:a16="http://schemas.microsoft.com/office/drawing/2014/main" id="{2A95EDEC-E641-4466-9ADD-86C263F3B46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H="1">
              <a:off x="9850675" y="6178656"/>
              <a:ext cx="6204"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1"/>
                    <a:pt x="2" y="2"/>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8" name="Freeform 115">
              <a:extLst>
                <a:ext uri="{FF2B5EF4-FFF2-40B4-BE49-F238E27FC236}">
                  <a16:creationId xmlns:a16="http://schemas.microsoft.com/office/drawing/2014/main" id="{330903BB-74EF-422B-A451-76F6988AC9D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H="1">
              <a:off x="9187821" y="6184369"/>
              <a:ext cx="6204"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0"/>
                    <a:pt x="2" y="1"/>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9" name="Freeform 117">
              <a:extLst>
                <a:ext uri="{FF2B5EF4-FFF2-40B4-BE49-F238E27FC236}">
                  <a16:creationId xmlns:a16="http://schemas.microsoft.com/office/drawing/2014/main" id="{24CE6A5E-8D30-4EA3-BC99-FFDDD534E03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H="1">
              <a:off x="7491700" y="6196610"/>
              <a:ext cx="7089"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1"/>
                    <a:pt x="2" y="1"/>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0" name="Freeform 118">
              <a:extLst>
                <a:ext uri="{FF2B5EF4-FFF2-40B4-BE49-F238E27FC236}">
                  <a16:creationId xmlns:a16="http://schemas.microsoft.com/office/drawing/2014/main" id="{9DA5CEEA-CCF3-470C-9F26-89B2E069168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H="1">
              <a:off x="6806692" y="6199873"/>
              <a:ext cx="131153" cy="96290"/>
            </a:xfrm>
            <a:custGeom>
              <a:avLst/>
              <a:gdLst>
                <a:gd name="T0" fmla="*/ 22 w 40"/>
                <a:gd name="T1" fmla="*/ 0 h 32"/>
                <a:gd name="T2" fmla="*/ 16 w 40"/>
                <a:gd name="T3" fmla="*/ 25 h 32"/>
                <a:gd name="T4" fmla="*/ 22 w 40"/>
                <a:gd name="T5" fmla="*/ 0 h 32"/>
              </a:gdLst>
              <a:ahLst/>
              <a:cxnLst>
                <a:cxn ang="0">
                  <a:pos x="T0" y="T1"/>
                </a:cxn>
                <a:cxn ang="0">
                  <a:pos x="T2" y="T3"/>
                </a:cxn>
                <a:cxn ang="0">
                  <a:pos x="T4" y="T5"/>
                </a:cxn>
              </a:cxnLst>
              <a:rect l="0" t="0" r="r" b="b"/>
              <a:pathLst>
                <a:path w="40" h="32">
                  <a:moveTo>
                    <a:pt x="22" y="0"/>
                  </a:moveTo>
                  <a:cubicBezTo>
                    <a:pt x="40" y="3"/>
                    <a:pt x="40" y="32"/>
                    <a:pt x="16" y="25"/>
                  </a:cubicBezTo>
                  <a:cubicBezTo>
                    <a:pt x="0" y="7"/>
                    <a:pt x="14" y="4"/>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1" name="Freeform 119">
              <a:extLst>
                <a:ext uri="{FF2B5EF4-FFF2-40B4-BE49-F238E27FC236}">
                  <a16:creationId xmlns:a16="http://schemas.microsoft.com/office/drawing/2014/main" id="{99C33A0E-8550-4F20-BDDC-C85558B2E40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H="1">
              <a:off x="7049502" y="6187634"/>
              <a:ext cx="127608" cy="150965"/>
            </a:xfrm>
            <a:custGeom>
              <a:avLst/>
              <a:gdLst>
                <a:gd name="T0" fmla="*/ 13 w 39"/>
                <a:gd name="T1" fmla="*/ 6 h 50"/>
                <a:gd name="T2" fmla="*/ 0 w 39"/>
                <a:gd name="T3" fmla="*/ 23 h 50"/>
                <a:gd name="T4" fmla="*/ 13 w 39"/>
                <a:gd name="T5" fmla="*/ 6 h 50"/>
              </a:gdLst>
              <a:ahLst/>
              <a:cxnLst>
                <a:cxn ang="0">
                  <a:pos x="T0" y="T1"/>
                </a:cxn>
                <a:cxn ang="0">
                  <a:pos x="T2" y="T3"/>
                </a:cxn>
                <a:cxn ang="0">
                  <a:pos x="T4" y="T5"/>
                </a:cxn>
              </a:cxnLst>
              <a:rect l="0" t="0" r="r" b="b"/>
              <a:pathLst>
                <a:path w="39" h="50">
                  <a:moveTo>
                    <a:pt x="13" y="6"/>
                  </a:moveTo>
                  <a:cubicBezTo>
                    <a:pt x="39" y="10"/>
                    <a:pt x="16" y="50"/>
                    <a:pt x="0" y="23"/>
                  </a:cubicBezTo>
                  <a:cubicBezTo>
                    <a:pt x="1" y="0"/>
                    <a:pt x="5" y="14"/>
                    <a:pt x="13" y="6"/>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2" name="Freeform 120">
              <a:extLst>
                <a:ext uri="{FF2B5EF4-FFF2-40B4-BE49-F238E27FC236}">
                  <a16:creationId xmlns:a16="http://schemas.microsoft.com/office/drawing/2014/main" id="{08AB78FF-9221-4AC7-B053-CBFD5EC5E8B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H="1">
              <a:off x="9521908" y="6365526"/>
              <a:ext cx="121406" cy="66913"/>
            </a:xfrm>
            <a:custGeom>
              <a:avLst/>
              <a:gdLst>
                <a:gd name="T0" fmla="*/ 19 w 37"/>
                <a:gd name="T1" fmla="*/ 0 h 22"/>
                <a:gd name="T2" fmla="*/ 20 w 37"/>
                <a:gd name="T3" fmla="*/ 22 h 22"/>
                <a:gd name="T4" fmla="*/ 19 w 37"/>
                <a:gd name="T5" fmla="*/ 0 h 22"/>
              </a:gdLst>
              <a:ahLst/>
              <a:cxnLst>
                <a:cxn ang="0">
                  <a:pos x="T0" y="T1"/>
                </a:cxn>
                <a:cxn ang="0">
                  <a:pos x="T2" y="T3"/>
                </a:cxn>
                <a:cxn ang="0">
                  <a:pos x="T4" y="T5"/>
                </a:cxn>
              </a:cxnLst>
              <a:rect l="0" t="0" r="r" b="b"/>
              <a:pathLst>
                <a:path w="37" h="22">
                  <a:moveTo>
                    <a:pt x="19" y="0"/>
                  </a:moveTo>
                  <a:cubicBezTo>
                    <a:pt x="35" y="2"/>
                    <a:pt x="37" y="21"/>
                    <a:pt x="20" y="22"/>
                  </a:cubicBezTo>
                  <a:cubicBezTo>
                    <a:pt x="7" y="18"/>
                    <a:pt x="0" y="6"/>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3" name="Freeform 121">
              <a:extLst>
                <a:ext uri="{FF2B5EF4-FFF2-40B4-BE49-F238E27FC236}">
                  <a16:creationId xmlns:a16="http://schemas.microsoft.com/office/drawing/2014/main" id="{D78AC1AB-3499-4D82-9A7A-D2991E6CD78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H="1">
              <a:off x="9729270" y="6372055"/>
              <a:ext cx="133812" cy="84866"/>
            </a:xfrm>
            <a:custGeom>
              <a:avLst/>
              <a:gdLst>
                <a:gd name="T0" fmla="*/ 26 w 41"/>
                <a:gd name="T1" fmla="*/ 0 h 28"/>
                <a:gd name="T2" fmla="*/ 38 w 41"/>
                <a:gd name="T3" fmla="*/ 19 h 28"/>
                <a:gd name="T4" fmla="*/ 26 w 41"/>
                <a:gd name="T5" fmla="*/ 0 h 28"/>
              </a:gdLst>
              <a:ahLst/>
              <a:cxnLst>
                <a:cxn ang="0">
                  <a:pos x="T0" y="T1"/>
                </a:cxn>
                <a:cxn ang="0">
                  <a:pos x="T2" y="T3"/>
                </a:cxn>
                <a:cxn ang="0">
                  <a:pos x="T4" y="T5"/>
                </a:cxn>
              </a:cxnLst>
              <a:rect l="0" t="0" r="r" b="b"/>
              <a:pathLst>
                <a:path w="41" h="28">
                  <a:moveTo>
                    <a:pt x="26" y="0"/>
                  </a:moveTo>
                  <a:cubicBezTo>
                    <a:pt x="33" y="0"/>
                    <a:pt x="41" y="10"/>
                    <a:pt x="38" y="19"/>
                  </a:cubicBezTo>
                  <a:cubicBezTo>
                    <a:pt x="16" y="28"/>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4" name="Freeform 125">
              <a:extLst>
                <a:ext uri="{FF2B5EF4-FFF2-40B4-BE49-F238E27FC236}">
                  <a16:creationId xmlns:a16="http://schemas.microsoft.com/office/drawing/2014/main" id="{59E3CCFE-3C59-4B4D-A526-1DF92E88945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H="1">
              <a:off x="10926858" y="6375726"/>
              <a:ext cx="147990" cy="79154"/>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9" y="24"/>
                    <a:pt x="0" y="9"/>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5" name="Freeform 126">
              <a:extLst>
                <a:ext uri="{FF2B5EF4-FFF2-40B4-BE49-F238E27FC236}">
                  <a16:creationId xmlns:a16="http://schemas.microsoft.com/office/drawing/2014/main" id="{53464886-46EA-497B-9720-6F6857F6A60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H="1">
              <a:off x="10073104" y="6395720"/>
              <a:ext cx="151535" cy="79154"/>
            </a:xfrm>
            <a:custGeom>
              <a:avLst/>
              <a:gdLst>
                <a:gd name="T0" fmla="*/ 23 w 46"/>
                <a:gd name="T1" fmla="*/ 0 h 26"/>
                <a:gd name="T2" fmla="*/ 29 w 46"/>
                <a:gd name="T3" fmla="*/ 26 h 26"/>
                <a:gd name="T4" fmla="*/ 23 w 46"/>
                <a:gd name="T5" fmla="*/ 0 h 26"/>
              </a:gdLst>
              <a:ahLst/>
              <a:cxnLst>
                <a:cxn ang="0">
                  <a:pos x="T0" y="T1"/>
                </a:cxn>
                <a:cxn ang="0">
                  <a:pos x="T2" y="T3"/>
                </a:cxn>
                <a:cxn ang="0">
                  <a:pos x="T4" y="T5"/>
                </a:cxn>
              </a:cxnLst>
              <a:rect l="0" t="0" r="r" b="b"/>
              <a:pathLst>
                <a:path w="46" h="26">
                  <a:moveTo>
                    <a:pt x="23" y="0"/>
                  </a:moveTo>
                  <a:cubicBezTo>
                    <a:pt x="32" y="2"/>
                    <a:pt x="46" y="22"/>
                    <a:pt x="29" y="26"/>
                  </a:cubicBezTo>
                  <a:cubicBezTo>
                    <a:pt x="10" y="24"/>
                    <a:pt x="0" y="9"/>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6" name="Freeform 127">
              <a:extLst>
                <a:ext uri="{FF2B5EF4-FFF2-40B4-BE49-F238E27FC236}">
                  <a16:creationId xmlns:a16="http://schemas.microsoft.com/office/drawing/2014/main" id="{7A5A5F60-422F-473E-9599-2EFA5B2AE12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H="1">
              <a:off x="9112498" y="6395719"/>
              <a:ext cx="137356" cy="79154"/>
            </a:xfrm>
            <a:custGeom>
              <a:avLst/>
              <a:gdLst>
                <a:gd name="T0" fmla="*/ 28 w 42"/>
                <a:gd name="T1" fmla="*/ 0 h 26"/>
                <a:gd name="T2" fmla="*/ 23 w 42"/>
                <a:gd name="T3" fmla="*/ 26 h 26"/>
                <a:gd name="T4" fmla="*/ 28 w 42"/>
                <a:gd name="T5" fmla="*/ 0 h 26"/>
              </a:gdLst>
              <a:ahLst/>
              <a:cxnLst>
                <a:cxn ang="0">
                  <a:pos x="T0" y="T1"/>
                </a:cxn>
                <a:cxn ang="0">
                  <a:pos x="T2" y="T3"/>
                </a:cxn>
                <a:cxn ang="0">
                  <a:pos x="T4" y="T5"/>
                </a:cxn>
              </a:cxnLst>
              <a:rect l="0" t="0" r="r" b="b"/>
              <a:pathLst>
                <a:path w="42" h="26">
                  <a:moveTo>
                    <a:pt x="28" y="0"/>
                  </a:moveTo>
                  <a:cubicBezTo>
                    <a:pt x="42" y="4"/>
                    <a:pt x="38" y="23"/>
                    <a:pt x="23" y="26"/>
                  </a:cubicBezTo>
                  <a:cubicBezTo>
                    <a:pt x="0" y="26"/>
                    <a:pt x="8" y="5"/>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7" name="Freeform 128">
              <a:extLst>
                <a:ext uri="{FF2B5EF4-FFF2-40B4-BE49-F238E27FC236}">
                  <a16:creationId xmlns:a16="http://schemas.microsoft.com/office/drawing/2014/main" id="{F39522BC-A79E-4F47-8082-198FBEA11E1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H="1">
              <a:off x="10591511" y="6398982"/>
              <a:ext cx="131153" cy="78339"/>
            </a:xfrm>
            <a:custGeom>
              <a:avLst/>
              <a:gdLst>
                <a:gd name="T0" fmla="*/ 18 w 40"/>
                <a:gd name="T1" fmla="*/ 0 h 26"/>
                <a:gd name="T2" fmla="*/ 7 w 40"/>
                <a:gd name="T3" fmla="*/ 20 h 26"/>
                <a:gd name="T4" fmla="*/ 18 w 40"/>
                <a:gd name="T5" fmla="*/ 0 h 26"/>
              </a:gdLst>
              <a:ahLst/>
              <a:cxnLst>
                <a:cxn ang="0">
                  <a:pos x="T0" y="T1"/>
                </a:cxn>
                <a:cxn ang="0">
                  <a:pos x="T2" y="T3"/>
                </a:cxn>
                <a:cxn ang="0">
                  <a:pos x="T4" y="T5"/>
                </a:cxn>
              </a:cxnLst>
              <a:rect l="0" t="0" r="r" b="b"/>
              <a:pathLst>
                <a:path w="40" h="26">
                  <a:moveTo>
                    <a:pt x="18" y="0"/>
                  </a:moveTo>
                  <a:cubicBezTo>
                    <a:pt x="40" y="9"/>
                    <a:pt x="28" y="26"/>
                    <a:pt x="7" y="20"/>
                  </a:cubicBezTo>
                  <a:cubicBezTo>
                    <a:pt x="0" y="8"/>
                    <a:pt x="6" y="1"/>
                    <a:pt x="1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8" name="Freeform 129">
              <a:extLst>
                <a:ext uri="{FF2B5EF4-FFF2-40B4-BE49-F238E27FC236}">
                  <a16:creationId xmlns:a16="http://schemas.microsoft.com/office/drawing/2014/main" id="{9D335F47-2A7F-4268-8DD0-80CDB1470F8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H="1">
              <a:off x="8626878" y="6398982"/>
              <a:ext cx="147990" cy="109348"/>
            </a:xfrm>
            <a:custGeom>
              <a:avLst/>
              <a:gdLst>
                <a:gd name="T0" fmla="*/ 28 w 45"/>
                <a:gd name="T1" fmla="*/ 0 h 36"/>
                <a:gd name="T2" fmla="*/ 42 w 45"/>
                <a:gd name="T3" fmla="*/ 20 h 36"/>
                <a:gd name="T4" fmla="*/ 28 w 45"/>
                <a:gd name="T5" fmla="*/ 0 h 36"/>
              </a:gdLst>
              <a:ahLst/>
              <a:cxnLst>
                <a:cxn ang="0">
                  <a:pos x="T0" y="T1"/>
                </a:cxn>
                <a:cxn ang="0">
                  <a:pos x="T2" y="T3"/>
                </a:cxn>
                <a:cxn ang="0">
                  <a:pos x="T4" y="T5"/>
                </a:cxn>
              </a:cxnLst>
              <a:rect l="0" t="0" r="r" b="b"/>
              <a:pathLst>
                <a:path w="45" h="36">
                  <a:moveTo>
                    <a:pt x="28" y="0"/>
                  </a:moveTo>
                  <a:cubicBezTo>
                    <a:pt x="34" y="1"/>
                    <a:pt x="45" y="11"/>
                    <a:pt x="42" y="20"/>
                  </a:cubicBezTo>
                  <a:cubicBezTo>
                    <a:pt x="25" y="36"/>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9" name="Freeform 133">
              <a:extLst>
                <a:ext uri="{FF2B5EF4-FFF2-40B4-BE49-F238E27FC236}">
                  <a16:creationId xmlns:a16="http://schemas.microsoft.com/office/drawing/2014/main" id="{783022F1-11AE-45F8-B3C3-E7C3FACF3D3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H="1">
              <a:off x="8830697" y="6407960"/>
              <a:ext cx="137356" cy="100371"/>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0" name="Freeform 136">
              <a:extLst>
                <a:ext uri="{FF2B5EF4-FFF2-40B4-BE49-F238E27FC236}">
                  <a16:creationId xmlns:a16="http://schemas.microsoft.com/office/drawing/2014/main" id="{C3BE7C45-A2E8-42A0-87FE-EDFBC1D52DC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H="1">
              <a:off x="7741599" y="6420199"/>
              <a:ext cx="127608" cy="69362"/>
            </a:xfrm>
            <a:custGeom>
              <a:avLst/>
              <a:gdLst>
                <a:gd name="T0" fmla="*/ 21 w 39"/>
                <a:gd name="T1" fmla="*/ 0 h 23"/>
                <a:gd name="T2" fmla="*/ 22 w 39"/>
                <a:gd name="T3" fmla="*/ 23 h 23"/>
                <a:gd name="T4" fmla="*/ 21 w 39"/>
                <a:gd name="T5" fmla="*/ 0 h 23"/>
              </a:gdLst>
              <a:ahLst/>
              <a:cxnLst>
                <a:cxn ang="0">
                  <a:pos x="T0" y="T1"/>
                </a:cxn>
                <a:cxn ang="0">
                  <a:pos x="T2" y="T3"/>
                </a:cxn>
                <a:cxn ang="0">
                  <a:pos x="T4" y="T5"/>
                </a:cxn>
              </a:cxnLst>
              <a:rect l="0" t="0" r="r" b="b"/>
              <a:pathLst>
                <a:path w="39" h="23">
                  <a:moveTo>
                    <a:pt x="21" y="0"/>
                  </a:moveTo>
                  <a:cubicBezTo>
                    <a:pt x="37" y="0"/>
                    <a:pt x="39" y="22"/>
                    <a:pt x="22" y="23"/>
                  </a:cubicBezTo>
                  <a:cubicBezTo>
                    <a:pt x="7" y="22"/>
                    <a:pt x="0" y="5"/>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1" name="Freeform 137">
              <a:extLst>
                <a:ext uri="{FF2B5EF4-FFF2-40B4-BE49-F238E27FC236}">
                  <a16:creationId xmlns:a16="http://schemas.microsoft.com/office/drawing/2014/main" id="{0FBF3533-1FB0-420E-844F-94A37EE1CB8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H="1">
              <a:off x="8079229" y="6423464"/>
              <a:ext cx="127608" cy="93843"/>
            </a:xfrm>
            <a:custGeom>
              <a:avLst/>
              <a:gdLst>
                <a:gd name="T0" fmla="*/ 23 w 39"/>
                <a:gd name="T1" fmla="*/ 0 h 31"/>
                <a:gd name="T2" fmla="*/ 17 w 39"/>
                <a:gd name="T3" fmla="*/ 26 h 31"/>
                <a:gd name="T4" fmla="*/ 23 w 39"/>
                <a:gd name="T5" fmla="*/ 0 h 31"/>
              </a:gdLst>
              <a:ahLst/>
              <a:cxnLst>
                <a:cxn ang="0">
                  <a:pos x="T0" y="T1"/>
                </a:cxn>
                <a:cxn ang="0">
                  <a:pos x="T2" y="T3"/>
                </a:cxn>
                <a:cxn ang="0">
                  <a:pos x="T4" y="T5"/>
                </a:cxn>
              </a:cxnLst>
              <a:rect l="0" t="0" r="r" b="b"/>
              <a:pathLst>
                <a:path w="39" h="31">
                  <a:moveTo>
                    <a:pt x="23" y="0"/>
                  </a:moveTo>
                  <a:cubicBezTo>
                    <a:pt x="39" y="3"/>
                    <a:pt x="39" y="31"/>
                    <a:pt x="17" y="26"/>
                  </a:cubicBezTo>
                  <a:cubicBezTo>
                    <a:pt x="0" y="6"/>
                    <a:pt x="15" y="5"/>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2" name="Freeform 138">
              <a:extLst>
                <a:ext uri="{FF2B5EF4-FFF2-40B4-BE49-F238E27FC236}">
                  <a16:creationId xmlns:a16="http://schemas.microsoft.com/office/drawing/2014/main" id="{1CCB36DC-B5BF-46A0-A742-E9B5DC245BE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H="1">
              <a:off x="8341533" y="6425913"/>
              <a:ext cx="117860" cy="79154"/>
            </a:xfrm>
            <a:custGeom>
              <a:avLst/>
              <a:gdLst>
                <a:gd name="T0" fmla="*/ 21 w 36"/>
                <a:gd name="T1" fmla="*/ 0 h 26"/>
                <a:gd name="T2" fmla="*/ 21 w 36"/>
                <a:gd name="T3" fmla="*/ 26 h 26"/>
                <a:gd name="T4" fmla="*/ 21 w 36"/>
                <a:gd name="T5" fmla="*/ 0 h 26"/>
              </a:gdLst>
              <a:ahLst/>
              <a:cxnLst>
                <a:cxn ang="0">
                  <a:pos x="T0" y="T1"/>
                </a:cxn>
                <a:cxn ang="0">
                  <a:pos x="T2" y="T3"/>
                </a:cxn>
                <a:cxn ang="0">
                  <a:pos x="T4" y="T5"/>
                </a:cxn>
              </a:cxnLst>
              <a:rect l="0" t="0" r="r" b="b"/>
              <a:pathLst>
                <a:path w="36" h="26">
                  <a:moveTo>
                    <a:pt x="21" y="0"/>
                  </a:moveTo>
                  <a:cubicBezTo>
                    <a:pt x="32" y="4"/>
                    <a:pt x="36" y="23"/>
                    <a:pt x="21" y="26"/>
                  </a:cubicBezTo>
                  <a:cubicBezTo>
                    <a:pt x="1" y="24"/>
                    <a:pt x="0" y="2"/>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3" name="Freeform 139">
              <a:extLst>
                <a:ext uri="{FF2B5EF4-FFF2-40B4-BE49-F238E27FC236}">
                  <a16:creationId xmlns:a16="http://schemas.microsoft.com/office/drawing/2014/main" id="{E454EFCE-AA31-4C57-979D-FF28DF95B80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H="1">
              <a:off x="6806692" y="6432440"/>
              <a:ext cx="131153" cy="87315"/>
            </a:xfrm>
            <a:custGeom>
              <a:avLst/>
              <a:gdLst>
                <a:gd name="T0" fmla="*/ 24 w 40"/>
                <a:gd name="T1" fmla="*/ 0 h 29"/>
                <a:gd name="T2" fmla="*/ 19 w 40"/>
                <a:gd name="T3" fmla="*/ 26 h 29"/>
                <a:gd name="T4" fmla="*/ 24 w 40"/>
                <a:gd name="T5" fmla="*/ 0 h 29"/>
              </a:gdLst>
              <a:ahLst/>
              <a:cxnLst>
                <a:cxn ang="0">
                  <a:pos x="T0" y="T1"/>
                </a:cxn>
                <a:cxn ang="0">
                  <a:pos x="T2" y="T3"/>
                </a:cxn>
                <a:cxn ang="0">
                  <a:pos x="T4" y="T5"/>
                </a:cxn>
              </a:cxnLst>
              <a:rect l="0" t="0" r="r" b="b"/>
              <a:pathLst>
                <a:path w="40" h="29">
                  <a:moveTo>
                    <a:pt x="24" y="0"/>
                  </a:moveTo>
                  <a:cubicBezTo>
                    <a:pt x="40" y="2"/>
                    <a:pt x="34" y="29"/>
                    <a:pt x="19" y="26"/>
                  </a:cubicBezTo>
                  <a:cubicBezTo>
                    <a:pt x="0" y="19"/>
                    <a:pt x="4" y="2"/>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4" name="Freeform 140">
              <a:extLst>
                <a:ext uri="{FF2B5EF4-FFF2-40B4-BE49-F238E27FC236}">
                  <a16:creationId xmlns:a16="http://schemas.microsoft.com/office/drawing/2014/main" id="{34821773-2B56-4CA4-923A-DFCFA76B55D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H="1">
              <a:off x="10342498" y="6435704"/>
              <a:ext cx="137356" cy="96290"/>
            </a:xfrm>
            <a:custGeom>
              <a:avLst/>
              <a:gdLst>
                <a:gd name="T0" fmla="*/ 25 w 42"/>
                <a:gd name="T1" fmla="*/ 0 h 32"/>
                <a:gd name="T2" fmla="*/ 4 w 42"/>
                <a:gd name="T3" fmla="*/ 18 h 32"/>
                <a:gd name="T4" fmla="*/ 25 w 42"/>
                <a:gd name="T5" fmla="*/ 0 h 32"/>
              </a:gdLst>
              <a:ahLst/>
              <a:cxnLst>
                <a:cxn ang="0">
                  <a:pos x="T0" y="T1"/>
                </a:cxn>
                <a:cxn ang="0">
                  <a:pos x="T2" y="T3"/>
                </a:cxn>
                <a:cxn ang="0">
                  <a:pos x="T4" y="T5"/>
                </a:cxn>
              </a:cxnLst>
              <a:rect l="0" t="0" r="r" b="b"/>
              <a:pathLst>
                <a:path w="42" h="32">
                  <a:moveTo>
                    <a:pt x="25" y="0"/>
                  </a:moveTo>
                  <a:cubicBezTo>
                    <a:pt x="42" y="13"/>
                    <a:pt x="15" y="32"/>
                    <a:pt x="4" y="18"/>
                  </a:cubicBezTo>
                  <a:cubicBezTo>
                    <a:pt x="0" y="5"/>
                    <a:pt x="16"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5" name="Freeform 142">
              <a:extLst>
                <a:ext uri="{FF2B5EF4-FFF2-40B4-BE49-F238E27FC236}">
                  <a16:creationId xmlns:a16="http://schemas.microsoft.com/office/drawing/2014/main" id="{B2A8D553-3CE0-48ED-ABA4-B1CA42EC430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H="1">
              <a:off x="8705749" y="6462633"/>
              <a:ext cx="3545" cy="5712"/>
            </a:xfrm>
            <a:custGeom>
              <a:avLst/>
              <a:gdLst>
                <a:gd name="T0" fmla="*/ 0 w 1"/>
                <a:gd name="T1" fmla="*/ 0 h 2"/>
                <a:gd name="T2" fmla="*/ 1 w 1"/>
                <a:gd name="T3" fmla="*/ 2 h 2"/>
                <a:gd name="T4" fmla="*/ 0 w 1"/>
                <a:gd name="T5" fmla="*/ 0 h 2"/>
              </a:gdLst>
              <a:ahLst/>
              <a:cxnLst>
                <a:cxn ang="0">
                  <a:pos x="T0" y="T1"/>
                </a:cxn>
                <a:cxn ang="0">
                  <a:pos x="T2" y="T3"/>
                </a:cxn>
                <a:cxn ang="0">
                  <a:pos x="T4" y="T5"/>
                </a:cxn>
              </a:cxnLst>
              <a:rect l="0" t="0" r="r" b="b"/>
              <a:pathLst>
                <a:path w="1" h="2">
                  <a:moveTo>
                    <a:pt x="0" y="0"/>
                  </a:moveTo>
                  <a:cubicBezTo>
                    <a:pt x="1" y="1"/>
                    <a:pt x="1" y="1"/>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6" name="Freeform 143">
              <a:extLst>
                <a:ext uri="{FF2B5EF4-FFF2-40B4-BE49-F238E27FC236}">
                  <a16:creationId xmlns:a16="http://schemas.microsoft.com/office/drawing/2014/main" id="{AD6A1162-54E5-4A41-8F41-F2BF3A37EB1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H="1">
              <a:off x="7490088" y="6418187"/>
              <a:ext cx="121406" cy="78339"/>
            </a:xfrm>
            <a:custGeom>
              <a:avLst/>
              <a:gdLst>
                <a:gd name="T0" fmla="*/ 21 w 37"/>
                <a:gd name="T1" fmla="*/ 0 h 26"/>
                <a:gd name="T2" fmla="*/ 22 w 37"/>
                <a:gd name="T3" fmla="*/ 26 h 26"/>
                <a:gd name="T4" fmla="*/ 21 w 37"/>
                <a:gd name="T5" fmla="*/ 0 h 26"/>
              </a:gdLst>
              <a:ahLst/>
              <a:cxnLst>
                <a:cxn ang="0">
                  <a:pos x="T0" y="T1"/>
                </a:cxn>
                <a:cxn ang="0">
                  <a:pos x="T2" y="T3"/>
                </a:cxn>
                <a:cxn ang="0">
                  <a:pos x="T4" y="T5"/>
                </a:cxn>
              </a:cxnLst>
              <a:rect l="0" t="0" r="r" b="b"/>
              <a:pathLst>
                <a:path w="37" h="26">
                  <a:moveTo>
                    <a:pt x="21" y="0"/>
                  </a:moveTo>
                  <a:cubicBezTo>
                    <a:pt x="32" y="2"/>
                    <a:pt x="37" y="23"/>
                    <a:pt x="22" y="26"/>
                  </a:cubicBezTo>
                  <a:cubicBezTo>
                    <a:pt x="3" y="26"/>
                    <a:pt x="0" y="1"/>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7" name="Freeform 144">
              <a:extLst>
                <a:ext uri="{FF2B5EF4-FFF2-40B4-BE49-F238E27FC236}">
                  <a16:creationId xmlns:a16="http://schemas.microsoft.com/office/drawing/2014/main" id="{13309420-D249-4ED4-AA5D-2975B4877A4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H="1">
              <a:off x="7271930" y="6462633"/>
              <a:ext cx="141786" cy="90579"/>
            </a:xfrm>
            <a:custGeom>
              <a:avLst/>
              <a:gdLst>
                <a:gd name="T0" fmla="*/ 28 w 43"/>
                <a:gd name="T1" fmla="*/ 2 h 30"/>
                <a:gd name="T2" fmla="*/ 41 w 43"/>
                <a:gd name="T3" fmla="*/ 20 h 30"/>
                <a:gd name="T4" fmla="*/ 28 w 43"/>
                <a:gd name="T5" fmla="*/ 2 h 30"/>
              </a:gdLst>
              <a:ahLst/>
              <a:cxnLst>
                <a:cxn ang="0">
                  <a:pos x="T0" y="T1"/>
                </a:cxn>
                <a:cxn ang="0">
                  <a:pos x="T2" y="T3"/>
                </a:cxn>
                <a:cxn ang="0">
                  <a:pos x="T4" y="T5"/>
                </a:cxn>
              </a:cxnLst>
              <a:rect l="0" t="0" r="r" b="b"/>
              <a:pathLst>
                <a:path w="43" h="30">
                  <a:moveTo>
                    <a:pt x="28" y="2"/>
                  </a:moveTo>
                  <a:cubicBezTo>
                    <a:pt x="36" y="0"/>
                    <a:pt x="43" y="12"/>
                    <a:pt x="41" y="20"/>
                  </a:cubicBezTo>
                  <a:cubicBezTo>
                    <a:pt x="24" y="30"/>
                    <a:pt x="0" y="14"/>
                    <a:pt x="28"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8" name="Freeform 145">
              <a:extLst>
                <a:ext uri="{FF2B5EF4-FFF2-40B4-BE49-F238E27FC236}">
                  <a16:creationId xmlns:a16="http://schemas.microsoft.com/office/drawing/2014/main" id="{A23E00F9-EAE7-4D6B-A0B2-067A1FE4963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H="1">
              <a:off x="7082289" y="6468346"/>
              <a:ext cx="121406" cy="66913"/>
            </a:xfrm>
            <a:custGeom>
              <a:avLst/>
              <a:gdLst>
                <a:gd name="T0" fmla="*/ 19 w 37"/>
                <a:gd name="T1" fmla="*/ 0 h 22"/>
                <a:gd name="T2" fmla="*/ 19 w 37"/>
                <a:gd name="T3" fmla="*/ 22 h 22"/>
                <a:gd name="T4" fmla="*/ 19 w 37"/>
                <a:gd name="T5" fmla="*/ 0 h 22"/>
              </a:gdLst>
              <a:ahLst/>
              <a:cxnLst>
                <a:cxn ang="0">
                  <a:pos x="T0" y="T1"/>
                </a:cxn>
                <a:cxn ang="0">
                  <a:pos x="T2" y="T3"/>
                </a:cxn>
                <a:cxn ang="0">
                  <a:pos x="T4" y="T5"/>
                </a:cxn>
              </a:cxnLst>
              <a:rect l="0" t="0" r="r" b="b"/>
              <a:pathLst>
                <a:path w="37" h="22">
                  <a:moveTo>
                    <a:pt x="19" y="0"/>
                  </a:moveTo>
                  <a:cubicBezTo>
                    <a:pt x="35" y="1"/>
                    <a:pt x="37" y="22"/>
                    <a:pt x="19" y="22"/>
                  </a:cubicBezTo>
                  <a:cubicBezTo>
                    <a:pt x="6" y="18"/>
                    <a:pt x="0" y="4"/>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9" name="Freeform 8">
              <a:extLst>
                <a:ext uri="{FF2B5EF4-FFF2-40B4-BE49-F238E27FC236}">
                  <a16:creationId xmlns:a16="http://schemas.microsoft.com/office/drawing/2014/main" id="{8D5F0F75-672C-4716-AAC5-D39F2B937BD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H="1">
              <a:off x="6617051" y="6426321"/>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0" name="Freeform 6">
              <a:extLst>
                <a:ext uri="{FF2B5EF4-FFF2-40B4-BE49-F238E27FC236}">
                  <a16:creationId xmlns:a16="http://schemas.microsoft.com/office/drawing/2014/main" id="{349E3A15-73B7-4F07-A44E-7B75BF60108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873610" y="6350050"/>
              <a:ext cx="124063" cy="87315"/>
            </a:xfrm>
            <a:custGeom>
              <a:avLst/>
              <a:gdLst>
                <a:gd name="T0" fmla="*/ 12 w 38"/>
                <a:gd name="T1" fmla="*/ 3 h 29"/>
                <a:gd name="T2" fmla="*/ 15 w 38"/>
                <a:gd name="T3" fmla="*/ 29 h 29"/>
                <a:gd name="T4" fmla="*/ 12 w 38"/>
                <a:gd name="T5" fmla="*/ 3 h 29"/>
              </a:gdLst>
              <a:ahLst/>
              <a:cxnLst>
                <a:cxn ang="0">
                  <a:pos x="T0" y="T1"/>
                </a:cxn>
                <a:cxn ang="0">
                  <a:pos x="T2" y="T3"/>
                </a:cxn>
                <a:cxn ang="0">
                  <a:pos x="T4" y="T5"/>
                </a:cxn>
              </a:cxnLst>
              <a:rect l="0" t="0" r="r" b="b"/>
              <a:pathLst>
                <a:path w="38" h="29">
                  <a:moveTo>
                    <a:pt x="12" y="3"/>
                  </a:moveTo>
                  <a:cubicBezTo>
                    <a:pt x="34" y="0"/>
                    <a:pt x="38" y="26"/>
                    <a:pt x="15" y="29"/>
                  </a:cubicBezTo>
                  <a:cubicBezTo>
                    <a:pt x="4" y="23"/>
                    <a:pt x="0" y="9"/>
                    <a:pt x="12"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1" name="Freeform 43">
              <a:extLst>
                <a:ext uri="{FF2B5EF4-FFF2-40B4-BE49-F238E27FC236}">
                  <a16:creationId xmlns:a16="http://schemas.microsoft.com/office/drawing/2014/main" id="{B460F882-3C95-44B1-AB26-6759DD59754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52535" y="5479237"/>
              <a:ext cx="143559" cy="75075"/>
            </a:xfrm>
            <a:custGeom>
              <a:avLst/>
              <a:gdLst>
                <a:gd name="T0" fmla="*/ 28 w 44"/>
                <a:gd name="T1" fmla="*/ 0 h 25"/>
                <a:gd name="T2" fmla="*/ 25 w 44"/>
                <a:gd name="T3" fmla="*/ 25 h 25"/>
                <a:gd name="T4" fmla="*/ 28 w 44"/>
                <a:gd name="T5" fmla="*/ 0 h 25"/>
              </a:gdLst>
              <a:ahLst/>
              <a:cxnLst>
                <a:cxn ang="0">
                  <a:pos x="T0" y="T1"/>
                </a:cxn>
                <a:cxn ang="0">
                  <a:pos x="T2" y="T3"/>
                </a:cxn>
                <a:cxn ang="0">
                  <a:pos x="T4" y="T5"/>
                </a:cxn>
              </a:cxnLst>
              <a:rect l="0" t="0" r="r" b="b"/>
              <a:pathLst>
                <a:path w="44" h="25">
                  <a:moveTo>
                    <a:pt x="28" y="0"/>
                  </a:moveTo>
                  <a:cubicBezTo>
                    <a:pt x="44" y="2"/>
                    <a:pt x="38" y="22"/>
                    <a:pt x="25" y="25"/>
                  </a:cubicBezTo>
                  <a:cubicBezTo>
                    <a:pt x="0" y="25"/>
                    <a:pt x="9" y="5"/>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2" name="Freeform 51">
              <a:extLst>
                <a:ext uri="{FF2B5EF4-FFF2-40B4-BE49-F238E27FC236}">
                  <a16:creationId xmlns:a16="http://schemas.microsoft.com/office/drawing/2014/main" id="{3AEE145B-46F9-445A-9E7E-716173BCFA1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28881" y="5512695"/>
              <a:ext cx="115202" cy="90579"/>
            </a:xfrm>
            <a:custGeom>
              <a:avLst/>
              <a:gdLst>
                <a:gd name="T0" fmla="*/ 19 w 35"/>
                <a:gd name="T1" fmla="*/ 0 h 30"/>
                <a:gd name="T2" fmla="*/ 33 w 35"/>
                <a:gd name="T3" fmla="*/ 15 h 30"/>
                <a:gd name="T4" fmla="*/ 25 w 35"/>
                <a:gd name="T5" fmla="*/ 19 h 30"/>
                <a:gd name="T6" fmla="*/ 19 w 35"/>
                <a:gd name="T7" fmla="*/ 0 h 30"/>
              </a:gdLst>
              <a:ahLst/>
              <a:cxnLst>
                <a:cxn ang="0">
                  <a:pos x="T0" y="T1"/>
                </a:cxn>
                <a:cxn ang="0">
                  <a:pos x="T2" y="T3"/>
                </a:cxn>
                <a:cxn ang="0">
                  <a:pos x="T4" y="T5"/>
                </a:cxn>
                <a:cxn ang="0">
                  <a:pos x="T6" y="T7"/>
                </a:cxn>
              </a:cxnLst>
              <a:rect l="0" t="0" r="r" b="b"/>
              <a:pathLst>
                <a:path w="35" h="30">
                  <a:moveTo>
                    <a:pt x="19" y="0"/>
                  </a:moveTo>
                  <a:cubicBezTo>
                    <a:pt x="26" y="0"/>
                    <a:pt x="35" y="8"/>
                    <a:pt x="33" y="15"/>
                  </a:cubicBezTo>
                  <a:cubicBezTo>
                    <a:pt x="30" y="12"/>
                    <a:pt x="27" y="17"/>
                    <a:pt x="25" y="19"/>
                  </a:cubicBezTo>
                  <a:cubicBezTo>
                    <a:pt x="7" y="30"/>
                    <a:pt x="0" y="5"/>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3" name="Freeform 52">
              <a:extLst>
                <a:ext uri="{FF2B5EF4-FFF2-40B4-BE49-F238E27FC236}">
                  <a16:creationId xmlns:a16="http://schemas.microsoft.com/office/drawing/2014/main" id="{C559D3E2-0DBC-4547-BC00-60A83E47A90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58190" y="5518405"/>
              <a:ext cx="118747" cy="81603"/>
            </a:xfrm>
            <a:custGeom>
              <a:avLst/>
              <a:gdLst>
                <a:gd name="T0" fmla="*/ 21 w 36"/>
                <a:gd name="T1" fmla="*/ 0 h 27"/>
                <a:gd name="T2" fmla="*/ 22 w 36"/>
                <a:gd name="T3" fmla="*/ 27 h 27"/>
                <a:gd name="T4" fmla="*/ 21 w 36"/>
                <a:gd name="T5" fmla="*/ 0 h 27"/>
              </a:gdLst>
              <a:ahLst/>
              <a:cxnLst>
                <a:cxn ang="0">
                  <a:pos x="T0" y="T1"/>
                </a:cxn>
                <a:cxn ang="0">
                  <a:pos x="T2" y="T3"/>
                </a:cxn>
                <a:cxn ang="0">
                  <a:pos x="T4" y="T5"/>
                </a:cxn>
              </a:cxnLst>
              <a:rect l="0" t="0" r="r" b="b"/>
              <a:pathLst>
                <a:path w="36" h="27">
                  <a:moveTo>
                    <a:pt x="21" y="0"/>
                  </a:moveTo>
                  <a:cubicBezTo>
                    <a:pt x="33" y="3"/>
                    <a:pt x="36" y="23"/>
                    <a:pt x="22" y="27"/>
                  </a:cubicBezTo>
                  <a:cubicBezTo>
                    <a:pt x="3" y="25"/>
                    <a:pt x="0" y="1"/>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4" name="Freeform 53">
              <a:extLst>
                <a:ext uri="{FF2B5EF4-FFF2-40B4-BE49-F238E27FC236}">
                  <a16:creationId xmlns:a16="http://schemas.microsoft.com/office/drawing/2014/main" id="{F3E7B8C7-7DC7-468C-91CC-824961A285E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55739" y="5524118"/>
              <a:ext cx="127608" cy="79154"/>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5" name="Freeform 54">
              <a:extLst>
                <a:ext uri="{FF2B5EF4-FFF2-40B4-BE49-F238E27FC236}">
                  <a16:creationId xmlns:a16="http://schemas.microsoft.com/office/drawing/2014/main" id="{9D2B31BB-A3AC-4292-B4E5-BC5F52749CD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25674" y="5521671"/>
              <a:ext cx="134697" cy="105266"/>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6" name="Freeform 55">
              <a:extLst>
                <a:ext uri="{FF2B5EF4-FFF2-40B4-BE49-F238E27FC236}">
                  <a16:creationId xmlns:a16="http://schemas.microsoft.com/office/drawing/2014/main" id="{32DB1E7E-4833-41CC-AC87-6BAEAFE9C87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258671" y="5527382"/>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3"/>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7" name="Freeform 56">
              <a:extLst>
                <a:ext uri="{FF2B5EF4-FFF2-40B4-BE49-F238E27FC236}">
                  <a16:creationId xmlns:a16="http://schemas.microsoft.com/office/drawing/2014/main" id="{1B674A26-49C7-4604-95D1-894A5AD1B0A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091669" y="5527383"/>
              <a:ext cx="128495" cy="72626"/>
            </a:xfrm>
            <a:custGeom>
              <a:avLst/>
              <a:gdLst>
                <a:gd name="T0" fmla="*/ 21 w 39"/>
                <a:gd name="T1" fmla="*/ 0 h 24"/>
                <a:gd name="T2" fmla="*/ 22 w 39"/>
                <a:gd name="T3" fmla="*/ 24 h 24"/>
                <a:gd name="T4" fmla="*/ 21 w 39"/>
                <a:gd name="T5" fmla="*/ 0 h 24"/>
              </a:gdLst>
              <a:ahLst/>
              <a:cxnLst>
                <a:cxn ang="0">
                  <a:pos x="T0" y="T1"/>
                </a:cxn>
                <a:cxn ang="0">
                  <a:pos x="T2" y="T3"/>
                </a:cxn>
                <a:cxn ang="0">
                  <a:pos x="T4" y="T5"/>
                </a:cxn>
              </a:cxnLst>
              <a:rect l="0" t="0" r="r" b="b"/>
              <a:pathLst>
                <a:path w="39" h="24">
                  <a:moveTo>
                    <a:pt x="21" y="0"/>
                  </a:moveTo>
                  <a:cubicBezTo>
                    <a:pt x="37" y="0"/>
                    <a:pt x="39" y="23"/>
                    <a:pt x="22" y="24"/>
                  </a:cubicBezTo>
                  <a:cubicBezTo>
                    <a:pt x="7" y="22"/>
                    <a:pt x="0" y="5"/>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8" name="Freeform 57">
              <a:extLst>
                <a:ext uri="{FF2B5EF4-FFF2-40B4-BE49-F238E27FC236}">
                  <a16:creationId xmlns:a16="http://schemas.microsoft.com/office/drawing/2014/main" id="{7D981404-4D96-4A9E-BD2F-2B1C82E9FB5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75783" y="5524118"/>
              <a:ext cx="140901" cy="93843"/>
            </a:xfrm>
            <a:custGeom>
              <a:avLst/>
              <a:gdLst>
                <a:gd name="T0" fmla="*/ 27 w 43"/>
                <a:gd name="T1" fmla="*/ 3 h 31"/>
                <a:gd name="T2" fmla="*/ 40 w 43"/>
                <a:gd name="T3" fmla="*/ 23 h 31"/>
                <a:gd name="T4" fmla="*/ 27 w 43"/>
                <a:gd name="T5" fmla="*/ 3 h 31"/>
              </a:gdLst>
              <a:ahLst/>
              <a:cxnLst>
                <a:cxn ang="0">
                  <a:pos x="T0" y="T1"/>
                </a:cxn>
                <a:cxn ang="0">
                  <a:pos x="T2" y="T3"/>
                </a:cxn>
                <a:cxn ang="0">
                  <a:pos x="T4" y="T5"/>
                </a:cxn>
              </a:cxnLst>
              <a:rect l="0" t="0" r="r" b="b"/>
              <a:pathLst>
                <a:path w="43" h="31">
                  <a:moveTo>
                    <a:pt x="27" y="3"/>
                  </a:moveTo>
                  <a:cubicBezTo>
                    <a:pt x="35" y="0"/>
                    <a:pt x="43" y="17"/>
                    <a:pt x="40" y="23"/>
                  </a:cubicBezTo>
                  <a:cubicBezTo>
                    <a:pt x="21" y="31"/>
                    <a:pt x="0" y="15"/>
                    <a:pt x="27"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9" name="Freeform 59">
              <a:extLst>
                <a:ext uri="{FF2B5EF4-FFF2-40B4-BE49-F238E27FC236}">
                  <a16:creationId xmlns:a16="http://schemas.microsoft.com/office/drawing/2014/main" id="{5C545757-0463-4AF1-9BB2-6865E44FFE4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5259" y="5527905"/>
              <a:ext cx="124063" cy="78339"/>
            </a:xfrm>
            <a:custGeom>
              <a:avLst/>
              <a:gdLst>
                <a:gd name="T0" fmla="*/ 22 w 38"/>
                <a:gd name="T1" fmla="*/ 0 h 26"/>
                <a:gd name="T2" fmla="*/ 18 w 38"/>
                <a:gd name="T3" fmla="*/ 26 h 26"/>
                <a:gd name="T4" fmla="*/ 22 w 38"/>
                <a:gd name="T5" fmla="*/ 0 h 26"/>
              </a:gdLst>
              <a:ahLst/>
              <a:cxnLst>
                <a:cxn ang="0">
                  <a:pos x="T0" y="T1"/>
                </a:cxn>
                <a:cxn ang="0">
                  <a:pos x="T2" y="T3"/>
                </a:cxn>
                <a:cxn ang="0">
                  <a:pos x="T4" y="T5"/>
                </a:cxn>
              </a:cxnLst>
              <a:rect l="0" t="0" r="r" b="b"/>
              <a:pathLst>
                <a:path w="38" h="26">
                  <a:moveTo>
                    <a:pt x="22" y="0"/>
                  </a:moveTo>
                  <a:cubicBezTo>
                    <a:pt x="38" y="3"/>
                    <a:pt x="33" y="25"/>
                    <a:pt x="18" y="26"/>
                  </a:cubicBezTo>
                  <a:cubicBezTo>
                    <a:pt x="0" y="20"/>
                    <a:pt x="6" y="3"/>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0" name="Freeform 60">
              <a:extLst>
                <a:ext uri="{FF2B5EF4-FFF2-40B4-BE49-F238E27FC236}">
                  <a16:creationId xmlns:a16="http://schemas.microsoft.com/office/drawing/2014/main" id="{00459AAE-3011-4F89-8A4E-613D2A733FD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698210" y="5566552"/>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4"/>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1" name="Freeform 61">
              <a:extLst>
                <a:ext uri="{FF2B5EF4-FFF2-40B4-BE49-F238E27FC236}">
                  <a16:creationId xmlns:a16="http://schemas.microsoft.com/office/drawing/2014/main" id="{8C4AD92E-B314-45C4-80D2-85C7334ABC7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944565" y="5582057"/>
              <a:ext cx="137356" cy="99554"/>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5"/>
                    <a:pt x="16" y="0"/>
                    <a:pt x="25"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2" name="Freeform 78">
              <a:extLst>
                <a:ext uri="{FF2B5EF4-FFF2-40B4-BE49-F238E27FC236}">
                  <a16:creationId xmlns:a16="http://schemas.microsoft.com/office/drawing/2014/main" id="{0EE8973D-C3A8-4492-8BF8-E1BD5214D7C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34600" y="5769742"/>
              <a:ext cx="147990" cy="75075"/>
            </a:xfrm>
            <a:custGeom>
              <a:avLst/>
              <a:gdLst>
                <a:gd name="T0" fmla="*/ 22 w 45"/>
                <a:gd name="T1" fmla="*/ 0 h 25"/>
                <a:gd name="T2" fmla="*/ 28 w 45"/>
                <a:gd name="T3" fmla="*/ 25 h 25"/>
                <a:gd name="T4" fmla="*/ 22 w 45"/>
                <a:gd name="T5" fmla="*/ 0 h 25"/>
              </a:gdLst>
              <a:ahLst/>
              <a:cxnLst>
                <a:cxn ang="0">
                  <a:pos x="T0" y="T1"/>
                </a:cxn>
                <a:cxn ang="0">
                  <a:pos x="T2" y="T3"/>
                </a:cxn>
                <a:cxn ang="0">
                  <a:pos x="T4" y="T5"/>
                </a:cxn>
              </a:cxnLst>
              <a:rect l="0" t="0" r="r" b="b"/>
              <a:pathLst>
                <a:path w="45" h="25">
                  <a:moveTo>
                    <a:pt x="22" y="0"/>
                  </a:moveTo>
                  <a:cubicBezTo>
                    <a:pt x="32" y="1"/>
                    <a:pt x="45" y="21"/>
                    <a:pt x="28" y="25"/>
                  </a:cubicBezTo>
                  <a:cubicBezTo>
                    <a:pt x="9" y="23"/>
                    <a:pt x="0" y="9"/>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3" name="Freeform 79">
              <a:extLst>
                <a:ext uri="{FF2B5EF4-FFF2-40B4-BE49-F238E27FC236}">
                  <a16:creationId xmlns:a16="http://schemas.microsoft.com/office/drawing/2014/main" id="{940E1ED8-E032-4984-86EB-711F132CDD3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74752" y="5772190"/>
              <a:ext cx="124063" cy="69362"/>
            </a:xfrm>
            <a:custGeom>
              <a:avLst/>
              <a:gdLst>
                <a:gd name="T0" fmla="*/ 20 w 38"/>
                <a:gd name="T1" fmla="*/ 0 h 23"/>
                <a:gd name="T2" fmla="*/ 20 w 38"/>
                <a:gd name="T3" fmla="*/ 22 h 23"/>
                <a:gd name="T4" fmla="*/ 20 w 38"/>
                <a:gd name="T5" fmla="*/ 0 h 23"/>
              </a:gdLst>
              <a:ahLst/>
              <a:cxnLst>
                <a:cxn ang="0">
                  <a:pos x="T0" y="T1"/>
                </a:cxn>
                <a:cxn ang="0">
                  <a:pos x="T2" y="T3"/>
                </a:cxn>
                <a:cxn ang="0">
                  <a:pos x="T4" y="T5"/>
                </a:cxn>
              </a:cxnLst>
              <a:rect l="0" t="0" r="r" b="b"/>
              <a:pathLst>
                <a:path w="38" h="23">
                  <a:moveTo>
                    <a:pt x="20" y="0"/>
                  </a:moveTo>
                  <a:cubicBezTo>
                    <a:pt x="37" y="3"/>
                    <a:pt x="38" y="23"/>
                    <a:pt x="20" y="22"/>
                  </a:cubicBezTo>
                  <a:cubicBezTo>
                    <a:pt x="8" y="18"/>
                    <a:pt x="0" y="5"/>
                    <a:pt x="2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4" name="Freeform 80">
              <a:extLst>
                <a:ext uri="{FF2B5EF4-FFF2-40B4-BE49-F238E27FC236}">
                  <a16:creationId xmlns:a16="http://schemas.microsoft.com/office/drawing/2014/main" id="{1E148223-D795-405C-B94F-5CD18996EAA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10471" y="5778719"/>
              <a:ext cx="124951" cy="66098"/>
            </a:xfrm>
            <a:custGeom>
              <a:avLst/>
              <a:gdLst>
                <a:gd name="T0" fmla="*/ 21 w 38"/>
                <a:gd name="T1" fmla="*/ 0 h 22"/>
                <a:gd name="T2" fmla="*/ 21 w 38"/>
                <a:gd name="T3" fmla="*/ 22 h 22"/>
                <a:gd name="T4" fmla="*/ 21 w 38"/>
                <a:gd name="T5" fmla="*/ 0 h 22"/>
              </a:gdLst>
              <a:ahLst/>
              <a:cxnLst>
                <a:cxn ang="0">
                  <a:pos x="T0" y="T1"/>
                </a:cxn>
                <a:cxn ang="0">
                  <a:pos x="T2" y="T3"/>
                </a:cxn>
                <a:cxn ang="0">
                  <a:pos x="T4" y="T5"/>
                </a:cxn>
              </a:cxnLst>
              <a:rect l="0" t="0" r="r" b="b"/>
              <a:pathLst>
                <a:path w="38" h="22">
                  <a:moveTo>
                    <a:pt x="21" y="0"/>
                  </a:moveTo>
                  <a:cubicBezTo>
                    <a:pt x="37" y="2"/>
                    <a:pt x="38" y="20"/>
                    <a:pt x="21" y="22"/>
                  </a:cubicBezTo>
                  <a:cubicBezTo>
                    <a:pt x="9" y="16"/>
                    <a:pt x="0" y="6"/>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5" name="Freeform 81">
              <a:extLst>
                <a:ext uri="{FF2B5EF4-FFF2-40B4-BE49-F238E27FC236}">
                  <a16:creationId xmlns:a16="http://schemas.microsoft.com/office/drawing/2014/main" id="{20A65903-767B-4F42-9D6D-CBEF7B55D8C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027791" y="5775453"/>
              <a:ext cx="140901" cy="90579"/>
            </a:xfrm>
            <a:custGeom>
              <a:avLst/>
              <a:gdLst>
                <a:gd name="T0" fmla="*/ 27 w 43"/>
                <a:gd name="T1" fmla="*/ 3 h 30"/>
                <a:gd name="T2" fmla="*/ 40 w 43"/>
                <a:gd name="T3" fmla="*/ 22 h 30"/>
                <a:gd name="T4" fmla="*/ 27 w 43"/>
                <a:gd name="T5" fmla="*/ 3 h 30"/>
              </a:gdLst>
              <a:ahLst/>
              <a:cxnLst>
                <a:cxn ang="0">
                  <a:pos x="T0" y="T1"/>
                </a:cxn>
                <a:cxn ang="0">
                  <a:pos x="T2" y="T3"/>
                </a:cxn>
                <a:cxn ang="0">
                  <a:pos x="T4" y="T5"/>
                </a:cxn>
              </a:cxnLst>
              <a:rect l="0" t="0" r="r" b="b"/>
              <a:pathLst>
                <a:path w="43" h="30">
                  <a:moveTo>
                    <a:pt x="27" y="3"/>
                  </a:moveTo>
                  <a:cubicBezTo>
                    <a:pt x="35" y="0"/>
                    <a:pt x="43" y="16"/>
                    <a:pt x="40" y="22"/>
                  </a:cubicBezTo>
                  <a:cubicBezTo>
                    <a:pt x="21" y="30"/>
                    <a:pt x="0" y="15"/>
                    <a:pt x="27"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6" name="Freeform 82">
              <a:extLst>
                <a:ext uri="{FF2B5EF4-FFF2-40B4-BE49-F238E27FC236}">
                  <a16:creationId xmlns:a16="http://schemas.microsoft.com/office/drawing/2014/main" id="{CFF03BAF-5274-4D27-873A-CA3947FADB0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00932" y="5784429"/>
              <a:ext cx="128495" cy="69362"/>
            </a:xfrm>
            <a:custGeom>
              <a:avLst/>
              <a:gdLst>
                <a:gd name="T0" fmla="*/ 16 w 39"/>
                <a:gd name="T1" fmla="*/ 0 h 23"/>
                <a:gd name="T2" fmla="*/ 10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8"/>
                    <a:pt x="31" y="18"/>
                    <a:pt x="10" y="23"/>
                  </a:cubicBezTo>
                  <a:cubicBezTo>
                    <a:pt x="0" y="16"/>
                    <a:pt x="4" y="3"/>
                    <a:pt x="1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7" name="Freeform 83">
              <a:extLst>
                <a:ext uri="{FF2B5EF4-FFF2-40B4-BE49-F238E27FC236}">
                  <a16:creationId xmlns:a16="http://schemas.microsoft.com/office/drawing/2014/main" id="{39912D23-7400-475C-B7BC-051E3789548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528881" y="5766477"/>
              <a:ext cx="131153" cy="157493"/>
            </a:xfrm>
            <a:custGeom>
              <a:avLst/>
              <a:gdLst>
                <a:gd name="T0" fmla="*/ 13 w 40"/>
                <a:gd name="T1" fmla="*/ 7 h 52"/>
                <a:gd name="T2" fmla="*/ 0 w 40"/>
                <a:gd name="T3" fmla="*/ 24 h 52"/>
                <a:gd name="T4" fmla="*/ 13 w 40"/>
                <a:gd name="T5" fmla="*/ 7 h 52"/>
              </a:gdLst>
              <a:ahLst/>
              <a:cxnLst>
                <a:cxn ang="0">
                  <a:pos x="T0" y="T1"/>
                </a:cxn>
                <a:cxn ang="0">
                  <a:pos x="T2" y="T3"/>
                </a:cxn>
                <a:cxn ang="0">
                  <a:pos x="T4" y="T5"/>
                </a:cxn>
              </a:cxnLst>
              <a:rect l="0" t="0" r="r" b="b"/>
              <a:pathLst>
                <a:path w="40" h="52">
                  <a:moveTo>
                    <a:pt x="13" y="7"/>
                  </a:moveTo>
                  <a:cubicBezTo>
                    <a:pt x="40" y="12"/>
                    <a:pt x="18" y="52"/>
                    <a:pt x="0" y="24"/>
                  </a:cubicBezTo>
                  <a:cubicBezTo>
                    <a:pt x="2" y="0"/>
                    <a:pt x="6" y="17"/>
                    <a:pt x="13" y="7"/>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8" name="Freeform 84">
              <a:extLst>
                <a:ext uri="{FF2B5EF4-FFF2-40B4-BE49-F238E27FC236}">
                  <a16:creationId xmlns:a16="http://schemas.microsoft.com/office/drawing/2014/main" id="{53EA24FB-6C37-4094-89BE-BC9F277FC09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44960" y="5790143"/>
              <a:ext cx="131153" cy="88130"/>
            </a:xfrm>
            <a:custGeom>
              <a:avLst/>
              <a:gdLst>
                <a:gd name="T0" fmla="*/ 18 w 40"/>
                <a:gd name="T1" fmla="*/ 1 h 29"/>
                <a:gd name="T2" fmla="*/ 6 w 40"/>
                <a:gd name="T3" fmla="*/ 20 h 29"/>
                <a:gd name="T4" fmla="*/ 18 w 40"/>
                <a:gd name="T5" fmla="*/ 1 h 29"/>
              </a:gdLst>
              <a:ahLst/>
              <a:cxnLst>
                <a:cxn ang="0">
                  <a:pos x="T0" y="T1"/>
                </a:cxn>
                <a:cxn ang="0">
                  <a:pos x="T2" y="T3"/>
                </a:cxn>
                <a:cxn ang="0">
                  <a:pos x="T4" y="T5"/>
                </a:cxn>
              </a:cxnLst>
              <a:rect l="0" t="0" r="r" b="b"/>
              <a:pathLst>
                <a:path w="40" h="29">
                  <a:moveTo>
                    <a:pt x="18" y="1"/>
                  </a:moveTo>
                  <a:cubicBezTo>
                    <a:pt x="40" y="6"/>
                    <a:pt x="25" y="29"/>
                    <a:pt x="6" y="20"/>
                  </a:cubicBezTo>
                  <a:cubicBezTo>
                    <a:pt x="0" y="10"/>
                    <a:pt x="5" y="0"/>
                    <a:pt x="18"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9" name="Freeform 86">
              <a:extLst>
                <a:ext uri="{FF2B5EF4-FFF2-40B4-BE49-F238E27FC236}">
                  <a16:creationId xmlns:a16="http://schemas.microsoft.com/office/drawing/2014/main" id="{090DA882-3E5F-47E2-A901-ED33177FB5D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192" y="5767933"/>
              <a:ext cx="131153" cy="112612"/>
            </a:xfrm>
            <a:custGeom>
              <a:avLst/>
              <a:gdLst>
                <a:gd name="T0" fmla="*/ 22 w 40"/>
                <a:gd name="T1" fmla="*/ 1 h 37"/>
                <a:gd name="T2" fmla="*/ 15 w 40"/>
                <a:gd name="T3" fmla="*/ 23 h 37"/>
                <a:gd name="T4" fmla="*/ 22 w 40"/>
                <a:gd name="T5" fmla="*/ 1 h 37"/>
              </a:gdLst>
              <a:ahLst/>
              <a:cxnLst>
                <a:cxn ang="0">
                  <a:pos x="T0" y="T1"/>
                </a:cxn>
                <a:cxn ang="0">
                  <a:pos x="T2" y="T3"/>
                </a:cxn>
                <a:cxn ang="0">
                  <a:pos x="T4" y="T5"/>
                </a:cxn>
              </a:cxnLst>
              <a:rect l="0" t="0" r="r" b="b"/>
              <a:pathLst>
                <a:path w="40" h="37">
                  <a:moveTo>
                    <a:pt x="22" y="1"/>
                  </a:moveTo>
                  <a:cubicBezTo>
                    <a:pt x="40" y="3"/>
                    <a:pt x="33" y="37"/>
                    <a:pt x="15" y="23"/>
                  </a:cubicBezTo>
                  <a:cubicBezTo>
                    <a:pt x="0" y="20"/>
                    <a:pt x="7" y="0"/>
                    <a:pt x="22"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0" name="Freeform 89">
              <a:extLst>
                <a:ext uri="{FF2B5EF4-FFF2-40B4-BE49-F238E27FC236}">
                  <a16:creationId xmlns:a16="http://schemas.microsoft.com/office/drawing/2014/main" id="{13DAF9D2-C10F-4FA0-8AAA-EF033FD234F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282525" y="5821150"/>
              <a:ext cx="134697" cy="93027"/>
            </a:xfrm>
            <a:custGeom>
              <a:avLst/>
              <a:gdLst>
                <a:gd name="T0" fmla="*/ 23 w 41"/>
                <a:gd name="T1" fmla="*/ 0 h 31"/>
                <a:gd name="T2" fmla="*/ 16 w 41"/>
                <a:gd name="T3" fmla="*/ 25 h 31"/>
                <a:gd name="T4" fmla="*/ 23 w 41"/>
                <a:gd name="T5" fmla="*/ 0 h 31"/>
              </a:gdLst>
              <a:ahLst/>
              <a:cxnLst>
                <a:cxn ang="0">
                  <a:pos x="T0" y="T1"/>
                </a:cxn>
                <a:cxn ang="0">
                  <a:pos x="T2" y="T3"/>
                </a:cxn>
                <a:cxn ang="0">
                  <a:pos x="T4" y="T5"/>
                </a:cxn>
              </a:cxnLst>
              <a:rect l="0" t="0" r="r" b="b"/>
              <a:pathLst>
                <a:path w="41" h="31">
                  <a:moveTo>
                    <a:pt x="23" y="0"/>
                  </a:moveTo>
                  <a:cubicBezTo>
                    <a:pt x="40" y="3"/>
                    <a:pt x="41" y="31"/>
                    <a:pt x="16" y="25"/>
                  </a:cubicBezTo>
                  <a:cubicBezTo>
                    <a:pt x="0" y="7"/>
                    <a:pt x="14" y="4"/>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1" name="Freeform 90">
              <a:extLst>
                <a:ext uri="{FF2B5EF4-FFF2-40B4-BE49-F238E27FC236}">
                  <a16:creationId xmlns:a16="http://schemas.microsoft.com/office/drawing/2014/main" id="{1DCE6699-4F41-4E6C-B4B4-116F5645151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929428" y="5851342"/>
              <a:ext cx="2659" cy="8977"/>
            </a:xfrm>
            <a:custGeom>
              <a:avLst/>
              <a:gdLst>
                <a:gd name="T0" fmla="*/ 0 w 1"/>
                <a:gd name="T1" fmla="*/ 0 h 3"/>
                <a:gd name="T2" fmla="*/ 0 w 1"/>
                <a:gd name="T3" fmla="*/ 2 h 3"/>
                <a:gd name="T4" fmla="*/ 0 w 1"/>
                <a:gd name="T5" fmla="*/ 0 h 3"/>
              </a:gdLst>
              <a:ahLst/>
              <a:cxnLst>
                <a:cxn ang="0">
                  <a:pos x="T0" y="T1"/>
                </a:cxn>
                <a:cxn ang="0">
                  <a:pos x="T2" y="T3"/>
                </a:cxn>
                <a:cxn ang="0">
                  <a:pos x="T4" y="T5"/>
                </a:cxn>
              </a:cxnLst>
              <a:rect l="0" t="0" r="r" b="b"/>
              <a:pathLst>
                <a:path w="1" h="3">
                  <a:moveTo>
                    <a:pt x="0" y="0"/>
                  </a:moveTo>
                  <a:cubicBezTo>
                    <a:pt x="1" y="0"/>
                    <a:pt x="1" y="3"/>
                    <a:pt x="0" y="2"/>
                  </a:cubicBezTo>
                  <a:cubicBezTo>
                    <a:pt x="0" y="1"/>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2" name="Freeform 105">
              <a:extLst>
                <a:ext uri="{FF2B5EF4-FFF2-40B4-BE49-F238E27FC236}">
                  <a16:creationId xmlns:a16="http://schemas.microsoft.com/office/drawing/2014/main" id="{0D5DA8DB-8A13-4D6E-9F40-E24A7F8F7E0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08023" y="6026789"/>
              <a:ext cx="140901" cy="93027"/>
            </a:xfrm>
            <a:custGeom>
              <a:avLst/>
              <a:gdLst>
                <a:gd name="T0" fmla="*/ 26 w 43"/>
                <a:gd name="T1" fmla="*/ 3 h 31"/>
                <a:gd name="T2" fmla="*/ 39 w 43"/>
                <a:gd name="T3" fmla="*/ 23 h 31"/>
                <a:gd name="T4" fmla="*/ 26 w 43"/>
                <a:gd name="T5" fmla="*/ 3 h 31"/>
              </a:gdLst>
              <a:ahLst/>
              <a:cxnLst>
                <a:cxn ang="0">
                  <a:pos x="T0" y="T1"/>
                </a:cxn>
                <a:cxn ang="0">
                  <a:pos x="T2" y="T3"/>
                </a:cxn>
                <a:cxn ang="0">
                  <a:pos x="T4" y="T5"/>
                </a:cxn>
              </a:cxnLst>
              <a:rect l="0" t="0" r="r" b="b"/>
              <a:pathLst>
                <a:path w="43" h="31">
                  <a:moveTo>
                    <a:pt x="26" y="3"/>
                  </a:moveTo>
                  <a:cubicBezTo>
                    <a:pt x="34" y="0"/>
                    <a:pt x="43" y="17"/>
                    <a:pt x="39" y="23"/>
                  </a:cubicBezTo>
                  <a:cubicBezTo>
                    <a:pt x="20" y="31"/>
                    <a:pt x="0" y="15"/>
                    <a:pt x="26"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3" name="Freeform 106">
              <a:extLst>
                <a:ext uri="{FF2B5EF4-FFF2-40B4-BE49-F238E27FC236}">
                  <a16:creationId xmlns:a16="http://schemas.microsoft.com/office/drawing/2014/main" id="{00E93E64-19B4-465D-85DE-FD45DFAD538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20286" y="6038214"/>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4" name="Freeform 107">
              <a:extLst>
                <a:ext uri="{FF2B5EF4-FFF2-40B4-BE49-F238E27FC236}">
                  <a16:creationId xmlns:a16="http://schemas.microsoft.com/office/drawing/2014/main" id="{9E00DA49-033D-45D2-8D7C-0DE5BC6EAB7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082735" y="6050453"/>
              <a:ext cx="154193" cy="81603"/>
            </a:xfrm>
            <a:custGeom>
              <a:avLst/>
              <a:gdLst>
                <a:gd name="T0" fmla="*/ 31 w 47"/>
                <a:gd name="T1" fmla="*/ 0 h 27"/>
                <a:gd name="T2" fmla="*/ 17 w 47"/>
                <a:gd name="T3" fmla="*/ 23 h 27"/>
                <a:gd name="T4" fmla="*/ 31 w 47"/>
                <a:gd name="T5" fmla="*/ 0 h 27"/>
              </a:gdLst>
              <a:ahLst/>
              <a:cxnLst>
                <a:cxn ang="0">
                  <a:pos x="T0" y="T1"/>
                </a:cxn>
                <a:cxn ang="0">
                  <a:pos x="T2" y="T3"/>
                </a:cxn>
                <a:cxn ang="0">
                  <a:pos x="T4" y="T5"/>
                </a:cxn>
              </a:cxnLst>
              <a:rect l="0" t="0" r="r" b="b"/>
              <a:pathLst>
                <a:path w="47" h="27">
                  <a:moveTo>
                    <a:pt x="31" y="0"/>
                  </a:moveTo>
                  <a:cubicBezTo>
                    <a:pt x="47" y="10"/>
                    <a:pt x="32" y="27"/>
                    <a:pt x="17" y="23"/>
                  </a:cubicBezTo>
                  <a:cubicBezTo>
                    <a:pt x="0" y="14"/>
                    <a:pt x="18" y="0"/>
                    <a:pt x="3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5" name="Freeform 108">
              <a:extLst>
                <a:ext uri="{FF2B5EF4-FFF2-40B4-BE49-F238E27FC236}">
                  <a16:creationId xmlns:a16="http://schemas.microsoft.com/office/drawing/2014/main" id="{C9BB8FB7-501F-4EF7-811C-DFC36C69713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33512" y="6050453"/>
              <a:ext cx="121406" cy="90579"/>
            </a:xfrm>
            <a:custGeom>
              <a:avLst/>
              <a:gdLst>
                <a:gd name="T0" fmla="*/ 26 w 37"/>
                <a:gd name="T1" fmla="*/ 1 h 30"/>
                <a:gd name="T2" fmla="*/ 35 w 37"/>
                <a:gd name="T3" fmla="*/ 21 h 30"/>
                <a:gd name="T4" fmla="*/ 26 w 37"/>
                <a:gd name="T5" fmla="*/ 1 h 30"/>
              </a:gdLst>
              <a:ahLst/>
              <a:cxnLst>
                <a:cxn ang="0">
                  <a:pos x="T0" y="T1"/>
                </a:cxn>
                <a:cxn ang="0">
                  <a:pos x="T2" y="T3"/>
                </a:cxn>
                <a:cxn ang="0">
                  <a:pos x="T4" y="T5"/>
                </a:cxn>
              </a:cxnLst>
              <a:rect l="0" t="0" r="r" b="b"/>
              <a:pathLst>
                <a:path w="37" h="30">
                  <a:moveTo>
                    <a:pt x="26" y="1"/>
                  </a:moveTo>
                  <a:cubicBezTo>
                    <a:pt x="35" y="0"/>
                    <a:pt x="37" y="13"/>
                    <a:pt x="35" y="21"/>
                  </a:cubicBezTo>
                  <a:cubicBezTo>
                    <a:pt x="14" y="30"/>
                    <a:pt x="0" y="8"/>
                    <a:pt x="26"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6" name="Freeform 109">
              <a:extLst>
                <a:ext uri="{FF2B5EF4-FFF2-40B4-BE49-F238E27FC236}">
                  <a16:creationId xmlns:a16="http://schemas.microsoft.com/office/drawing/2014/main" id="{70F631DA-C640-4FC1-A59E-F133F83BAA0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515587" y="6053719"/>
              <a:ext cx="154193" cy="84866"/>
            </a:xfrm>
            <a:custGeom>
              <a:avLst/>
              <a:gdLst>
                <a:gd name="T0" fmla="*/ 26 w 47"/>
                <a:gd name="T1" fmla="*/ 0 h 28"/>
                <a:gd name="T2" fmla="*/ 10 w 47"/>
                <a:gd name="T3" fmla="*/ 26 h 28"/>
                <a:gd name="T4" fmla="*/ 26 w 47"/>
                <a:gd name="T5" fmla="*/ 0 h 28"/>
              </a:gdLst>
              <a:ahLst/>
              <a:cxnLst>
                <a:cxn ang="0">
                  <a:pos x="T0" y="T1"/>
                </a:cxn>
                <a:cxn ang="0">
                  <a:pos x="T2" y="T3"/>
                </a:cxn>
                <a:cxn ang="0">
                  <a:pos x="T4" y="T5"/>
                </a:cxn>
              </a:cxnLst>
              <a:rect l="0" t="0" r="r" b="b"/>
              <a:pathLst>
                <a:path w="47" h="28">
                  <a:moveTo>
                    <a:pt x="26" y="0"/>
                  </a:moveTo>
                  <a:cubicBezTo>
                    <a:pt x="47" y="13"/>
                    <a:pt x="28" y="28"/>
                    <a:pt x="10" y="26"/>
                  </a:cubicBezTo>
                  <a:cubicBezTo>
                    <a:pt x="0" y="13"/>
                    <a:pt x="15" y="4"/>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7" name="Freeform 110">
              <a:extLst>
                <a:ext uri="{FF2B5EF4-FFF2-40B4-BE49-F238E27FC236}">
                  <a16:creationId xmlns:a16="http://schemas.microsoft.com/office/drawing/2014/main" id="{C0C246D6-738C-4854-BDD0-6669E99D6E9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36714" y="6053700"/>
              <a:ext cx="127608" cy="114243"/>
            </a:xfrm>
            <a:custGeom>
              <a:avLst/>
              <a:gdLst>
                <a:gd name="T0" fmla="*/ 21 w 39"/>
                <a:gd name="T1" fmla="*/ 1 h 38"/>
                <a:gd name="T2" fmla="*/ 39 w 39"/>
                <a:gd name="T3" fmla="*/ 18 h 38"/>
                <a:gd name="T4" fmla="*/ 21 w 39"/>
                <a:gd name="T5" fmla="*/ 1 h 38"/>
              </a:gdLst>
              <a:ahLst/>
              <a:cxnLst>
                <a:cxn ang="0">
                  <a:pos x="T0" y="T1"/>
                </a:cxn>
                <a:cxn ang="0">
                  <a:pos x="T2" y="T3"/>
                </a:cxn>
                <a:cxn ang="0">
                  <a:pos x="T4" y="T5"/>
                </a:cxn>
              </a:cxnLst>
              <a:rect l="0" t="0" r="r" b="b"/>
              <a:pathLst>
                <a:path w="39" h="38">
                  <a:moveTo>
                    <a:pt x="21" y="1"/>
                  </a:moveTo>
                  <a:cubicBezTo>
                    <a:pt x="35" y="0"/>
                    <a:pt x="38" y="8"/>
                    <a:pt x="39" y="18"/>
                  </a:cubicBezTo>
                  <a:cubicBezTo>
                    <a:pt x="25" y="38"/>
                    <a:pt x="0" y="13"/>
                    <a:pt x="2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8" name="Freeform 111">
              <a:extLst>
                <a:ext uri="{FF2B5EF4-FFF2-40B4-BE49-F238E27FC236}">
                  <a16:creationId xmlns:a16="http://schemas.microsoft.com/office/drawing/2014/main" id="{2B88D097-4630-4514-BD1C-D1FC57D059E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256827" y="6065959"/>
              <a:ext cx="131153" cy="87315"/>
            </a:xfrm>
            <a:custGeom>
              <a:avLst/>
              <a:gdLst>
                <a:gd name="T0" fmla="*/ 24 w 40"/>
                <a:gd name="T1" fmla="*/ 0 h 29"/>
                <a:gd name="T2" fmla="*/ 20 w 40"/>
                <a:gd name="T3" fmla="*/ 25 h 29"/>
                <a:gd name="T4" fmla="*/ 24 w 40"/>
                <a:gd name="T5" fmla="*/ 0 h 29"/>
              </a:gdLst>
              <a:ahLst/>
              <a:cxnLst>
                <a:cxn ang="0">
                  <a:pos x="T0" y="T1"/>
                </a:cxn>
                <a:cxn ang="0">
                  <a:pos x="T2" y="T3"/>
                </a:cxn>
                <a:cxn ang="0">
                  <a:pos x="T4" y="T5"/>
                </a:cxn>
              </a:cxnLst>
              <a:rect l="0" t="0" r="r" b="b"/>
              <a:pathLst>
                <a:path w="40" h="29">
                  <a:moveTo>
                    <a:pt x="24" y="0"/>
                  </a:moveTo>
                  <a:cubicBezTo>
                    <a:pt x="40" y="1"/>
                    <a:pt x="35" y="29"/>
                    <a:pt x="20" y="25"/>
                  </a:cubicBezTo>
                  <a:cubicBezTo>
                    <a:pt x="0" y="19"/>
                    <a:pt x="5" y="2"/>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9" name="Freeform 112">
              <a:extLst>
                <a:ext uri="{FF2B5EF4-FFF2-40B4-BE49-F238E27FC236}">
                  <a16:creationId xmlns:a16="http://schemas.microsoft.com/office/drawing/2014/main" id="{895172E5-4D7B-4E9E-9DC0-7AC40AFE27E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41963" y="6065959"/>
              <a:ext cx="117860"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1" y="1"/>
                    <a:pt x="36" y="24"/>
                    <a:pt x="21" y="27"/>
                  </a:cubicBezTo>
                  <a:cubicBezTo>
                    <a:pt x="1" y="27"/>
                    <a:pt x="0" y="0"/>
                    <a:pt x="1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0" name="Freeform 122">
              <a:extLst>
                <a:ext uri="{FF2B5EF4-FFF2-40B4-BE49-F238E27FC236}">
                  <a16:creationId xmlns:a16="http://schemas.microsoft.com/office/drawing/2014/main" id="{E16BE8D6-8745-46D3-BB8C-7D9F905F246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63305" y="6298524"/>
              <a:ext cx="127608" cy="81603"/>
            </a:xfrm>
            <a:custGeom>
              <a:avLst/>
              <a:gdLst>
                <a:gd name="T0" fmla="*/ 24 w 39"/>
                <a:gd name="T1" fmla="*/ 0 h 27"/>
                <a:gd name="T2" fmla="*/ 20 w 39"/>
                <a:gd name="T3" fmla="*/ 26 h 27"/>
                <a:gd name="T4" fmla="*/ 24 w 39"/>
                <a:gd name="T5" fmla="*/ 0 h 27"/>
              </a:gdLst>
              <a:ahLst/>
              <a:cxnLst>
                <a:cxn ang="0">
                  <a:pos x="T0" y="T1"/>
                </a:cxn>
                <a:cxn ang="0">
                  <a:pos x="T2" y="T3"/>
                </a:cxn>
                <a:cxn ang="0">
                  <a:pos x="T4" y="T5"/>
                </a:cxn>
              </a:cxnLst>
              <a:rect l="0" t="0" r="r" b="b"/>
              <a:pathLst>
                <a:path w="39" h="27">
                  <a:moveTo>
                    <a:pt x="24" y="0"/>
                  </a:moveTo>
                  <a:cubicBezTo>
                    <a:pt x="39" y="3"/>
                    <a:pt x="36" y="27"/>
                    <a:pt x="20" y="26"/>
                  </a:cubicBezTo>
                  <a:cubicBezTo>
                    <a:pt x="0" y="19"/>
                    <a:pt x="4" y="3"/>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1" name="Freeform 123">
              <a:extLst>
                <a:ext uri="{FF2B5EF4-FFF2-40B4-BE49-F238E27FC236}">
                  <a16:creationId xmlns:a16="http://schemas.microsoft.com/office/drawing/2014/main" id="{B21B0D38-9A6B-4C03-9C68-BFCDD0CE34A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120" y="6277308"/>
              <a:ext cx="140901" cy="93843"/>
            </a:xfrm>
            <a:custGeom>
              <a:avLst/>
              <a:gdLst>
                <a:gd name="T0" fmla="*/ 26 w 43"/>
                <a:gd name="T1" fmla="*/ 3 h 31"/>
                <a:gd name="T2" fmla="*/ 40 w 43"/>
                <a:gd name="T3" fmla="*/ 23 h 31"/>
                <a:gd name="T4" fmla="*/ 26 w 43"/>
                <a:gd name="T5" fmla="*/ 3 h 31"/>
              </a:gdLst>
              <a:ahLst/>
              <a:cxnLst>
                <a:cxn ang="0">
                  <a:pos x="T0" y="T1"/>
                </a:cxn>
                <a:cxn ang="0">
                  <a:pos x="T2" y="T3"/>
                </a:cxn>
                <a:cxn ang="0">
                  <a:pos x="T4" y="T5"/>
                </a:cxn>
              </a:cxnLst>
              <a:rect l="0" t="0" r="r" b="b"/>
              <a:pathLst>
                <a:path w="43" h="31">
                  <a:moveTo>
                    <a:pt x="26" y="3"/>
                  </a:moveTo>
                  <a:cubicBezTo>
                    <a:pt x="35" y="0"/>
                    <a:pt x="43" y="17"/>
                    <a:pt x="40" y="23"/>
                  </a:cubicBezTo>
                  <a:cubicBezTo>
                    <a:pt x="20" y="31"/>
                    <a:pt x="0" y="15"/>
                    <a:pt x="26"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2" name="Freeform 130">
              <a:extLst>
                <a:ext uri="{FF2B5EF4-FFF2-40B4-BE49-F238E27FC236}">
                  <a16:creationId xmlns:a16="http://schemas.microsoft.com/office/drawing/2014/main" id="{BD88B61E-A1B6-4C3F-9CDA-F14697C394B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06243" y="6277308"/>
              <a:ext cx="157737" cy="81603"/>
            </a:xfrm>
            <a:custGeom>
              <a:avLst/>
              <a:gdLst>
                <a:gd name="T0" fmla="*/ 31 w 48"/>
                <a:gd name="T1" fmla="*/ 0 h 27"/>
                <a:gd name="T2" fmla="*/ 18 w 48"/>
                <a:gd name="T3" fmla="*/ 24 h 27"/>
                <a:gd name="T4" fmla="*/ 31 w 48"/>
                <a:gd name="T5" fmla="*/ 0 h 27"/>
              </a:gdLst>
              <a:ahLst/>
              <a:cxnLst>
                <a:cxn ang="0">
                  <a:pos x="T0" y="T1"/>
                </a:cxn>
                <a:cxn ang="0">
                  <a:pos x="T2" y="T3"/>
                </a:cxn>
                <a:cxn ang="0">
                  <a:pos x="T4" y="T5"/>
                </a:cxn>
              </a:cxnLst>
              <a:rect l="0" t="0" r="r" b="b"/>
              <a:pathLst>
                <a:path w="48" h="27">
                  <a:moveTo>
                    <a:pt x="31" y="0"/>
                  </a:moveTo>
                  <a:cubicBezTo>
                    <a:pt x="48" y="10"/>
                    <a:pt x="32" y="27"/>
                    <a:pt x="18" y="24"/>
                  </a:cubicBezTo>
                  <a:cubicBezTo>
                    <a:pt x="0" y="14"/>
                    <a:pt x="18" y="0"/>
                    <a:pt x="3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3" name="Freeform 132">
              <a:extLst>
                <a:ext uri="{FF2B5EF4-FFF2-40B4-BE49-F238E27FC236}">
                  <a16:creationId xmlns:a16="http://schemas.microsoft.com/office/drawing/2014/main" id="{7F412678-E91D-445B-B569-92A65FE4F23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758397" y="6307501"/>
              <a:ext cx="127608" cy="69362"/>
            </a:xfrm>
            <a:custGeom>
              <a:avLst/>
              <a:gdLst>
                <a:gd name="T0" fmla="*/ 16 w 39"/>
                <a:gd name="T1" fmla="*/ 0 h 23"/>
                <a:gd name="T2" fmla="*/ 11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8"/>
                    <a:pt x="31" y="17"/>
                    <a:pt x="11" y="23"/>
                  </a:cubicBezTo>
                  <a:cubicBezTo>
                    <a:pt x="0" y="16"/>
                    <a:pt x="4" y="2"/>
                    <a:pt x="1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4" name="Freeform 134">
              <a:extLst>
                <a:ext uri="{FF2B5EF4-FFF2-40B4-BE49-F238E27FC236}">
                  <a16:creationId xmlns:a16="http://schemas.microsoft.com/office/drawing/2014/main" id="{D5C03A86-E86B-4343-BE21-5E5D4DF2F2E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916135" y="6305053"/>
              <a:ext cx="124063" cy="117507"/>
            </a:xfrm>
            <a:custGeom>
              <a:avLst/>
              <a:gdLst>
                <a:gd name="T0" fmla="*/ 20 w 38"/>
                <a:gd name="T1" fmla="*/ 2 h 39"/>
                <a:gd name="T2" fmla="*/ 38 w 38"/>
                <a:gd name="T3" fmla="*/ 19 h 39"/>
                <a:gd name="T4" fmla="*/ 20 w 38"/>
                <a:gd name="T5" fmla="*/ 2 h 39"/>
              </a:gdLst>
              <a:ahLst/>
              <a:cxnLst>
                <a:cxn ang="0">
                  <a:pos x="T0" y="T1"/>
                </a:cxn>
                <a:cxn ang="0">
                  <a:pos x="T2" y="T3"/>
                </a:cxn>
                <a:cxn ang="0">
                  <a:pos x="T4" y="T5"/>
                </a:cxn>
              </a:cxnLst>
              <a:rect l="0" t="0" r="r" b="b"/>
              <a:pathLst>
                <a:path w="38" h="39">
                  <a:moveTo>
                    <a:pt x="20" y="2"/>
                  </a:moveTo>
                  <a:cubicBezTo>
                    <a:pt x="34" y="0"/>
                    <a:pt x="38" y="8"/>
                    <a:pt x="38" y="19"/>
                  </a:cubicBezTo>
                  <a:cubicBezTo>
                    <a:pt x="24" y="39"/>
                    <a:pt x="0" y="13"/>
                    <a:pt x="20"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5" name="Freeform 135">
              <a:extLst>
                <a:ext uri="{FF2B5EF4-FFF2-40B4-BE49-F238E27FC236}">
                  <a16:creationId xmlns:a16="http://schemas.microsoft.com/office/drawing/2014/main" id="{7E23784D-2CA3-4407-A29D-F04954A4436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65185" y="6314931"/>
              <a:ext cx="128495" cy="84051"/>
            </a:xfrm>
            <a:custGeom>
              <a:avLst/>
              <a:gdLst>
                <a:gd name="T0" fmla="*/ 21 w 39"/>
                <a:gd name="T1" fmla="*/ 0 h 28"/>
                <a:gd name="T2" fmla="*/ 6 w 39"/>
                <a:gd name="T3" fmla="*/ 20 h 28"/>
                <a:gd name="T4" fmla="*/ 21 w 39"/>
                <a:gd name="T5" fmla="*/ 0 h 28"/>
              </a:gdLst>
              <a:ahLst/>
              <a:cxnLst>
                <a:cxn ang="0">
                  <a:pos x="T0" y="T1"/>
                </a:cxn>
                <a:cxn ang="0">
                  <a:pos x="T2" y="T3"/>
                </a:cxn>
                <a:cxn ang="0">
                  <a:pos x="T4" y="T5"/>
                </a:cxn>
              </a:cxnLst>
              <a:rect l="0" t="0" r="r" b="b"/>
              <a:pathLst>
                <a:path w="39" h="28">
                  <a:moveTo>
                    <a:pt x="21" y="0"/>
                  </a:moveTo>
                  <a:cubicBezTo>
                    <a:pt x="39" y="12"/>
                    <a:pt x="22" y="28"/>
                    <a:pt x="6" y="20"/>
                  </a:cubicBezTo>
                  <a:cubicBezTo>
                    <a:pt x="0" y="7"/>
                    <a:pt x="7" y="0"/>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6" name="Freeform 141">
              <a:extLst>
                <a:ext uri="{FF2B5EF4-FFF2-40B4-BE49-F238E27FC236}">
                  <a16:creationId xmlns:a16="http://schemas.microsoft.com/office/drawing/2014/main" id="{9B6ED33F-264E-4FE0-BB23-5923775E247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41625" y="6331981"/>
              <a:ext cx="163941" cy="163205"/>
            </a:xfrm>
            <a:custGeom>
              <a:avLst/>
              <a:gdLst>
                <a:gd name="T0" fmla="*/ 37 w 50"/>
                <a:gd name="T1" fmla="*/ 3 h 54"/>
                <a:gd name="T2" fmla="*/ 42 w 50"/>
                <a:gd name="T3" fmla="*/ 17 h 54"/>
                <a:gd name="T4" fmla="*/ 37 w 50"/>
                <a:gd name="T5" fmla="*/ 3 h 54"/>
              </a:gdLst>
              <a:ahLst/>
              <a:cxnLst>
                <a:cxn ang="0">
                  <a:pos x="T0" y="T1"/>
                </a:cxn>
                <a:cxn ang="0">
                  <a:pos x="T2" y="T3"/>
                </a:cxn>
                <a:cxn ang="0">
                  <a:pos x="T4" y="T5"/>
                </a:cxn>
              </a:cxnLst>
              <a:rect l="0" t="0" r="r" b="b"/>
              <a:pathLst>
                <a:path w="50" h="54">
                  <a:moveTo>
                    <a:pt x="37" y="3"/>
                  </a:moveTo>
                  <a:cubicBezTo>
                    <a:pt x="50" y="3"/>
                    <a:pt x="36" y="13"/>
                    <a:pt x="42" y="17"/>
                  </a:cubicBezTo>
                  <a:cubicBezTo>
                    <a:pt x="35" y="54"/>
                    <a:pt x="0" y="0"/>
                    <a:pt x="37"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7" name="Freeform 32">
              <a:extLst>
                <a:ext uri="{FF2B5EF4-FFF2-40B4-BE49-F238E27FC236}">
                  <a16:creationId xmlns:a16="http://schemas.microsoft.com/office/drawing/2014/main" id="{CE917B1B-8131-4DE5-AD2C-71A079AA471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103161" y="5553203"/>
              <a:ext cx="144445" cy="106083"/>
            </a:xfrm>
            <a:custGeom>
              <a:avLst/>
              <a:gdLst>
                <a:gd name="T0" fmla="*/ 28 w 44"/>
                <a:gd name="T1" fmla="*/ 0 h 35"/>
                <a:gd name="T2" fmla="*/ 42 w 44"/>
                <a:gd name="T3" fmla="*/ 21 h 35"/>
                <a:gd name="T4" fmla="*/ 28 w 44"/>
                <a:gd name="T5" fmla="*/ 0 h 35"/>
              </a:gdLst>
              <a:ahLst/>
              <a:cxnLst>
                <a:cxn ang="0">
                  <a:pos x="T0" y="T1"/>
                </a:cxn>
                <a:cxn ang="0">
                  <a:pos x="T2" y="T3"/>
                </a:cxn>
                <a:cxn ang="0">
                  <a:pos x="T4" y="T5"/>
                </a:cxn>
              </a:cxnLst>
              <a:rect l="0" t="0" r="r" b="b"/>
              <a:pathLst>
                <a:path w="44" h="35">
                  <a:moveTo>
                    <a:pt x="28" y="0"/>
                  </a:moveTo>
                  <a:cubicBezTo>
                    <a:pt x="36" y="1"/>
                    <a:pt x="44" y="12"/>
                    <a:pt x="42" y="21"/>
                  </a:cubicBezTo>
                  <a:cubicBezTo>
                    <a:pt x="23" y="35"/>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8" name="Freeform 37">
              <a:extLst>
                <a:ext uri="{FF2B5EF4-FFF2-40B4-BE49-F238E27FC236}">
                  <a16:creationId xmlns:a16="http://schemas.microsoft.com/office/drawing/2014/main" id="{5E8CF6E6-E598-4397-91BA-6C2A426A84B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889595" y="5546674"/>
              <a:ext cx="115202" cy="121588"/>
            </a:xfrm>
            <a:custGeom>
              <a:avLst/>
              <a:gdLst>
                <a:gd name="T0" fmla="*/ 16 w 35"/>
                <a:gd name="T1" fmla="*/ 4 h 40"/>
                <a:gd name="T2" fmla="*/ 33 w 35"/>
                <a:gd name="T3" fmla="*/ 15 h 40"/>
                <a:gd name="T4" fmla="*/ 16 w 35"/>
                <a:gd name="T5" fmla="*/ 4 h 40"/>
              </a:gdLst>
              <a:ahLst/>
              <a:cxnLst>
                <a:cxn ang="0">
                  <a:pos x="T0" y="T1"/>
                </a:cxn>
                <a:cxn ang="0">
                  <a:pos x="T2" y="T3"/>
                </a:cxn>
                <a:cxn ang="0">
                  <a:pos x="T4" y="T5"/>
                </a:cxn>
              </a:cxnLst>
              <a:rect l="0" t="0" r="r" b="b"/>
              <a:pathLst>
                <a:path w="35" h="40">
                  <a:moveTo>
                    <a:pt x="16" y="4"/>
                  </a:moveTo>
                  <a:cubicBezTo>
                    <a:pt x="35" y="4"/>
                    <a:pt x="32" y="0"/>
                    <a:pt x="33" y="15"/>
                  </a:cubicBezTo>
                  <a:cubicBezTo>
                    <a:pt x="34" y="40"/>
                    <a:pt x="0" y="22"/>
                    <a:pt x="16" y="4"/>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9" name="Freeform 40">
              <a:extLst>
                <a:ext uri="{FF2B5EF4-FFF2-40B4-BE49-F238E27FC236}">
                  <a16:creationId xmlns:a16="http://schemas.microsoft.com/office/drawing/2014/main" id="{4B4D2234-D9B8-4F69-A88F-BAC72429408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397773" y="5562178"/>
              <a:ext cx="134697" cy="81603"/>
            </a:xfrm>
            <a:custGeom>
              <a:avLst/>
              <a:gdLst>
                <a:gd name="T0" fmla="*/ 19 w 41"/>
                <a:gd name="T1" fmla="*/ 0 h 27"/>
                <a:gd name="T2" fmla="*/ 7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9"/>
                    <a:pt x="28" y="27"/>
                    <a:pt x="7" y="20"/>
                  </a:cubicBezTo>
                  <a:cubicBezTo>
                    <a:pt x="0" y="8"/>
                    <a:pt x="7" y="1"/>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0" name="Freeform 44">
              <a:extLst>
                <a:ext uri="{FF2B5EF4-FFF2-40B4-BE49-F238E27FC236}">
                  <a16:creationId xmlns:a16="http://schemas.microsoft.com/office/drawing/2014/main" id="{FAC6F190-5E32-4356-8ACA-C8D84EBD794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848018" y="5576868"/>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1" name="Freeform 46">
              <a:extLst>
                <a:ext uri="{FF2B5EF4-FFF2-40B4-BE49-F238E27FC236}">
                  <a16:creationId xmlns:a16="http://schemas.microsoft.com/office/drawing/2014/main" id="{05549845-8416-4013-9839-D79CB20AB6D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637038" y="5556465"/>
              <a:ext cx="121406" cy="81603"/>
            </a:xfrm>
            <a:custGeom>
              <a:avLst/>
              <a:gdLst>
                <a:gd name="T0" fmla="*/ 19 w 37"/>
                <a:gd name="T1" fmla="*/ 1 h 27"/>
                <a:gd name="T2" fmla="*/ 21 w 37"/>
                <a:gd name="T3" fmla="*/ 27 h 27"/>
                <a:gd name="T4" fmla="*/ 19 w 37"/>
                <a:gd name="T5" fmla="*/ 1 h 27"/>
              </a:gdLst>
              <a:ahLst/>
              <a:cxnLst>
                <a:cxn ang="0">
                  <a:pos x="T0" y="T1"/>
                </a:cxn>
                <a:cxn ang="0">
                  <a:pos x="T2" y="T3"/>
                </a:cxn>
                <a:cxn ang="0">
                  <a:pos x="T4" y="T5"/>
                </a:cxn>
              </a:cxnLst>
              <a:rect l="0" t="0" r="r" b="b"/>
              <a:pathLst>
                <a:path w="37" h="27">
                  <a:moveTo>
                    <a:pt x="19" y="1"/>
                  </a:moveTo>
                  <a:cubicBezTo>
                    <a:pt x="31" y="2"/>
                    <a:pt x="37" y="24"/>
                    <a:pt x="21" y="27"/>
                  </a:cubicBezTo>
                  <a:cubicBezTo>
                    <a:pt x="1" y="27"/>
                    <a:pt x="0" y="0"/>
                    <a:pt x="1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2" name="Freeform 47">
              <a:extLst>
                <a:ext uri="{FF2B5EF4-FFF2-40B4-BE49-F238E27FC236}">
                  <a16:creationId xmlns:a16="http://schemas.microsoft.com/office/drawing/2014/main" id="{467A23A5-6422-47E9-9190-43A9501C872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641065" y="5586660"/>
              <a:ext cx="147990" cy="78339"/>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10" y="24"/>
                    <a:pt x="0" y="9"/>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3" name="Freeform 48">
              <a:extLst>
                <a:ext uri="{FF2B5EF4-FFF2-40B4-BE49-F238E27FC236}">
                  <a16:creationId xmlns:a16="http://schemas.microsoft.com/office/drawing/2014/main" id="{AA5E43AB-DA6B-477B-94EF-BF73ACCE3E4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415091" y="5598084"/>
              <a:ext cx="133812" cy="79154"/>
            </a:xfrm>
            <a:custGeom>
              <a:avLst/>
              <a:gdLst>
                <a:gd name="T0" fmla="*/ 19 w 41"/>
                <a:gd name="T1" fmla="*/ 0 h 26"/>
                <a:gd name="T2" fmla="*/ 7 w 41"/>
                <a:gd name="T3" fmla="*/ 19 h 26"/>
                <a:gd name="T4" fmla="*/ 19 w 41"/>
                <a:gd name="T5" fmla="*/ 0 h 26"/>
              </a:gdLst>
              <a:ahLst/>
              <a:cxnLst>
                <a:cxn ang="0">
                  <a:pos x="T0" y="T1"/>
                </a:cxn>
                <a:cxn ang="0">
                  <a:pos x="T2" y="T3"/>
                </a:cxn>
                <a:cxn ang="0">
                  <a:pos x="T4" y="T5"/>
                </a:cxn>
              </a:cxnLst>
              <a:rect l="0" t="0" r="r" b="b"/>
              <a:pathLst>
                <a:path w="41" h="26">
                  <a:moveTo>
                    <a:pt x="19" y="0"/>
                  </a:moveTo>
                  <a:cubicBezTo>
                    <a:pt x="41" y="9"/>
                    <a:pt x="28" y="26"/>
                    <a:pt x="7" y="19"/>
                  </a:cubicBezTo>
                  <a:cubicBezTo>
                    <a:pt x="0" y="8"/>
                    <a:pt x="7" y="1"/>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4" name="Freeform 62">
              <a:extLst>
                <a:ext uri="{FF2B5EF4-FFF2-40B4-BE49-F238E27FC236}">
                  <a16:creationId xmlns:a16="http://schemas.microsoft.com/office/drawing/2014/main" id="{90CBC3ED-5170-4805-987F-F3964917F0E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762801" y="5801274"/>
              <a:ext cx="150648" cy="75075"/>
            </a:xfrm>
            <a:custGeom>
              <a:avLst/>
              <a:gdLst>
                <a:gd name="T0" fmla="*/ 23 w 46"/>
                <a:gd name="T1" fmla="*/ 0 h 25"/>
                <a:gd name="T2" fmla="*/ 29 w 46"/>
                <a:gd name="T3" fmla="*/ 25 h 25"/>
                <a:gd name="T4" fmla="*/ 23 w 46"/>
                <a:gd name="T5" fmla="*/ 0 h 25"/>
              </a:gdLst>
              <a:ahLst/>
              <a:cxnLst>
                <a:cxn ang="0">
                  <a:pos x="T0" y="T1"/>
                </a:cxn>
                <a:cxn ang="0">
                  <a:pos x="T2" y="T3"/>
                </a:cxn>
                <a:cxn ang="0">
                  <a:pos x="T4" y="T5"/>
                </a:cxn>
              </a:cxnLst>
              <a:rect l="0" t="0" r="r" b="b"/>
              <a:pathLst>
                <a:path w="46" h="25">
                  <a:moveTo>
                    <a:pt x="23" y="0"/>
                  </a:moveTo>
                  <a:cubicBezTo>
                    <a:pt x="32" y="1"/>
                    <a:pt x="46" y="21"/>
                    <a:pt x="29" y="25"/>
                  </a:cubicBezTo>
                  <a:cubicBezTo>
                    <a:pt x="10" y="24"/>
                    <a:pt x="0" y="9"/>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5" name="Freeform 63">
              <a:extLst>
                <a:ext uri="{FF2B5EF4-FFF2-40B4-BE49-F238E27FC236}">
                  <a16:creationId xmlns:a16="http://schemas.microsoft.com/office/drawing/2014/main" id="{C14C5E5E-6018-4BB4-8238-A6B217328EB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940515" y="5780056"/>
              <a:ext cx="121406" cy="124036"/>
            </a:xfrm>
            <a:custGeom>
              <a:avLst/>
              <a:gdLst>
                <a:gd name="T0" fmla="*/ 24 w 37"/>
                <a:gd name="T1" fmla="*/ 4 h 41"/>
                <a:gd name="T2" fmla="*/ 29 w 37"/>
                <a:gd name="T3" fmla="*/ 26 h 41"/>
                <a:gd name="T4" fmla="*/ 24 w 37"/>
                <a:gd name="T5" fmla="*/ 4 h 41"/>
              </a:gdLst>
              <a:ahLst/>
              <a:cxnLst>
                <a:cxn ang="0">
                  <a:pos x="T0" y="T1"/>
                </a:cxn>
                <a:cxn ang="0">
                  <a:pos x="T2" y="T3"/>
                </a:cxn>
                <a:cxn ang="0">
                  <a:pos x="T4" y="T5"/>
                </a:cxn>
              </a:cxnLst>
              <a:rect l="0" t="0" r="r" b="b"/>
              <a:pathLst>
                <a:path w="37" h="41">
                  <a:moveTo>
                    <a:pt x="24" y="4"/>
                  </a:moveTo>
                  <a:cubicBezTo>
                    <a:pt x="37" y="1"/>
                    <a:pt x="28" y="18"/>
                    <a:pt x="29" y="26"/>
                  </a:cubicBezTo>
                  <a:cubicBezTo>
                    <a:pt x="8" y="41"/>
                    <a:pt x="0" y="0"/>
                    <a:pt x="24" y="4"/>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6" name="Freeform 64">
              <a:extLst>
                <a:ext uri="{FF2B5EF4-FFF2-40B4-BE49-F238E27FC236}">
                  <a16:creationId xmlns:a16="http://schemas.microsoft.com/office/drawing/2014/main" id="{A1D002AF-6CBB-4688-B6CC-623D057EAA1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513787" y="5815963"/>
              <a:ext cx="137356" cy="100371"/>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7" name="Freeform 65">
              <a:extLst>
                <a:ext uri="{FF2B5EF4-FFF2-40B4-BE49-F238E27FC236}">
                  <a16:creationId xmlns:a16="http://schemas.microsoft.com/office/drawing/2014/main" id="{A3BCCB11-25A2-4C56-96AC-E8B384E20D8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655168" y="5833915"/>
              <a:ext cx="121406" cy="79154"/>
            </a:xfrm>
            <a:custGeom>
              <a:avLst/>
              <a:gdLst>
                <a:gd name="T0" fmla="*/ 19 w 37"/>
                <a:gd name="T1" fmla="*/ 0 h 26"/>
                <a:gd name="T2" fmla="*/ 22 w 37"/>
                <a:gd name="T3" fmla="*/ 26 h 26"/>
                <a:gd name="T4" fmla="*/ 19 w 37"/>
                <a:gd name="T5" fmla="*/ 0 h 26"/>
              </a:gdLst>
              <a:ahLst/>
              <a:cxnLst>
                <a:cxn ang="0">
                  <a:pos x="T0" y="T1"/>
                </a:cxn>
                <a:cxn ang="0">
                  <a:pos x="T2" y="T3"/>
                </a:cxn>
                <a:cxn ang="0">
                  <a:pos x="T4" y="T5"/>
                </a:cxn>
              </a:cxnLst>
              <a:rect l="0" t="0" r="r" b="b"/>
              <a:pathLst>
                <a:path w="37" h="26">
                  <a:moveTo>
                    <a:pt x="19" y="0"/>
                  </a:moveTo>
                  <a:cubicBezTo>
                    <a:pt x="31" y="1"/>
                    <a:pt x="37" y="23"/>
                    <a:pt x="22" y="26"/>
                  </a:cubicBezTo>
                  <a:cubicBezTo>
                    <a:pt x="2" y="26"/>
                    <a:pt x="0" y="0"/>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8" name="Freeform 68">
              <a:extLst>
                <a:ext uri="{FF2B5EF4-FFF2-40B4-BE49-F238E27FC236}">
                  <a16:creationId xmlns:a16="http://schemas.microsoft.com/office/drawing/2014/main" id="{48470416-A7F5-4041-B3E7-BF525DD8BD6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100429" y="5819226"/>
              <a:ext cx="115202" cy="124036"/>
            </a:xfrm>
            <a:custGeom>
              <a:avLst/>
              <a:gdLst>
                <a:gd name="T0" fmla="*/ 16 w 35"/>
                <a:gd name="T1" fmla="*/ 4 h 41"/>
                <a:gd name="T2" fmla="*/ 33 w 35"/>
                <a:gd name="T3" fmla="*/ 15 h 41"/>
                <a:gd name="T4" fmla="*/ 16 w 35"/>
                <a:gd name="T5" fmla="*/ 4 h 41"/>
              </a:gdLst>
              <a:ahLst/>
              <a:cxnLst>
                <a:cxn ang="0">
                  <a:pos x="T0" y="T1"/>
                </a:cxn>
                <a:cxn ang="0">
                  <a:pos x="T2" y="T3"/>
                </a:cxn>
                <a:cxn ang="0">
                  <a:pos x="T4" y="T5"/>
                </a:cxn>
              </a:cxnLst>
              <a:rect l="0" t="0" r="r" b="b"/>
              <a:pathLst>
                <a:path w="35" h="41">
                  <a:moveTo>
                    <a:pt x="16" y="4"/>
                  </a:moveTo>
                  <a:cubicBezTo>
                    <a:pt x="35" y="5"/>
                    <a:pt x="32" y="0"/>
                    <a:pt x="33" y="15"/>
                  </a:cubicBezTo>
                  <a:cubicBezTo>
                    <a:pt x="34" y="41"/>
                    <a:pt x="0" y="23"/>
                    <a:pt x="16" y="4"/>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9" name="Freeform 75">
              <a:extLst>
                <a:ext uri="{FF2B5EF4-FFF2-40B4-BE49-F238E27FC236}">
                  <a16:creationId xmlns:a16="http://schemas.microsoft.com/office/drawing/2014/main" id="{6763146B-0E01-4BC3-A3E6-57369055841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267433" y="5780057"/>
              <a:ext cx="128495" cy="78339"/>
            </a:xfrm>
            <a:custGeom>
              <a:avLst/>
              <a:gdLst>
                <a:gd name="T0" fmla="*/ 23 w 39"/>
                <a:gd name="T1" fmla="*/ 0 h 26"/>
                <a:gd name="T2" fmla="*/ 19 w 39"/>
                <a:gd name="T3" fmla="*/ 26 h 26"/>
                <a:gd name="T4" fmla="*/ 23 w 39"/>
                <a:gd name="T5" fmla="*/ 0 h 26"/>
              </a:gdLst>
              <a:ahLst/>
              <a:cxnLst>
                <a:cxn ang="0">
                  <a:pos x="T0" y="T1"/>
                </a:cxn>
                <a:cxn ang="0">
                  <a:pos x="T2" y="T3"/>
                </a:cxn>
                <a:cxn ang="0">
                  <a:pos x="T4" y="T5"/>
                </a:cxn>
              </a:cxnLst>
              <a:rect l="0" t="0" r="r" b="b"/>
              <a:pathLst>
                <a:path w="39" h="26">
                  <a:moveTo>
                    <a:pt x="23" y="0"/>
                  </a:moveTo>
                  <a:cubicBezTo>
                    <a:pt x="39" y="3"/>
                    <a:pt x="34" y="25"/>
                    <a:pt x="19" y="26"/>
                  </a:cubicBezTo>
                  <a:cubicBezTo>
                    <a:pt x="0" y="19"/>
                    <a:pt x="7" y="3"/>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0" name="Freeform 77">
              <a:extLst>
                <a:ext uri="{FF2B5EF4-FFF2-40B4-BE49-F238E27FC236}">
                  <a16:creationId xmlns:a16="http://schemas.microsoft.com/office/drawing/2014/main" id="{C324338F-04C1-419D-90C1-D83AA1B7637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418564" y="5864923"/>
              <a:ext cx="151535" cy="75075"/>
            </a:xfrm>
            <a:custGeom>
              <a:avLst/>
              <a:gdLst>
                <a:gd name="T0" fmla="*/ 23 w 46"/>
                <a:gd name="T1" fmla="*/ 0 h 25"/>
                <a:gd name="T2" fmla="*/ 29 w 46"/>
                <a:gd name="T3" fmla="*/ 25 h 25"/>
                <a:gd name="T4" fmla="*/ 23 w 46"/>
                <a:gd name="T5" fmla="*/ 0 h 25"/>
              </a:gdLst>
              <a:ahLst/>
              <a:cxnLst>
                <a:cxn ang="0">
                  <a:pos x="T0" y="T1"/>
                </a:cxn>
                <a:cxn ang="0">
                  <a:pos x="T2" y="T3"/>
                </a:cxn>
                <a:cxn ang="0">
                  <a:pos x="T4" y="T5"/>
                </a:cxn>
              </a:cxnLst>
              <a:rect l="0" t="0" r="r" b="b"/>
              <a:pathLst>
                <a:path w="46" h="25">
                  <a:moveTo>
                    <a:pt x="23" y="0"/>
                  </a:moveTo>
                  <a:cubicBezTo>
                    <a:pt x="33" y="1"/>
                    <a:pt x="46" y="21"/>
                    <a:pt x="29" y="25"/>
                  </a:cubicBezTo>
                  <a:cubicBezTo>
                    <a:pt x="10" y="23"/>
                    <a:pt x="0" y="9"/>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1" name="Freeform 91">
              <a:extLst>
                <a:ext uri="{FF2B5EF4-FFF2-40B4-BE49-F238E27FC236}">
                  <a16:creationId xmlns:a16="http://schemas.microsoft.com/office/drawing/2014/main" id="{77835AED-A441-4532-AF89-B3FF7CFD55A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595527" y="6064758"/>
              <a:ext cx="118747"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0" y="1"/>
                    <a:pt x="36" y="24"/>
                    <a:pt x="21" y="27"/>
                  </a:cubicBezTo>
                  <a:cubicBezTo>
                    <a:pt x="1" y="26"/>
                    <a:pt x="0" y="0"/>
                    <a:pt x="1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2" name="Freeform 92">
              <a:extLst>
                <a:ext uri="{FF2B5EF4-FFF2-40B4-BE49-F238E27FC236}">
                  <a16:creationId xmlns:a16="http://schemas.microsoft.com/office/drawing/2014/main" id="{F2B6F66E-9B92-42DA-9FA1-35F0ECE1AB3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251481" y="6064033"/>
              <a:ext cx="140901" cy="102819"/>
            </a:xfrm>
            <a:custGeom>
              <a:avLst/>
              <a:gdLst>
                <a:gd name="T0" fmla="*/ 28 w 43"/>
                <a:gd name="T1" fmla="*/ 0 h 34"/>
                <a:gd name="T2" fmla="*/ 41 w 43"/>
                <a:gd name="T3" fmla="*/ 21 h 34"/>
                <a:gd name="T4" fmla="*/ 28 w 43"/>
                <a:gd name="T5" fmla="*/ 0 h 34"/>
              </a:gdLst>
              <a:ahLst/>
              <a:cxnLst>
                <a:cxn ang="0">
                  <a:pos x="T0" y="T1"/>
                </a:cxn>
                <a:cxn ang="0">
                  <a:pos x="T2" y="T3"/>
                </a:cxn>
                <a:cxn ang="0">
                  <a:pos x="T4" y="T5"/>
                </a:cxn>
              </a:cxnLst>
              <a:rect l="0" t="0" r="r" b="b"/>
              <a:pathLst>
                <a:path w="43" h="34">
                  <a:moveTo>
                    <a:pt x="28" y="0"/>
                  </a:moveTo>
                  <a:cubicBezTo>
                    <a:pt x="35" y="1"/>
                    <a:pt x="43" y="11"/>
                    <a:pt x="41" y="21"/>
                  </a:cubicBezTo>
                  <a:cubicBezTo>
                    <a:pt x="23" y="34"/>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3" name="Freeform 93">
              <a:extLst>
                <a:ext uri="{FF2B5EF4-FFF2-40B4-BE49-F238E27FC236}">
                  <a16:creationId xmlns:a16="http://schemas.microsoft.com/office/drawing/2014/main" id="{AB5426E1-AAC8-413F-8343-E690D357657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111063" y="6073010"/>
              <a:ext cx="127608" cy="79154"/>
            </a:xfrm>
            <a:custGeom>
              <a:avLst/>
              <a:gdLst>
                <a:gd name="T0" fmla="*/ 23 w 39"/>
                <a:gd name="T1" fmla="*/ 0 h 26"/>
                <a:gd name="T2" fmla="*/ 19 w 39"/>
                <a:gd name="T3" fmla="*/ 26 h 26"/>
                <a:gd name="T4" fmla="*/ 23 w 39"/>
                <a:gd name="T5" fmla="*/ 0 h 26"/>
              </a:gdLst>
              <a:ahLst/>
              <a:cxnLst>
                <a:cxn ang="0">
                  <a:pos x="T0" y="T1"/>
                </a:cxn>
                <a:cxn ang="0">
                  <a:pos x="T2" y="T3"/>
                </a:cxn>
                <a:cxn ang="0">
                  <a:pos x="T4" y="T5"/>
                </a:cxn>
              </a:cxnLst>
              <a:rect l="0" t="0" r="r" b="b"/>
              <a:pathLst>
                <a:path w="39" h="26">
                  <a:moveTo>
                    <a:pt x="23" y="0"/>
                  </a:moveTo>
                  <a:cubicBezTo>
                    <a:pt x="39" y="4"/>
                    <a:pt x="34" y="25"/>
                    <a:pt x="19" y="26"/>
                  </a:cubicBezTo>
                  <a:cubicBezTo>
                    <a:pt x="0" y="20"/>
                    <a:pt x="7" y="4"/>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4" name="Freeform 94">
              <a:extLst>
                <a:ext uri="{FF2B5EF4-FFF2-40B4-BE49-F238E27FC236}">
                  <a16:creationId xmlns:a16="http://schemas.microsoft.com/office/drawing/2014/main" id="{6EDE8D39-527D-48EC-A60E-822896A7005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199758" y="6100755"/>
              <a:ext cx="138242" cy="102819"/>
            </a:xfrm>
            <a:custGeom>
              <a:avLst/>
              <a:gdLst>
                <a:gd name="T0" fmla="*/ 29 w 42"/>
                <a:gd name="T1" fmla="*/ 1 h 34"/>
                <a:gd name="T2" fmla="*/ 40 w 42"/>
                <a:gd name="T3" fmla="*/ 20 h 34"/>
                <a:gd name="T4" fmla="*/ 29 w 42"/>
                <a:gd name="T5" fmla="*/ 1 h 34"/>
              </a:gdLst>
              <a:ahLst/>
              <a:cxnLst>
                <a:cxn ang="0">
                  <a:pos x="T0" y="T1"/>
                </a:cxn>
                <a:cxn ang="0">
                  <a:pos x="T2" y="T3"/>
                </a:cxn>
                <a:cxn ang="0">
                  <a:pos x="T4" y="T5"/>
                </a:cxn>
              </a:cxnLst>
              <a:rect l="0" t="0" r="r" b="b"/>
              <a:pathLst>
                <a:path w="42" h="34">
                  <a:moveTo>
                    <a:pt x="29" y="1"/>
                  </a:moveTo>
                  <a:cubicBezTo>
                    <a:pt x="38" y="0"/>
                    <a:pt x="42" y="12"/>
                    <a:pt x="40" y="20"/>
                  </a:cubicBezTo>
                  <a:cubicBezTo>
                    <a:pt x="22" y="34"/>
                    <a:pt x="0" y="9"/>
                    <a:pt x="2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5" name="Freeform 95">
              <a:extLst>
                <a:ext uri="{FF2B5EF4-FFF2-40B4-BE49-F238E27FC236}">
                  <a16:creationId xmlns:a16="http://schemas.microsoft.com/office/drawing/2014/main" id="{63CA0069-4DAE-4E19-9375-30664E13675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887749" y="6103203"/>
              <a:ext cx="117860"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1" y="2"/>
                    <a:pt x="36" y="24"/>
                    <a:pt x="21" y="27"/>
                  </a:cubicBezTo>
                  <a:cubicBezTo>
                    <a:pt x="1" y="27"/>
                    <a:pt x="0" y="0"/>
                    <a:pt x="1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6" name="Freeform 96">
              <a:extLst>
                <a:ext uri="{FF2B5EF4-FFF2-40B4-BE49-F238E27FC236}">
                  <a16:creationId xmlns:a16="http://schemas.microsoft.com/office/drawing/2014/main" id="{EE4F3DAA-A482-4317-AC07-D9EACF4ABD2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406156" y="6109731"/>
              <a:ext cx="147104" cy="108531"/>
            </a:xfrm>
            <a:custGeom>
              <a:avLst/>
              <a:gdLst>
                <a:gd name="T0" fmla="*/ 28 w 45"/>
                <a:gd name="T1" fmla="*/ 0 h 36"/>
                <a:gd name="T2" fmla="*/ 41 w 45"/>
                <a:gd name="T3" fmla="*/ 20 h 36"/>
                <a:gd name="T4" fmla="*/ 28 w 45"/>
                <a:gd name="T5" fmla="*/ 0 h 36"/>
              </a:gdLst>
              <a:ahLst/>
              <a:cxnLst>
                <a:cxn ang="0">
                  <a:pos x="T0" y="T1"/>
                </a:cxn>
                <a:cxn ang="0">
                  <a:pos x="T2" y="T3"/>
                </a:cxn>
                <a:cxn ang="0">
                  <a:pos x="T4" y="T5"/>
                </a:cxn>
              </a:cxnLst>
              <a:rect l="0" t="0" r="r" b="b"/>
              <a:pathLst>
                <a:path w="45" h="36">
                  <a:moveTo>
                    <a:pt x="28" y="0"/>
                  </a:moveTo>
                  <a:cubicBezTo>
                    <a:pt x="32" y="0"/>
                    <a:pt x="45" y="13"/>
                    <a:pt x="41" y="20"/>
                  </a:cubicBezTo>
                  <a:cubicBezTo>
                    <a:pt x="24" y="36"/>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7" name="Freeform 97">
              <a:extLst>
                <a:ext uri="{FF2B5EF4-FFF2-40B4-BE49-F238E27FC236}">
                  <a16:creationId xmlns:a16="http://schemas.microsoft.com/office/drawing/2014/main" id="{C4558B65-3D1B-4341-9469-54BDB407DA5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599824" y="6112179"/>
              <a:ext cx="190526" cy="121588"/>
            </a:xfrm>
            <a:custGeom>
              <a:avLst/>
              <a:gdLst>
                <a:gd name="T0" fmla="*/ 42 w 58"/>
                <a:gd name="T1" fmla="*/ 0 h 40"/>
                <a:gd name="T2" fmla="*/ 53 w 58"/>
                <a:gd name="T3" fmla="*/ 17 h 40"/>
                <a:gd name="T4" fmla="*/ 42 w 58"/>
                <a:gd name="T5" fmla="*/ 0 h 40"/>
              </a:gdLst>
              <a:ahLst/>
              <a:cxnLst>
                <a:cxn ang="0">
                  <a:pos x="T0" y="T1"/>
                </a:cxn>
                <a:cxn ang="0">
                  <a:pos x="T2" y="T3"/>
                </a:cxn>
                <a:cxn ang="0">
                  <a:pos x="T4" y="T5"/>
                </a:cxn>
              </a:cxnLst>
              <a:rect l="0" t="0" r="r" b="b"/>
              <a:pathLst>
                <a:path w="58" h="40">
                  <a:moveTo>
                    <a:pt x="42" y="0"/>
                  </a:moveTo>
                  <a:cubicBezTo>
                    <a:pt x="52" y="0"/>
                    <a:pt x="50" y="9"/>
                    <a:pt x="53" y="17"/>
                  </a:cubicBezTo>
                  <a:cubicBezTo>
                    <a:pt x="58" y="40"/>
                    <a:pt x="0" y="6"/>
                    <a:pt x="4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8" name="Freeform 98">
              <a:extLst>
                <a:ext uri="{FF2B5EF4-FFF2-40B4-BE49-F238E27FC236}">
                  <a16:creationId xmlns:a16="http://schemas.microsoft.com/office/drawing/2014/main" id="{8A11C831-3A34-41C8-BF81-577F36D3BF3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81416" y="6112179"/>
              <a:ext cx="147990" cy="79154"/>
            </a:xfrm>
            <a:custGeom>
              <a:avLst/>
              <a:gdLst>
                <a:gd name="T0" fmla="*/ 23 w 45"/>
                <a:gd name="T1" fmla="*/ 0 h 26"/>
                <a:gd name="T2" fmla="*/ 30 w 45"/>
                <a:gd name="T3" fmla="*/ 26 h 26"/>
                <a:gd name="T4" fmla="*/ 23 w 45"/>
                <a:gd name="T5" fmla="*/ 0 h 26"/>
              </a:gdLst>
              <a:ahLst/>
              <a:cxnLst>
                <a:cxn ang="0">
                  <a:pos x="T0" y="T1"/>
                </a:cxn>
                <a:cxn ang="0">
                  <a:pos x="T2" y="T3"/>
                </a:cxn>
                <a:cxn ang="0">
                  <a:pos x="T4" y="T5"/>
                </a:cxn>
              </a:cxnLst>
              <a:rect l="0" t="0" r="r" b="b"/>
              <a:pathLst>
                <a:path w="45" h="26">
                  <a:moveTo>
                    <a:pt x="23" y="0"/>
                  </a:moveTo>
                  <a:cubicBezTo>
                    <a:pt x="33" y="2"/>
                    <a:pt x="45" y="21"/>
                    <a:pt x="30" y="26"/>
                  </a:cubicBezTo>
                  <a:cubicBezTo>
                    <a:pt x="10" y="24"/>
                    <a:pt x="0" y="8"/>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9" name="Freeform 99">
              <a:extLst>
                <a:ext uri="{FF2B5EF4-FFF2-40B4-BE49-F238E27FC236}">
                  <a16:creationId xmlns:a16="http://schemas.microsoft.com/office/drawing/2014/main" id="{3BAA8579-0187-4116-9506-0798BD48BEC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274601" y="6112177"/>
              <a:ext cx="219770" cy="121588"/>
            </a:xfrm>
            <a:custGeom>
              <a:avLst/>
              <a:gdLst>
                <a:gd name="T0" fmla="*/ 36 w 67"/>
                <a:gd name="T1" fmla="*/ 0 h 40"/>
                <a:gd name="T2" fmla="*/ 44 w 67"/>
                <a:gd name="T3" fmla="*/ 2 h 40"/>
                <a:gd name="T4" fmla="*/ 31 w 67"/>
                <a:gd name="T5" fmla="*/ 2 h 40"/>
                <a:gd name="T6" fmla="*/ 36 w 67"/>
                <a:gd name="T7" fmla="*/ 0 h 40"/>
              </a:gdLst>
              <a:ahLst/>
              <a:cxnLst>
                <a:cxn ang="0">
                  <a:pos x="T0" y="T1"/>
                </a:cxn>
                <a:cxn ang="0">
                  <a:pos x="T2" y="T3"/>
                </a:cxn>
                <a:cxn ang="0">
                  <a:pos x="T4" y="T5"/>
                </a:cxn>
                <a:cxn ang="0">
                  <a:pos x="T6" y="T7"/>
                </a:cxn>
              </a:cxnLst>
              <a:rect l="0" t="0" r="r" b="b"/>
              <a:pathLst>
                <a:path w="67" h="40">
                  <a:moveTo>
                    <a:pt x="36" y="0"/>
                  </a:moveTo>
                  <a:cubicBezTo>
                    <a:pt x="39" y="3"/>
                    <a:pt x="41" y="0"/>
                    <a:pt x="44" y="2"/>
                  </a:cubicBezTo>
                  <a:cubicBezTo>
                    <a:pt x="67" y="40"/>
                    <a:pt x="0" y="25"/>
                    <a:pt x="31" y="2"/>
                  </a:cubicBezTo>
                  <a:cubicBezTo>
                    <a:pt x="24" y="11"/>
                    <a:pt x="31" y="5"/>
                    <a:pt x="3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0" name="Freeform 100">
              <a:extLst>
                <a:ext uri="{FF2B5EF4-FFF2-40B4-BE49-F238E27FC236}">
                  <a16:creationId xmlns:a16="http://schemas.microsoft.com/office/drawing/2014/main" id="{B66832E9-B0E5-4132-99E9-2286FE26CB3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726949" y="6112178"/>
              <a:ext cx="128495" cy="93843"/>
            </a:xfrm>
            <a:custGeom>
              <a:avLst/>
              <a:gdLst>
                <a:gd name="T0" fmla="*/ 28 w 39"/>
                <a:gd name="T1" fmla="*/ 1 h 31"/>
                <a:gd name="T2" fmla="*/ 39 w 39"/>
                <a:gd name="T3" fmla="*/ 21 h 31"/>
                <a:gd name="T4" fmla="*/ 28 w 39"/>
                <a:gd name="T5" fmla="*/ 1 h 31"/>
              </a:gdLst>
              <a:ahLst/>
              <a:cxnLst>
                <a:cxn ang="0">
                  <a:pos x="T0" y="T1"/>
                </a:cxn>
                <a:cxn ang="0">
                  <a:pos x="T2" y="T3"/>
                </a:cxn>
                <a:cxn ang="0">
                  <a:pos x="T4" y="T5"/>
                </a:cxn>
              </a:cxnLst>
              <a:rect l="0" t="0" r="r" b="b"/>
              <a:pathLst>
                <a:path w="39" h="31">
                  <a:moveTo>
                    <a:pt x="28" y="1"/>
                  </a:moveTo>
                  <a:cubicBezTo>
                    <a:pt x="38" y="0"/>
                    <a:pt x="38" y="12"/>
                    <a:pt x="39" y="21"/>
                  </a:cubicBezTo>
                  <a:cubicBezTo>
                    <a:pt x="18" y="31"/>
                    <a:pt x="0" y="12"/>
                    <a:pt x="28"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1" name="Freeform 101">
              <a:extLst>
                <a:ext uri="{FF2B5EF4-FFF2-40B4-BE49-F238E27FC236}">
                  <a16:creationId xmlns:a16="http://schemas.microsoft.com/office/drawing/2014/main" id="{1F5F17DC-C7BC-4D44-BFD1-1D5002D6700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924162" y="6118708"/>
              <a:ext cx="138242" cy="81603"/>
            </a:xfrm>
            <a:custGeom>
              <a:avLst/>
              <a:gdLst>
                <a:gd name="T0" fmla="*/ 22 w 42"/>
                <a:gd name="T1" fmla="*/ 0 h 27"/>
                <a:gd name="T2" fmla="*/ 14 w 42"/>
                <a:gd name="T3" fmla="*/ 25 h 27"/>
                <a:gd name="T4" fmla="*/ 22 w 42"/>
                <a:gd name="T5" fmla="*/ 0 h 27"/>
              </a:gdLst>
              <a:ahLst/>
              <a:cxnLst>
                <a:cxn ang="0">
                  <a:pos x="T0" y="T1"/>
                </a:cxn>
                <a:cxn ang="0">
                  <a:pos x="T2" y="T3"/>
                </a:cxn>
                <a:cxn ang="0">
                  <a:pos x="T4" y="T5"/>
                </a:cxn>
              </a:cxnLst>
              <a:rect l="0" t="0" r="r" b="b"/>
              <a:pathLst>
                <a:path w="42" h="27">
                  <a:moveTo>
                    <a:pt x="22" y="0"/>
                  </a:moveTo>
                  <a:cubicBezTo>
                    <a:pt x="42" y="7"/>
                    <a:pt x="28" y="27"/>
                    <a:pt x="14" y="25"/>
                  </a:cubicBezTo>
                  <a:cubicBezTo>
                    <a:pt x="0" y="18"/>
                    <a:pt x="9" y="2"/>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2" name="Freeform 102">
              <a:extLst>
                <a:ext uri="{FF2B5EF4-FFF2-40B4-BE49-F238E27FC236}">
                  <a16:creationId xmlns:a16="http://schemas.microsoft.com/office/drawing/2014/main" id="{AAD24A6B-1C15-45BF-A44D-C5DCFDF7CCE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501940" y="6121971"/>
              <a:ext cx="121406" cy="99554"/>
            </a:xfrm>
            <a:custGeom>
              <a:avLst/>
              <a:gdLst>
                <a:gd name="T0" fmla="*/ 21 w 37"/>
                <a:gd name="T1" fmla="*/ 0 h 33"/>
                <a:gd name="T2" fmla="*/ 19 w 37"/>
                <a:gd name="T3" fmla="*/ 23 h 33"/>
                <a:gd name="T4" fmla="*/ 21 w 37"/>
                <a:gd name="T5" fmla="*/ 0 h 33"/>
              </a:gdLst>
              <a:ahLst/>
              <a:cxnLst>
                <a:cxn ang="0">
                  <a:pos x="T0" y="T1"/>
                </a:cxn>
                <a:cxn ang="0">
                  <a:pos x="T2" y="T3"/>
                </a:cxn>
                <a:cxn ang="0">
                  <a:pos x="T4" y="T5"/>
                </a:cxn>
              </a:cxnLst>
              <a:rect l="0" t="0" r="r" b="b"/>
              <a:pathLst>
                <a:path w="37" h="33">
                  <a:moveTo>
                    <a:pt x="21" y="0"/>
                  </a:moveTo>
                  <a:cubicBezTo>
                    <a:pt x="37" y="0"/>
                    <a:pt x="29" y="33"/>
                    <a:pt x="19" y="23"/>
                  </a:cubicBezTo>
                  <a:cubicBezTo>
                    <a:pt x="0" y="30"/>
                    <a:pt x="3" y="0"/>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3" name="Freeform 103">
              <a:extLst>
                <a:ext uri="{FF2B5EF4-FFF2-40B4-BE49-F238E27FC236}">
                  <a16:creationId xmlns:a16="http://schemas.microsoft.com/office/drawing/2014/main" id="{B2B7773D-7624-4799-8DC2-2125C7B5881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764247" y="6127683"/>
              <a:ext cx="140901" cy="102819"/>
            </a:xfrm>
            <a:custGeom>
              <a:avLst/>
              <a:gdLst>
                <a:gd name="T0" fmla="*/ 28 w 43"/>
                <a:gd name="T1" fmla="*/ 0 h 34"/>
                <a:gd name="T2" fmla="*/ 41 w 43"/>
                <a:gd name="T3" fmla="*/ 21 h 34"/>
                <a:gd name="T4" fmla="*/ 28 w 43"/>
                <a:gd name="T5" fmla="*/ 0 h 34"/>
              </a:gdLst>
              <a:ahLst/>
              <a:cxnLst>
                <a:cxn ang="0">
                  <a:pos x="T0" y="T1"/>
                </a:cxn>
                <a:cxn ang="0">
                  <a:pos x="T2" y="T3"/>
                </a:cxn>
                <a:cxn ang="0">
                  <a:pos x="T4" y="T5"/>
                </a:cxn>
              </a:cxnLst>
              <a:rect l="0" t="0" r="r" b="b"/>
              <a:pathLst>
                <a:path w="43" h="34">
                  <a:moveTo>
                    <a:pt x="28" y="0"/>
                  </a:moveTo>
                  <a:cubicBezTo>
                    <a:pt x="35" y="1"/>
                    <a:pt x="43" y="11"/>
                    <a:pt x="41" y="21"/>
                  </a:cubicBezTo>
                  <a:cubicBezTo>
                    <a:pt x="23" y="34"/>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4" name="Freeform 104">
              <a:extLst>
                <a:ext uri="{FF2B5EF4-FFF2-40B4-BE49-F238E27FC236}">
                  <a16:creationId xmlns:a16="http://schemas.microsoft.com/office/drawing/2014/main" id="{43BDB876-DF8F-473C-94AD-3B85C7D0D04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313513" y="6127683"/>
              <a:ext cx="7089"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0"/>
                    <a:pt x="2" y="1"/>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5" name="Freeform 113">
              <a:extLst>
                <a:ext uri="{FF2B5EF4-FFF2-40B4-BE49-F238E27FC236}">
                  <a16:creationId xmlns:a16="http://schemas.microsoft.com/office/drawing/2014/main" id="{E7BAEA9F-0A15-4A6A-9DE3-17E52616DF8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01734" y="6173380"/>
              <a:ext cx="9748" cy="8977"/>
            </a:xfrm>
            <a:custGeom>
              <a:avLst/>
              <a:gdLst>
                <a:gd name="T0" fmla="*/ 1 w 3"/>
                <a:gd name="T1" fmla="*/ 0 h 3"/>
                <a:gd name="T2" fmla="*/ 3 w 3"/>
                <a:gd name="T3" fmla="*/ 1 h 3"/>
                <a:gd name="T4" fmla="*/ 1 w 3"/>
                <a:gd name="T5" fmla="*/ 0 h 3"/>
              </a:gdLst>
              <a:ahLst/>
              <a:cxnLst>
                <a:cxn ang="0">
                  <a:pos x="T0" y="T1"/>
                </a:cxn>
                <a:cxn ang="0">
                  <a:pos x="T2" y="T3"/>
                </a:cxn>
                <a:cxn ang="0">
                  <a:pos x="T4" y="T5"/>
                </a:cxn>
              </a:cxnLst>
              <a:rect l="0" t="0" r="r" b="b"/>
              <a:pathLst>
                <a:path w="3" h="3">
                  <a:moveTo>
                    <a:pt x="1" y="0"/>
                  </a:moveTo>
                  <a:cubicBezTo>
                    <a:pt x="1" y="0"/>
                    <a:pt x="2" y="1"/>
                    <a:pt x="3" y="1"/>
                  </a:cubicBezTo>
                  <a:cubicBezTo>
                    <a:pt x="2" y="3"/>
                    <a:pt x="0" y="1"/>
                    <a:pt x="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6" name="Freeform 114">
              <a:extLst>
                <a:ext uri="{FF2B5EF4-FFF2-40B4-BE49-F238E27FC236}">
                  <a16:creationId xmlns:a16="http://schemas.microsoft.com/office/drawing/2014/main" id="{F44C7BB7-3BF8-4B57-8300-B074761B6FC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468188" y="6173380"/>
              <a:ext cx="6204"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1"/>
                    <a:pt x="2" y="2"/>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7" name="Freeform 115">
              <a:extLst>
                <a:ext uri="{FF2B5EF4-FFF2-40B4-BE49-F238E27FC236}">
                  <a16:creationId xmlns:a16="http://schemas.microsoft.com/office/drawing/2014/main" id="{5C9E2587-EA6E-4862-835F-7E8AC5DFC85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131042" y="6179093"/>
              <a:ext cx="6204"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0"/>
                    <a:pt x="2" y="1"/>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8" name="Freeform 117">
              <a:extLst>
                <a:ext uri="{FF2B5EF4-FFF2-40B4-BE49-F238E27FC236}">
                  <a16:creationId xmlns:a16="http://schemas.microsoft.com/office/drawing/2014/main" id="{9FDF4C88-B02F-4199-9B67-75901180BFF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26279" y="6191334"/>
              <a:ext cx="7089"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1"/>
                    <a:pt x="2" y="1"/>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9" name="Freeform 118">
              <a:extLst>
                <a:ext uri="{FF2B5EF4-FFF2-40B4-BE49-F238E27FC236}">
                  <a16:creationId xmlns:a16="http://schemas.microsoft.com/office/drawing/2014/main" id="{5640818D-9BF5-4056-A10A-B26AE54949F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387223" y="6194597"/>
              <a:ext cx="131153" cy="96290"/>
            </a:xfrm>
            <a:custGeom>
              <a:avLst/>
              <a:gdLst>
                <a:gd name="T0" fmla="*/ 22 w 40"/>
                <a:gd name="T1" fmla="*/ 0 h 32"/>
                <a:gd name="T2" fmla="*/ 16 w 40"/>
                <a:gd name="T3" fmla="*/ 25 h 32"/>
                <a:gd name="T4" fmla="*/ 22 w 40"/>
                <a:gd name="T5" fmla="*/ 0 h 32"/>
              </a:gdLst>
              <a:ahLst/>
              <a:cxnLst>
                <a:cxn ang="0">
                  <a:pos x="T0" y="T1"/>
                </a:cxn>
                <a:cxn ang="0">
                  <a:pos x="T2" y="T3"/>
                </a:cxn>
                <a:cxn ang="0">
                  <a:pos x="T4" y="T5"/>
                </a:cxn>
              </a:cxnLst>
              <a:rect l="0" t="0" r="r" b="b"/>
              <a:pathLst>
                <a:path w="40" h="32">
                  <a:moveTo>
                    <a:pt x="22" y="0"/>
                  </a:moveTo>
                  <a:cubicBezTo>
                    <a:pt x="40" y="3"/>
                    <a:pt x="40" y="32"/>
                    <a:pt x="16" y="25"/>
                  </a:cubicBezTo>
                  <a:cubicBezTo>
                    <a:pt x="0" y="7"/>
                    <a:pt x="14" y="4"/>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0" name="Freeform 119">
              <a:extLst>
                <a:ext uri="{FF2B5EF4-FFF2-40B4-BE49-F238E27FC236}">
                  <a16:creationId xmlns:a16="http://schemas.microsoft.com/office/drawing/2014/main" id="{DCBD257A-A1D2-4931-9090-48B1E21D5EA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147958" y="6182358"/>
              <a:ext cx="127608" cy="150965"/>
            </a:xfrm>
            <a:custGeom>
              <a:avLst/>
              <a:gdLst>
                <a:gd name="T0" fmla="*/ 13 w 39"/>
                <a:gd name="T1" fmla="*/ 6 h 50"/>
                <a:gd name="T2" fmla="*/ 0 w 39"/>
                <a:gd name="T3" fmla="*/ 23 h 50"/>
                <a:gd name="T4" fmla="*/ 13 w 39"/>
                <a:gd name="T5" fmla="*/ 6 h 50"/>
              </a:gdLst>
              <a:ahLst/>
              <a:cxnLst>
                <a:cxn ang="0">
                  <a:pos x="T0" y="T1"/>
                </a:cxn>
                <a:cxn ang="0">
                  <a:pos x="T2" y="T3"/>
                </a:cxn>
                <a:cxn ang="0">
                  <a:pos x="T4" y="T5"/>
                </a:cxn>
              </a:cxnLst>
              <a:rect l="0" t="0" r="r" b="b"/>
              <a:pathLst>
                <a:path w="39" h="50">
                  <a:moveTo>
                    <a:pt x="13" y="6"/>
                  </a:moveTo>
                  <a:cubicBezTo>
                    <a:pt x="39" y="10"/>
                    <a:pt x="16" y="50"/>
                    <a:pt x="0" y="23"/>
                  </a:cubicBezTo>
                  <a:cubicBezTo>
                    <a:pt x="1" y="0"/>
                    <a:pt x="5" y="14"/>
                    <a:pt x="13" y="6"/>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1" name="Freeform 120">
              <a:extLst>
                <a:ext uri="{FF2B5EF4-FFF2-40B4-BE49-F238E27FC236}">
                  <a16:creationId xmlns:a16="http://schemas.microsoft.com/office/drawing/2014/main" id="{EF75A49A-C910-4E27-B0E0-AF15C2B3D4D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681754" y="6360250"/>
              <a:ext cx="121406" cy="66913"/>
            </a:xfrm>
            <a:custGeom>
              <a:avLst/>
              <a:gdLst>
                <a:gd name="T0" fmla="*/ 19 w 37"/>
                <a:gd name="T1" fmla="*/ 0 h 22"/>
                <a:gd name="T2" fmla="*/ 20 w 37"/>
                <a:gd name="T3" fmla="*/ 22 h 22"/>
                <a:gd name="T4" fmla="*/ 19 w 37"/>
                <a:gd name="T5" fmla="*/ 0 h 22"/>
              </a:gdLst>
              <a:ahLst/>
              <a:cxnLst>
                <a:cxn ang="0">
                  <a:pos x="T0" y="T1"/>
                </a:cxn>
                <a:cxn ang="0">
                  <a:pos x="T2" y="T3"/>
                </a:cxn>
                <a:cxn ang="0">
                  <a:pos x="T4" y="T5"/>
                </a:cxn>
              </a:cxnLst>
              <a:rect l="0" t="0" r="r" b="b"/>
              <a:pathLst>
                <a:path w="37" h="22">
                  <a:moveTo>
                    <a:pt x="19" y="0"/>
                  </a:moveTo>
                  <a:cubicBezTo>
                    <a:pt x="35" y="2"/>
                    <a:pt x="37" y="21"/>
                    <a:pt x="20" y="22"/>
                  </a:cubicBezTo>
                  <a:cubicBezTo>
                    <a:pt x="7" y="18"/>
                    <a:pt x="0" y="6"/>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2" name="Freeform 121">
              <a:extLst>
                <a:ext uri="{FF2B5EF4-FFF2-40B4-BE49-F238E27FC236}">
                  <a16:creationId xmlns:a16="http://schemas.microsoft.com/office/drawing/2014/main" id="{09175BB4-78AB-4F07-9A7C-195C9FF5083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461985" y="6366779"/>
              <a:ext cx="133812" cy="84866"/>
            </a:xfrm>
            <a:custGeom>
              <a:avLst/>
              <a:gdLst>
                <a:gd name="T0" fmla="*/ 26 w 41"/>
                <a:gd name="T1" fmla="*/ 0 h 28"/>
                <a:gd name="T2" fmla="*/ 38 w 41"/>
                <a:gd name="T3" fmla="*/ 19 h 28"/>
                <a:gd name="T4" fmla="*/ 26 w 41"/>
                <a:gd name="T5" fmla="*/ 0 h 28"/>
              </a:gdLst>
              <a:ahLst/>
              <a:cxnLst>
                <a:cxn ang="0">
                  <a:pos x="T0" y="T1"/>
                </a:cxn>
                <a:cxn ang="0">
                  <a:pos x="T2" y="T3"/>
                </a:cxn>
                <a:cxn ang="0">
                  <a:pos x="T4" y="T5"/>
                </a:cxn>
              </a:cxnLst>
              <a:rect l="0" t="0" r="r" b="b"/>
              <a:pathLst>
                <a:path w="41" h="28">
                  <a:moveTo>
                    <a:pt x="26" y="0"/>
                  </a:moveTo>
                  <a:cubicBezTo>
                    <a:pt x="33" y="0"/>
                    <a:pt x="41" y="10"/>
                    <a:pt x="38" y="19"/>
                  </a:cubicBezTo>
                  <a:cubicBezTo>
                    <a:pt x="16" y="28"/>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3" name="Freeform 125">
              <a:extLst>
                <a:ext uri="{FF2B5EF4-FFF2-40B4-BE49-F238E27FC236}">
                  <a16:creationId xmlns:a16="http://schemas.microsoft.com/office/drawing/2014/main" id="{E4647752-F098-4C74-8685-415ADC8BFF3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250219" y="6370450"/>
              <a:ext cx="147990" cy="79154"/>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9" y="24"/>
                    <a:pt x="0" y="9"/>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4" name="Freeform 126">
              <a:extLst>
                <a:ext uri="{FF2B5EF4-FFF2-40B4-BE49-F238E27FC236}">
                  <a16:creationId xmlns:a16="http://schemas.microsoft.com/office/drawing/2014/main" id="{AF23AEF6-4648-479D-9E57-75D4087D05C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100429" y="6390444"/>
              <a:ext cx="151535" cy="79154"/>
            </a:xfrm>
            <a:custGeom>
              <a:avLst/>
              <a:gdLst>
                <a:gd name="T0" fmla="*/ 23 w 46"/>
                <a:gd name="T1" fmla="*/ 0 h 26"/>
                <a:gd name="T2" fmla="*/ 29 w 46"/>
                <a:gd name="T3" fmla="*/ 26 h 26"/>
                <a:gd name="T4" fmla="*/ 23 w 46"/>
                <a:gd name="T5" fmla="*/ 0 h 26"/>
              </a:gdLst>
              <a:ahLst/>
              <a:cxnLst>
                <a:cxn ang="0">
                  <a:pos x="T0" y="T1"/>
                </a:cxn>
                <a:cxn ang="0">
                  <a:pos x="T2" y="T3"/>
                </a:cxn>
                <a:cxn ang="0">
                  <a:pos x="T4" y="T5"/>
                </a:cxn>
              </a:cxnLst>
              <a:rect l="0" t="0" r="r" b="b"/>
              <a:pathLst>
                <a:path w="46" h="26">
                  <a:moveTo>
                    <a:pt x="23" y="0"/>
                  </a:moveTo>
                  <a:cubicBezTo>
                    <a:pt x="32" y="2"/>
                    <a:pt x="46" y="22"/>
                    <a:pt x="29" y="26"/>
                  </a:cubicBezTo>
                  <a:cubicBezTo>
                    <a:pt x="10" y="24"/>
                    <a:pt x="0" y="9"/>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5" name="Freeform 127">
              <a:extLst>
                <a:ext uri="{FF2B5EF4-FFF2-40B4-BE49-F238E27FC236}">
                  <a16:creationId xmlns:a16="http://schemas.microsoft.com/office/drawing/2014/main" id="{A85CD8C4-1E33-42C9-BCBB-91B9CDE9E7B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75213" y="6390443"/>
              <a:ext cx="137356" cy="79154"/>
            </a:xfrm>
            <a:custGeom>
              <a:avLst/>
              <a:gdLst>
                <a:gd name="T0" fmla="*/ 28 w 42"/>
                <a:gd name="T1" fmla="*/ 0 h 26"/>
                <a:gd name="T2" fmla="*/ 23 w 42"/>
                <a:gd name="T3" fmla="*/ 26 h 26"/>
                <a:gd name="T4" fmla="*/ 28 w 42"/>
                <a:gd name="T5" fmla="*/ 0 h 26"/>
              </a:gdLst>
              <a:ahLst/>
              <a:cxnLst>
                <a:cxn ang="0">
                  <a:pos x="T0" y="T1"/>
                </a:cxn>
                <a:cxn ang="0">
                  <a:pos x="T2" y="T3"/>
                </a:cxn>
                <a:cxn ang="0">
                  <a:pos x="T4" y="T5"/>
                </a:cxn>
              </a:cxnLst>
              <a:rect l="0" t="0" r="r" b="b"/>
              <a:pathLst>
                <a:path w="42" h="26">
                  <a:moveTo>
                    <a:pt x="28" y="0"/>
                  </a:moveTo>
                  <a:cubicBezTo>
                    <a:pt x="42" y="4"/>
                    <a:pt x="38" y="23"/>
                    <a:pt x="23" y="26"/>
                  </a:cubicBezTo>
                  <a:cubicBezTo>
                    <a:pt x="0" y="26"/>
                    <a:pt x="8" y="5"/>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6" name="Freeform 128">
              <a:extLst>
                <a:ext uri="{FF2B5EF4-FFF2-40B4-BE49-F238E27FC236}">
                  <a16:creationId xmlns:a16="http://schemas.microsoft.com/office/drawing/2014/main" id="{32D2257B-0B7A-4918-A6B3-74552983CEF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602403" y="6393706"/>
              <a:ext cx="131153" cy="78339"/>
            </a:xfrm>
            <a:custGeom>
              <a:avLst/>
              <a:gdLst>
                <a:gd name="T0" fmla="*/ 18 w 40"/>
                <a:gd name="T1" fmla="*/ 0 h 26"/>
                <a:gd name="T2" fmla="*/ 7 w 40"/>
                <a:gd name="T3" fmla="*/ 20 h 26"/>
                <a:gd name="T4" fmla="*/ 18 w 40"/>
                <a:gd name="T5" fmla="*/ 0 h 26"/>
              </a:gdLst>
              <a:ahLst/>
              <a:cxnLst>
                <a:cxn ang="0">
                  <a:pos x="T0" y="T1"/>
                </a:cxn>
                <a:cxn ang="0">
                  <a:pos x="T2" y="T3"/>
                </a:cxn>
                <a:cxn ang="0">
                  <a:pos x="T4" y="T5"/>
                </a:cxn>
              </a:cxnLst>
              <a:rect l="0" t="0" r="r" b="b"/>
              <a:pathLst>
                <a:path w="40" h="26">
                  <a:moveTo>
                    <a:pt x="18" y="0"/>
                  </a:moveTo>
                  <a:cubicBezTo>
                    <a:pt x="40" y="9"/>
                    <a:pt x="28" y="26"/>
                    <a:pt x="7" y="20"/>
                  </a:cubicBezTo>
                  <a:cubicBezTo>
                    <a:pt x="0" y="8"/>
                    <a:pt x="6" y="1"/>
                    <a:pt x="1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7" name="Freeform 129">
              <a:extLst>
                <a:ext uri="{FF2B5EF4-FFF2-40B4-BE49-F238E27FC236}">
                  <a16:creationId xmlns:a16="http://schemas.microsoft.com/office/drawing/2014/main" id="{B6E8A044-F3AC-48ED-B8A6-D2EDD3F694C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550199" y="6393706"/>
              <a:ext cx="147990" cy="109348"/>
            </a:xfrm>
            <a:custGeom>
              <a:avLst/>
              <a:gdLst>
                <a:gd name="T0" fmla="*/ 28 w 45"/>
                <a:gd name="T1" fmla="*/ 0 h 36"/>
                <a:gd name="T2" fmla="*/ 42 w 45"/>
                <a:gd name="T3" fmla="*/ 20 h 36"/>
                <a:gd name="T4" fmla="*/ 28 w 45"/>
                <a:gd name="T5" fmla="*/ 0 h 36"/>
              </a:gdLst>
              <a:ahLst/>
              <a:cxnLst>
                <a:cxn ang="0">
                  <a:pos x="T0" y="T1"/>
                </a:cxn>
                <a:cxn ang="0">
                  <a:pos x="T2" y="T3"/>
                </a:cxn>
                <a:cxn ang="0">
                  <a:pos x="T4" y="T5"/>
                </a:cxn>
              </a:cxnLst>
              <a:rect l="0" t="0" r="r" b="b"/>
              <a:pathLst>
                <a:path w="45" h="36">
                  <a:moveTo>
                    <a:pt x="28" y="0"/>
                  </a:moveTo>
                  <a:cubicBezTo>
                    <a:pt x="34" y="1"/>
                    <a:pt x="45" y="11"/>
                    <a:pt x="42" y="20"/>
                  </a:cubicBezTo>
                  <a:cubicBezTo>
                    <a:pt x="25" y="36"/>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8" name="Freeform 133">
              <a:extLst>
                <a:ext uri="{FF2B5EF4-FFF2-40B4-BE49-F238E27FC236}">
                  <a16:creationId xmlns:a16="http://schemas.microsoft.com/office/drawing/2014/main" id="{248AF2CF-3B97-49B3-8E08-2820E763B51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357015" y="6402684"/>
              <a:ext cx="137356" cy="100371"/>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9" name="Freeform 136">
              <a:extLst>
                <a:ext uri="{FF2B5EF4-FFF2-40B4-BE49-F238E27FC236}">
                  <a16:creationId xmlns:a16="http://schemas.microsoft.com/office/drawing/2014/main" id="{B5BEC596-B534-44B2-B1B8-78C1FBBA366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455860" y="6414923"/>
              <a:ext cx="127608" cy="69362"/>
            </a:xfrm>
            <a:custGeom>
              <a:avLst/>
              <a:gdLst>
                <a:gd name="T0" fmla="*/ 21 w 39"/>
                <a:gd name="T1" fmla="*/ 0 h 23"/>
                <a:gd name="T2" fmla="*/ 22 w 39"/>
                <a:gd name="T3" fmla="*/ 23 h 23"/>
                <a:gd name="T4" fmla="*/ 21 w 39"/>
                <a:gd name="T5" fmla="*/ 0 h 23"/>
              </a:gdLst>
              <a:ahLst/>
              <a:cxnLst>
                <a:cxn ang="0">
                  <a:pos x="T0" y="T1"/>
                </a:cxn>
                <a:cxn ang="0">
                  <a:pos x="T2" y="T3"/>
                </a:cxn>
                <a:cxn ang="0">
                  <a:pos x="T4" y="T5"/>
                </a:cxn>
              </a:cxnLst>
              <a:rect l="0" t="0" r="r" b="b"/>
              <a:pathLst>
                <a:path w="39" h="23">
                  <a:moveTo>
                    <a:pt x="21" y="0"/>
                  </a:moveTo>
                  <a:cubicBezTo>
                    <a:pt x="37" y="0"/>
                    <a:pt x="39" y="22"/>
                    <a:pt x="22" y="23"/>
                  </a:cubicBezTo>
                  <a:cubicBezTo>
                    <a:pt x="7" y="22"/>
                    <a:pt x="0" y="5"/>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0" name="Freeform 137">
              <a:extLst>
                <a:ext uri="{FF2B5EF4-FFF2-40B4-BE49-F238E27FC236}">
                  <a16:creationId xmlns:a16="http://schemas.microsoft.com/office/drawing/2014/main" id="{F45F86F4-28DB-49BC-8B6B-B703086F432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118231" y="6418188"/>
              <a:ext cx="127608" cy="93843"/>
            </a:xfrm>
            <a:custGeom>
              <a:avLst/>
              <a:gdLst>
                <a:gd name="T0" fmla="*/ 23 w 39"/>
                <a:gd name="T1" fmla="*/ 0 h 31"/>
                <a:gd name="T2" fmla="*/ 17 w 39"/>
                <a:gd name="T3" fmla="*/ 26 h 31"/>
                <a:gd name="T4" fmla="*/ 23 w 39"/>
                <a:gd name="T5" fmla="*/ 0 h 31"/>
              </a:gdLst>
              <a:ahLst/>
              <a:cxnLst>
                <a:cxn ang="0">
                  <a:pos x="T0" y="T1"/>
                </a:cxn>
                <a:cxn ang="0">
                  <a:pos x="T2" y="T3"/>
                </a:cxn>
                <a:cxn ang="0">
                  <a:pos x="T4" y="T5"/>
                </a:cxn>
              </a:cxnLst>
              <a:rect l="0" t="0" r="r" b="b"/>
              <a:pathLst>
                <a:path w="39" h="31">
                  <a:moveTo>
                    <a:pt x="23" y="0"/>
                  </a:moveTo>
                  <a:cubicBezTo>
                    <a:pt x="39" y="3"/>
                    <a:pt x="39" y="31"/>
                    <a:pt x="17" y="26"/>
                  </a:cubicBezTo>
                  <a:cubicBezTo>
                    <a:pt x="0" y="6"/>
                    <a:pt x="15" y="5"/>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1" name="Freeform 138">
              <a:extLst>
                <a:ext uri="{FF2B5EF4-FFF2-40B4-BE49-F238E27FC236}">
                  <a16:creationId xmlns:a16="http://schemas.microsoft.com/office/drawing/2014/main" id="{2932A0BD-C987-4A93-91DC-E277DC89CC2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865674" y="6420637"/>
              <a:ext cx="117860" cy="79154"/>
            </a:xfrm>
            <a:custGeom>
              <a:avLst/>
              <a:gdLst>
                <a:gd name="T0" fmla="*/ 21 w 36"/>
                <a:gd name="T1" fmla="*/ 0 h 26"/>
                <a:gd name="T2" fmla="*/ 21 w 36"/>
                <a:gd name="T3" fmla="*/ 26 h 26"/>
                <a:gd name="T4" fmla="*/ 21 w 36"/>
                <a:gd name="T5" fmla="*/ 0 h 26"/>
              </a:gdLst>
              <a:ahLst/>
              <a:cxnLst>
                <a:cxn ang="0">
                  <a:pos x="T0" y="T1"/>
                </a:cxn>
                <a:cxn ang="0">
                  <a:pos x="T2" y="T3"/>
                </a:cxn>
                <a:cxn ang="0">
                  <a:pos x="T4" y="T5"/>
                </a:cxn>
              </a:cxnLst>
              <a:rect l="0" t="0" r="r" b="b"/>
              <a:pathLst>
                <a:path w="36" h="26">
                  <a:moveTo>
                    <a:pt x="21" y="0"/>
                  </a:moveTo>
                  <a:cubicBezTo>
                    <a:pt x="32" y="4"/>
                    <a:pt x="36" y="23"/>
                    <a:pt x="21" y="26"/>
                  </a:cubicBezTo>
                  <a:cubicBezTo>
                    <a:pt x="1" y="24"/>
                    <a:pt x="0" y="2"/>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2" name="Freeform 139">
              <a:extLst>
                <a:ext uri="{FF2B5EF4-FFF2-40B4-BE49-F238E27FC236}">
                  <a16:creationId xmlns:a16="http://schemas.microsoft.com/office/drawing/2014/main" id="{DD6B3E88-4337-44F0-80CD-D96F69C2F14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387222" y="6427164"/>
              <a:ext cx="131153" cy="87315"/>
            </a:xfrm>
            <a:custGeom>
              <a:avLst/>
              <a:gdLst>
                <a:gd name="T0" fmla="*/ 24 w 40"/>
                <a:gd name="T1" fmla="*/ 0 h 29"/>
                <a:gd name="T2" fmla="*/ 19 w 40"/>
                <a:gd name="T3" fmla="*/ 26 h 29"/>
                <a:gd name="T4" fmla="*/ 24 w 40"/>
                <a:gd name="T5" fmla="*/ 0 h 29"/>
              </a:gdLst>
              <a:ahLst/>
              <a:cxnLst>
                <a:cxn ang="0">
                  <a:pos x="T0" y="T1"/>
                </a:cxn>
                <a:cxn ang="0">
                  <a:pos x="T2" y="T3"/>
                </a:cxn>
                <a:cxn ang="0">
                  <a:pos x="T4" y="T5"/>
                </a:cxn>
              </a:cxnLst>
              <a:rect l="0" t="0" r="r" b="b"/>
              <a:pathLst>
                <a:path w="40" h="29">
                  <a:moveTo>
                    <a:pt x="24" y="0"/>
                  </a:moveTo>
                  <a:cubicBezTo>
                    <a:pt x="40" y="2"/>
                    <a:pt x="34" y="29"/>
                    <a:pt x="19" y="26"/>
                  </a:cubicBezTo>
                  <a:cubicBezTo>
                    <a:pt x="0" y="19"/>
                    <a:pt x="4" y="2"/>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3" name="Freeform 140">
              <a:extLst>
                <a:ext uri="{FF2B5EF4-FFF2-40B4-BE49-F238E27FC236}">
                  <a16:creationId xmlns:a16="http://schemas.microsoft.com/office/drawing/2014/main" id="{2A481A9C-8E49-4886-B0B8-B391B54DE61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845213" y="6430428"/>
              <a:ext cx="137356" cy="96290"/>
            </a:xfrm>
            <a:custGeom>
              <a:avLst/>
              <a:gdLst>
                <a:gd name="T0" fmla="*/ 25 w 42"/>
                <a:gd name="T1" fmla="*/ 0 h 32"/>
                <a:gd name="T2" fmla="*/ 4 w 42"/>
                <a:gd name="T3" fmla="*/ 18 h 32"/>
                <a:gd name="T4" fmla="*/ 25 w 42"/>
                <a:gd name="T5" fmla="*/ 0 h 32"/>
              </a:gdLst>
              <a:ahLst/>
              <a:cxnLst>
                <a:cxn ang="0">
                  <a:pos x="T0" y="T1"/>
                </a:cxn>
                <a:cxn ang="0">
                  <a:pos x="T2" y="T3"/>
                </a:cxn>
                <a:cxn ang="0">
                  <a:pos x="T4" y="T5"/>
                </a:cxn>
              </a:cxnLst>
              <a:rect l="0" t="0" r="r" b="b"/>
              <a:pathLst>
                <a:path w="42" h="32">
                  <a:moveTo>
                    <a:pt x="25" y="0"/>
                  </a:moveTo>
                  <a:cubicBezTo>
                    <a:pt x="42" y="13"/>
                    <a:pt x="15" y="32"/>
                    <a:pt x="4" y="18"/>
                  </a:cubicBezTo>
                  <a:cubicBezTo>
                    <a:pt x="0" y="5"/>
                    <a:pt x="16"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4" name="Freeform 142">
              <a:extLst>
                <a:ext uri="{FF2B5EF4-FFF2-40B4-BE49-F238E27FC236}">
                  <a16:creationId xmlns:a16="http://schemas.microsoft.com/office/drawing/2014/main" id="{F74D151E-F322-43E1-AAAA-39C16A828D4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615774" y="6457357"/>
              <a:ext cx="3545" cy="5712"/>
            </a:xfrm>
            <a:custGeom>
              <a:avLst/>
              <a:gdLst>
                <a:gd name="T0" fmla="*/ 0 w 1"/>
                <a:gd name="T1" fmla="*/ 0 h 2"/>
                <a:gd name="T2" fmla="*/ 1 w 1"/>
                <a:gd name="T3" fmla="*/ 2 h 2"/>
                <a:gd name="T4" fmla="*/ 0 w 1"/>
                <a:gd name="T5" fmla="*/ 0 h 2"/>
              </a:gdLst>
              <a:ahLst/>
              <a:cxnLst>
                <a:cxn ang="0">
                  <a:pos x="T0" y="T1"/>
                </a:cxn>
                <a:cxn ang="0">
                  <a:pos x="T2" y="T3"/>
                </a:cxn>
                <a:cxn ang="0">
                  <a:pos x="T4" y="T5"/>
                </a:cxn>
              </a:cxnLst>
              <a:rect l="0" t="0" r="r" b="b"/>
              <a:pathLst>
                <a:path w="1" h="2">
                  <a:moveTo>
                    <a:pt x="0" y="0"/>
                  </a:moveTo>
                  <a:cubicBezTo>
                    <a:pt x="1" y="1"/>
                    <a:pt x="1" y="1"/>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5" name="Freeform 143">
              <a:extLst>
                <a:ext uri="{FF2B5EF4-FFF2-40B4-BE49-F238E27FC236}">
                  <a16:creationId xmlns:a16="http://schemas.microsoft.com/office/drawing/2014/main" id="{BF3063F9-CB9B-4822-865E-5BFC90AF983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642843" y="6460620"/>
              <a:ext cx="121406" cy="78339"/>
            </a:xfrm>
            <a:custGeom>
              <a:avLst/>
              <a:gdLst>
                <a:gd name="T0" fmla="*/ 21 w 37"/>
                <a:gd name="T1" fmla="*/ 0 h 26"/>
                <a:gd name="T2" fmla="*/ 22 w 37"/>
                <a:gd name="T3" fmla="*/ 26 h 26"/>
                <a:gd name="T4" fmla="*/ 21 w 37"/>
                <a:gd name="T5" fmla="*/ 0 h 26"/>
              </a:gdLst>
              <a:ahLst/>
              <a:cxnLst>
                <a:cxn ang="0">
                  <a:pos x="T0" y="T1"/>
                </a:cxn>
                <a:cxn ang="0">
                  <a:pos x="T2" y="T3"/>
                </a:cxn>
                <a:cxn ang="0">
                  <a:pos x="T4" y="T5"/>
                </a:cxn>
              </a:cxnLst>
              <a:rect l="0" t="0" r="r" b="b"/>
              <a:pathLst>
                <a:path w="37" h="26">
                  <a:moveTo>
                    <a:pt x="21" y="0"/>
                  </a:moveTo>
                  <a:cubicBezTo>
                    <a:pt x="32" y="2"/>
                    <a:pt x="37" y="23"/>
                    <a:pt x="22" y="26"/>
                  </a:cubicBezTo>
                  <a:cubicBezTo>
                    <a:pt x="3" y="26"/>
                    <a:pt x="0" y="1"/>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6" name="Freeform 144">
              <a:extLst>
                <a:ext uri="{FF2B5EF4-FFF2-40B4-BE49-F238E27FC236}">
                  <a16:creationId xmlns:a16="http://schemas.microsoft.com/office/drawing/2014/main" id="{F541B440-1CE7-46DE-8E58-B472C9E62C2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911352" y="6457357"/>
              <a:ext cx="141786" cy="90579"/>
            </a:xfrm>
            <a:custGeom>
              <a:avLst/>
              <a:gdLst>
                <a:gd name="T0" fmla="*/ 28 w 43"/>
                <a:gd name="T1" fmla="*/ 2 h 30"/>
                <a:gd name="T2" fmla="*/ 41 w 43"/>
                <a:gd name="T3" fmla="*/ 20 h 30"/>
                <a:gd name="T4" fmla="*/ 28 w 43"/>
                <a:gd name="T5" fmla="*/ 2 h 30"/>
              </a:gdLst>
              <a:ahLst/>
              <a:cxnLst>
                <a:cxn ang="0">
                  <a:pos x="T0" y="T1"/>
                </a:cxn>
                <a:cxn ang="0">
                  <a:pos x="T2" y="T3"/>
                </a:cxn>
                <a:cxn ang="0">
                  <a:pos x="T4" y="T5"/>
                </a:cxn>
              </a:cxnLst>
              <a:rect l="0" t="0" r="r" b="b"/>
              <a:pathLst>
                <a:path w="43" h="30">
                  <a:moveTo>
                    <a:pt x="28" y="2"/>
                  </a:moveTo>
                  <a:cubicBezTo>
                    <a:pt x="36" y="0"/>
                    <a:pt x="43" y="12"/>
                    <a:pt x="41" y="20"/>
                  </a:cubicBezTo>
                  <a:cubicBezTo>
                    <a:pt x="24" y="30"/>
                    <a:pt x="0" y="14"/>
                    <a:pt x="28"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7" name="Freeform 145">
              <a:extLst>
                <a:ext uri="{FF2B5EF4-FFF2-40B4-BE49-F238E27FC236}">
                  <a16:creationId xmlns:a16="http://schemas.microsoft.com/office/drawing/2014/main" id="{25E18B25-35CB-4DFC-B428-063F245D0B9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121373" y="6463070"/>
              <a:ext cx="121406" cy="66913"/>
            </a:xfrm>
            <a:custGeom>
              <a:avLst/>
              <a:gdLst>
                <a:gd name="T0" fmla="*/ 19 w 37"/>
                <a:gd name="T1" fmla="*/ 0 h 22"/>
                <a:gd name="T2" fmla="*/ 19 w 37"/>
                <a:gd name="T3" fmla="*/ 22 h 22"/>
                <a:gd name="T4" fmla="*/ 19 w 37"/>
                <a:gd name="T5" fmla="*/ 0 h 22"/>
              </a:gdLst>
              <a:ahLst/>
              <a:cxnLst>
                <a:cxn ang="0">
                  <a:pos x="T0" y="T1"/>
                </a:cxn>
                <a:cxn ang="0">
                  <a:pos x="T2" y="T3"/>
                </a:cxn>
                <a:cxn ang="0">
                  <a:pos x="T4" y="T5"/>
                </a:cxn>
              </a:cxnLst>
              <a:rect l="0" t="0" r="r" b="b"/>
              <a:pathLst>
                <a:path w="37" h="22">
                  <a:moveTo>
                    <a:pt x="19" y="0"/>
                  </a:moveTo>
                  <a:cubicBezTo>
                    <a:pt x="35" y="1"/>
                    <a:pt x="37" y="22"/>
                    <a:pt x="19" y="22"/>
                  </a:cubicBezTo>
                  <a:cubicBezTo>
                    <a:pt x="6" y="18"/>
                    <a:pt x="0" y="4"/>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8" name="Freeform 8">
              <a:extLst>
                <a:ext uri="{FF2B5EF4-FFF2-40B4-BE49-F238E27FC236}">
                  <a16:creationId xmlns:a16="http://schemas.microsoft.com/office/drawing/2014/main" id="{AC3EF75E-9D39-42A1-8744-0314BE64AB3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576864" y="6421045"/>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9" name="Freeform 129">
              <a:extLst>
                <a:ext uri="{FF2B5EF4-FFF2-40B4-BE49-F238E27FC236}">
                  <a16:creationId xmlns:a16="http://schemas.microsoft.com/office/drawing/2014/main" id="{5B830616-AB5F-4414-891C-D7D65A1C2A2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120744" y="5781063"/>
              <a:ext cx="147990" cy="109348"/>
            </a:xfrm>
            <a:custGeom>
              <a:avLst/>
              <a:gdLst>
                <a:gd name="T0" fmla="*/ 28 w 45"/>
                <a:gd name="T1" fmla="*/ 0 h 36"/>
                <a:gd name="T2" fmla="*/ 42 w 45"/>
                <a:gd name="T3" fmla="*/ 20 h 36"/>
                <a:gd name="T4" fmla="*/ 28 w 45"/>
                <a:gd name="T5" fmla="*/ 0 h 36"/>
              </a:gdLst>
              <a:ahLst/>
              <a:cxnLst>
                <a:cxn ang="0">
                  <a:pos x="T0" y="T1"/>
                </a:cxn>
                <a:cxn ang="0">
                  <a:pos x="T2" y="T3"/>
                </a:cxn>
                <a:cxn ang="0">
                  <a:pos x="T4" y="T5"/>
                </a:cxn>
              </a:cxnLst>
              <a:rect l="0" t="0" r="r" b="b"/>
              <a:pathLst>
                <a:path w="45" h="36">
                  <a:moveTo>
                    <a:pt x="28" y="0"/>
                  </a:moveTo>
                  <a:cubicBezTo>
                    <a:pt x="34" y="1"/>
                    <a:pt x="45" y="11"/>
                    <a:pt x="42" y="20"/>
                  </a:cubicBezTo>
                  <a:cubicBezTo>
                    <a:pt x="25" y="36"/>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0" name="Freeform 133">
              <a:extLst>
                <a:ext uri="{FF2B5EF4-FFF2-40B4-BE49-F238E27FC236}">
                  <a16:creationId xmlns:a16="http://schemas.microsoft.com/office/drawing/2014/main" id="{B84FCDC4-EB04-49F6-83E1-AE030D9139D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459809" y="5814737"/>
              <a:ext cx="137356" cy="100371"/>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1" name="Freeform 129">
              <a:extLst>
                <a:ext uri="{FF2B5EF4-FFF2-40B4-BE49-F238E27FC236}">
                  <a16:creationId xmlns:a16="http://schemas.microsoft.com/office/drawing/2014/main" id="{297CFE06-B273-4E3A-828B-7F2391E7234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250782" y="5569170"/>
              <a:ext cx="147990" cy="109348"/>
            </a:xfrm>
            <a:custGeom>
              <a:avLst/>
              <a:gdLst>
                <a:gd name="T0" fmla="*/ 28 w 45"/>
                <a:gd name="T1" fmla="*/ 0 h 36"/>
                <a:gd name="T2" fmla="*/ 42 w 45"/>
                <a:gd name="T3" fmla="*/ 20 h 36"/>
                <a:gd name="T4" fmla="*/ 28 w 45"/>
                <a:gd name="T5" fmla="*/ 0 h 36"/>
              </a:gdLst>
              <a:ahLst/>
              <a:cxnLst>
                <a:cxn ang="0">
                  <a:pos x="T0" y="T1"/>
                </a:cxn>
                <a:cxn ang="0">
                  <a:pos x="T2" y="T3"/>
                </a:cxn>
                <a:cxn ang="0">
                  <a:pos x="T4" y="T5"/>
                </a:cxn>
              </a:cxnLst>
              <a:rect l="0" t="0" r="r" b="b"/>
              <a:pathLst>
                <a:path w="45" h="36">
                  <a:moveTo>
                    <a:pt x="28" y="0"/>
                  </a:moveTo>
                  <a:cubicBezTo>
                    <a:pt x="34" y="1"/>
                    <a:pt x="45" y="11"/>
                    <a:pt x="42" y="20"/>
                  </a:cubicBezTo>
                  <a:cubicBezTo>
                    <a:pt x="25" y="36"/>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2" name="Freeform 133">
              <a:extLst>
                <a:ext uri="{FF2B5EF4-FFF2-40B4-BE49-F238E27FC236}">
                  <a16:creationId xmlns:a16="http://schemas.microsoft.com/office/drawing/2014/main" id="{3DB916FA-F738-4FDC-856A-EC97DEA0FAD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104120" y="5598084"/>
              <a:ext cx="137356" cy="100371"/>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3" name="Freeform 144">
              <a:extLst>
                <a:ext uri="{FF2B5EF4-FFF2-40B4-BE49-F238E27FC236}">
                  <a16:creationId xmlns:a16="http://schemas.microsoft.com/office/drawing/2014/main" id="{84355883-FB7A-47AA-BA56-AF9F915525E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457282" y="5553207"/>
              <a:ext cx="141786" cy="90579"/>
            </a:xfrm>
            <a:custGeom>
              <a:avLst/>
              <a:gdLst>
                <a:gd name="T0" fmla="*/ 28 w 43"/>
                <a:gd name="T1" fmla="*/ 2 h 30"/>
                <a:gd name="T2" fmla="*/ 41 w 43"/>
                <a:gd name="T3" fmla="*/ 20 h 30"/>
                <a:gd name="T4" fmla="*/ 28 w 43"/>
                <a:gd name="T5" fmla="*/ 2 h 30"/>
              </a:gdLst>
              <a:ahLst/>
              <a:cxnLst>
                <a:cxn ang="0">
                  <a:pos x="T0" y="T1"/>
                </a:cxn>
                <a:cxn ang="0">
                  <a:pos x="T2" y="T3"/>
                </a:cxn>
                <a:cxn ang="0">
                  <a:pos x="T4" y="T5"/>
                </a:cxn>
              </a:cxnLst>
              <a:rect l="0" t="0" r="r" b="b"/>
              <a:pathLst>
                <a:path w="43" h="30">
                  <a:moveTo>
                    <a:pt x="28" y="2"/>
                  </a:moveTo>
                  <a:cubicBezTo>
                    <a:pt x="36" y="0"/>
                    <a:pt x="43" y="12"/>
                    <a:pt x="41" y="20"/>
                  </a:cubicBezTo>
                  <a:cubicBezTo>
                    <a:pt x="24" y="30"/>
                    <a:pt x="0" y="14"/>
                    <a:pt x="28"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85" name="Freeform 142">
            <a:extLst>
              <a:ext uri="{FF2B5EF4-FFF2-40B4-BE49-F238E27FC236}">
                <a16:creationId xmlns:a16="http://schemas.microsoft.com/office/drawing/2014/main" id="{869C3428-7E23-4E31-828E-09F276DACD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920574" y="6762157"/>
            <a:ext cx="3545" cy="5712"/>
          </a:xfrm>
          <a:custGeom>
            <a:avLst/>
            <a:gdLst>
              <a:gd name="T0" fmla="*/ 0 w 1"/>
              <a:gd name="T1" fmla="*/ 0 h 2"/>
              <a:gd name="T2" fmla="*/ 1 w 1"/>
              <a:gd name="T3" fmla="*/ 2 h 2"/>
              <a:gd name="T4" fmla="*/ 0 w 1"/>
              <a:gd name="T5" fmla="*/ 0 h 2"/>
            </a:gdLst>
            <a:ahLst/>
            <a:cxnLst>
              <a:cxn ang="0">
                <a:pos x="T0" y="T1"/>
              </a:cxn>
              <a:cxn ang="0">
                <a:pos x="T2" y="T3"/>
              </a:cxn>
              <a:cxn ang="0">
                <a:pos x="T4" y="T5"/>
              </a:cxn>
            </a:cxnLst>
            <a:rect l="0" t="0" r="r" b="b"/>
            <a:pathLst>
              <a:path w="1" h="2">
                <a:moveTo>
                  <a:pt x="0" y="0"/>
                </a:moveTo>
                <a:cubicBezTo>
                  <a:pt x="1" y="1"/>
                  <a:pt x="1" y="1"/>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263747328"/>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71AFD227-869A-489C-A9B5-3F0498DF3C0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096450" y="13394"/>
            <a:ext cx="494218" cy="6814823"/>
            <a:chOff x="11096450" y="13394"/>
            <a:chExt cx="494218" cy="6814823"/>
          </a:xfrm>
          <a:solidFill>
            <a:schemeClr val="bg2">
              <a:lumMod val="90000"/>
            </a:schemeClr>
          </a:solidFill>
        </p:grpSpPr>
        <p:sp>
          <p:nvSpPr>
            <p:cNvPr id="9" name="Freeform 8">
              <a:extLst>
                <a:ext uri="{FF2B5EF4-FFF2-40B4-BE49-F238E27FC236}">
                  <a16:creationId xmlns:a16="http://schemas.microsoft.com/office/drawing/2014/main" id="{62704B34-199B-4964-9C78-3AB9735915A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8009" y="6718576"/>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0" name="Freeform 10">
              <a:extLst>
                <a:ext uri="{FF2B5EF4-FFF2-40B4-BE49-F238E27FC236}">
                  <a16:creationId xmlns:a16="http://schemas.microsoft.com/office/drawing/2014/main" id="{8B1E8DB8-017D-454E-849F-EE5742849FD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75034" y="77813"/>
              <a:ext cx="138242" cy="88130"/>
            </a:xfrm>
            <a:custGeom>
              <a:avLst/>
              <a:gdLst>
                <a:gd name="T0" fmla="*/ 22 w 42"/>
                <a:gd name="T1" fmla="*/ 0 h 29"/>
                <a:gd name="T2" fmla="*/ 14 w 42"/>
                <a:gd name="T3" fmla="*/ 25 h 29"/>
                <a:gd name="T4" fmla="*/ 22 w 42"/>
                <a:gd name="T5" fmla="*/ 0 h 29"/>
              </a:gdLst>
              <a:ahLst/>
              <a:cxnLst>
                <a:cxn ang="0">
                  <a:pos x="T0" y="T1"/>
                </a:cxn>
                <a:cxn ang="0">
                  <a:pos x="T2" y="T3"/>
                </a:cxn>
                <a:cxn ang="0">
                  <a:pos x="T4" y="T5"/>
                </a:cxn>
              </a:cxnLst>
              <a:rect l="0" t="0" r="r" b="b"/>
              <a:pathLst>
                <a:path w="42" h="29">
                  <a:moveTo>
                    <a:pt x="22" y="0"/>
                  </a:moveTo>
                  <a:cubicBezTo>
                    <a:pt x="42" y="7"/>
                    <a:pt x="28" y="29"/>
                    <a:pt x="14" y="25"/>
                  </a:cubicBezTo>
                  <a:cubicBezTo>
                    <a:pt x="0" y="18"/>
                    <a:pt x="8" y="1"/>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1" name="Freeform 15">
              <a:extLst>
                <a:ext uri="{FF2B5EF4-FFF2-40B4-BE49-F238E27FC236}">
                  <a16:creationId xmlns:a16="http://schemas.microsoft.com/office/drawing/2014/main" id="{16D80E5D-5099-41C4-A80A-1B1538C382F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78964" y="592010"/>
              <a:ext cx="121406" cy="72626"/>
            </a:xfrm>
            <a:custGeom>
              <a:avLst/>
              <a:gdLst>
                <a:gd name="T0" fmla="*/ 16 w 37"/>
                <a:gd name="T1" fmla="*/ 0 h 24"/>
                <a:gd name="T2" fmla="*/ 11 w 37"/>
                <a:gd name="T3" fmla="*/ 24 h 24"/>
                <a:gd name="T4" fmla="*/ 16 w 37"/>
                <a:gd name="T5" fmla="*/ 0 h 24"/>
              </a:gdLst>
              <a:ahLst/>
              <a:cxnLst>
                <a:cxn ang="0">
                  <a:pos x="T0" y="T1"/>
                </a:cxn>
                <a:cxn ang="0">
                  <a:pos x="T2" y="T3"/>
                </a:cxn>
                <a:cxn ang="0">
                  <a:pos x="T4" y="T5"/>
                </a:cxn>
              </a:cxnLst>
              <a:rect l="0" t="0" r="r" b="b"/>
              <a:pathLst>
                <a:path w="37" h="24">
                  <a:moveTo>
                    <a:pt x="16" y="0"/>
                  </a:moveTo>
                  <a:cubicBezTo>
                    <a:pt x="37" y="6"/>
                    <a:pt x="30" y="20"/>
                    <a:pt x="11" y="24"/>
                  </a:cubicBezTo>
                  <a:cubicBezTo>
                    <a:pt x="0" y="17"/>
                    <a:pt x="5" y="3"/>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2" name="Freeform 18">
              <a:extLst>
                <a:ext uri="{FF2B5EF4-FFF2-40B4-BE49-F238E27FC236}">
                  <a16:creationId xmlns:a16="http://schemas.microsoft.com/office/drawing/2014/main" id="{947751E1-E2F4-467E-B547-3BD4BAB7F56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82378" y="335267"/>
              <a:ext cx="138242" cy="78339"/>
            </a:xfrm>
            <a:custGeom>
              <a:avLst/>
              <a:gdLst>
                <a:gd name="T0" fmla="*/ 6 w 42"/>
                <a:gd name="T1" fmla="*/ 6 h 26"/>
                <a:gd name="T2" fmla="*/ 21 w 42"/>
                <a:gd name="T3" fmla="*/ 26 h 26"/>
                <a:gd name="T4" fmla="*/ 6 w 42"/>
                <a:gd name="T5" fmla="*/ 6 h 26"/>
              </a:gdLst>
              <a:ahLst/>
              <a:cxnLst>
                <a:cxn ang="0">
                  <a:pos x="T0" y="T1"/>
                </a:cxn>
                <a:cxn ang="0">
                  <a:pos x="T2" y="T3"/>
                </a:cxn>
                <a:cxn ang="0">
                  <a:pos x="T4" y="T5"/>
                </a:cxn>
              </a:cxnLst>
              <a:rect l="0" t="0" r="r" b="b"/>
              <a:pathLst>
                <a:path w="42" h="26">
                  <a:moveTo>
                    <a:pt x="6" y="6"/>
                  </a:moveTo>
                  <a:cubicBezTo>
                    <a:pt x="25" y="0"/>
                    <a:pt x="42" y="17"/>
                    <a:pt x="21" y="26"/>
                  </a:cubicBezTo>
                  <a:cubicBezTo>
                    <a:pt x="9" y="26"/>
                    <a:pt x="0" y="16"/>
                    <a:pt x="6" y="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3" name="Freeform 19">
              <a:extLst>
                <a:ext uri="{FF2B5EF4-FFF2-40B4-BE49-F238E27FC236}">
                  <a16:creationId xmlns:a16="http://schemas.microsoft.com/office/drawing/2014/main" id="{55D8869B-B701-4268-9856-876345C8AE3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7714" y="2021691"/>
              <a:ext cx="124951" cy="69362"/>
            </a:xfrm>
            <a:custGeom>
              <a:avLst/>
              <a:gdLst>
                <a:gd name="T0" fmla="*/ 16 w 38"/>
                <a:gd name="T1" fmla="*/ 0 h 23"/>
                <a:gd name="T2" fmla="*/ 10 w 38"/>
                <a:gd name="T3" fmla="*/ 23 h 23"/>
                <a:gd name="T4" fmla="*/ 16 w 38"/>
                <a:gd name="T5" fmla="*/ 0 h 23"/>
              </a:gdLst>
              <a:ahLst/>
              <a:cxnLst>
                <a:cxn ang="0">
                  <a:pos x="T0" y="T1"/>
                </a:cxn>
                <a:cxn ang="0">
                  <a:pos x="T2" y="T3"/>
                </a:cxn>
                <a:cxn ang="0">
                  <a:pos x="T4" y="T5"/>
                </a:cxn>
              </a:cxnLst>
              <a:rect l="0" t="0" r="r" b="b"/>
              <a:pathLst>
                <a:path w="38" h="23">
                  <a:moveTo>
                    <a:pt x="16" y="0"/>
                  </a:moveTo>
                  <a:cubicBezTo>
                    <a:pt x="38" y="8"/>
                    <a:pt x="31" y="18"/>
                    <a:pt x="10" y="23"/>
                  </a:cubicBezTo>
                  <a:cubicBezTo>
                    <a:pt x="0" y="16"/>
                    <a:pt x="4" y="3"/>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4" name="Freeform 20">
              <a:extLst>
                <a:ext uri="{FF2B5EF4-FFF2-40B4-BE49-F238E27FC236}">
                  <a16:creationId xmlns:a16="http://schemas.microsoft.com/office/drawing/2014/main" id="{A25CA59C-849F-4CE4-A9B0-293F98DE2C7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14629" y="2272420"/>
              <a:ext cx="128495" cy="78339"/>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5" name="Freeform 22">
              <a:extLst>
                <a:ext uri="{FF2B5EF4-FFF2-40B4-BE49-F238E27FC236}">
                  <a16:creationId xmlns:a16="http://schemas.microsoft.com/office/drawing/2014/main" id="{FE000DB1-AAA1-4BFF-8F14-53624C2F9E0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26398" y="1049544"/>
              <a:ext cx="150648" cy="99554"/>
            </a:xfrm>
            <a:custGeom>
              <a:avLst/>
              <a:gdLst>
                <a:gd name="T0" fmla="*/ 26 w 46"/>
                <a:gd name="T1" fmla="*/ 0 h 33"/>
                <a:gd name="T2" fmla="*/ 38 w 46"/>
                <a:gd name="T3" fmla="*/ 22 h 33"/>
                <a:gd name="T4" fmla="*/ 26 w 46"/>
                <a:gd name="T5" fmla="*/ 0 h 33"/>
              </a:gdLst>
              <a:ahLst/>
              <a:cxnLst>
                <a:cxn ang="0">
                  <a:pos x="T0" y="T1"/>
                </a:cxn>
                <a:cxn ang="0">
                  <a:pos x="T2" y="T3"/>
                </a:cxn>
                <a:cxn ang="0">
                  <a:pos x="T4" y="T5"/>
                </a:cxn>
              </a:cxnLst>
              <a:rect l="0" t="0" r="r" b="b"/>
              <a:pathLst>
                <a:path w="46" h="33">
                  <a:moveTo>
                    <a:pt x="26" y="0"/>
                  </a:moveTo>
                  <a:cubicBezTo>
                    <a:pt x="29" y="0"/>
                    <a:pt x="46" y="16"/>
                    <a:pt x="38" y="22"/>
                  </a:cubicBezTo>
                  <a:cubicBezTo>
                    <a:pt x="16" y="33"/>
                    <a:pt x="0" y="5"/>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6" name="Freeform 23">
              <a:extLst>
                <a:ext uri="{FF2B5EF4-FFF2-40B4-BE49-F238E27FC236}">
                  <a16:creationId xmlns:a16="http://schemas.microsoft.com/office/drawing/2014/main" id="{5EEFBC14-7E5B-47B2-B5E3-E90991F8919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40085" y="836978"/>
              <a:ext cx="134697" cy="81603"/>
            </a:xfrm>
            <a:custGeom>
              <a:avLst/>
              <a:gdLst>
                <a:gd name="T0" fmla="*/ 19 w 41"/>
                <a:gd name="T1" fmla="*/ 0 h 27"/>
                <a:gd name="T2" fmla="*/ 8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10"/>
                    <a:pt x="28" y="27"/>
                    <a:pt x="8" y="20"/>
                  </a:cubicBezTo>
                  <a:cubicBezTo>
                    <a:pt x="0" y="8"/>
                    <a:pt x="7" y="2"/>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7" name="Freeform 26">
              <a:extLst>
                <a:ext uri="{FF2B5EF4-FFF2-40B4-BE49-F238E27FC236}">
                  <a16:creationId xmlns:a16="http://schemas.microsoft.com/office/drawing/2014/main" id="{00AFF6E4-A34A-4FD3-8C57-BB96114822D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27309" y="1320685"/>
              <a:ext cx="127608" cy="78339"/>
            </a:xfrm>
            <a:custGeom>
              <a:avLst/>
              <a:gdLst>
                <a:gd name="T0" fmla="*/ 24 w 39"/>
                <a:gd name="T1" fmla="*/ 0 h 26"/>
                <a:gd name="T2" fmla="*/ 20 w 39"/>
                <a:gd name="T3" fmla="*/ 25 h 26"/>
                <a:gd name="T4" fmla="*/ 24 w 39"/>
                <a:gd name="T5" fmla="*/ 0 h 26"/>
              </a:gdLst>
              <a:ahLst/>
              <a:cxnLst>
                <a:cxn ang="0">
                  <a:pos x="T0" y="T1"/>
                </a:cxn>
                <a:cxn ang="0">
                  <a:pos x="T2" y="T3"/>
                </a:cxn>
                <a:cxn ang="0">
                  <a:pos x="T4" y="T5"/>
                </a:cxn>
              </a:cxnLst>
              <a:rect l="0" t="0" r="r" b="b"/>
              <a:pathLst>
                <a:path w="39" h="26">
                  <a:moveTo>
                    <a:pt x="24" y="0"/>
                  </a:moveTo>
                  <a:cubicBezTo>
                    <a:pt x="39" y="2"/>
                    <a:pt x="36" y="26"/>
                    <a:pt x="20" y="25"/>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8" name="Freeform 27">
              <a:extLst>
                <a:ext uri="{FF2B5EF4-FFF2-40B4-BE49-F238E27FC236}">
                  <a16:creationId xmlns:a16="http://schemas.microsoft.com/office/drawing/2014/main" id="{C63A8474-C075-4441-A0B3-52286EA5009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7470" y="1778440"/>
              <a:ext cx="131153" cy="93843"/>
            </a:xfrm>
            <a:custGeom>
              <a:avLst/>
              <a:gdLst>
                <a:gd name="T0" fmla="*/ 22 w 40"/>
                <a:gd name="T1" fmla="*/ 0 h 31"/>
                <a:gd name="T2" fmla="*/ 16 w 40"/>
                <a:gd name="T3" fmla="*/ 25 h 31"/>
                <a:gd name="T4" fmla="*/ 22 w 40"/>
                <a:gd name="T5" fmla="*/ 0 h 31"/>
              </a:gdLst>
              <a:ahLst/>
              <a:cxnLst>
                <a:cxn ang="0">
                  <a:pos x="T0" y="T1"/>
                </a:cxn>
                <a:cxn ang="0">
                  <a:pos x="T2" y="T3"/>
                </a:cxn>
                <a:cxn ang="0">
                  <a:pos x="T4" y="T5"/>
                </a:cxn>
              </a:cxnLst>
              <a:rect l="0" t="0" r="r" b="b"/>
              <a:pathLst>
                <a:path w="40" h="31">
                  <a:moveTo>
                    <a:pt x="22" y="0"/>
                  </a:moveTo>
                  <a:cubicBezTo>
                    <a:pt x="39" y="3"/>
                    <a:pt x="40" y="31"/>
                    <a:pt x="16" y="25"/>
                  </a:cubicBezTo>
                  <a:cubicBezTo>
                    <a:pt x="0" y="7"/>
                    <a:pt x="13" y="4"/>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9" name="Freeform 28">
              <a:extLst>
                <a:ext uri="{FF2B5EF4-FFF2-40B4-BE49-F238E27FC236}">
                  <a16:creationId xmlns:a16="http://schemas.microsoft.com/office/drawing/2014/main" id="{35DA4698-A2ED-4512-8887-F12D3F14372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4869" y="1535195"/>
              <a:ext cx="127608" cy="69362"/>
            </a:xfrm>
            <a:custGeom>
              <a:avLst/>
              <a:gdLst>
                <a:gd name="T0" fmla="*/ 16 w 39"/>
                <a:gd name="T1" fmla="*/ 0 h 23"/>
                <a:gd name="T2" fmla="*/ 11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7"/>
                    <a:pt x="31" y="17"/>
                    <a:pt x="11" y="23"/>
                  </a:cubicBezTo>
                  <a:cubicBezTo>
                    <a:pt x="0" y="16"/>
                    <a:pt x="4" y="2"/>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0" name="Freeform 30">
              <a:extLst>
                <a:ext uri="{FF2B5EF4-FFF2-40B4-BE49-F238E27FC236}">
                  <a16:creationId xmlns:a16="http://schemas.microsoft.com/office/drawing/2014/main" id="{3358E118-D590-4E50-B21C-6CDAA1CCAFC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80119" y="1078297"/>
              <a:ext cx="9748" cy="5712"/>
            </a:xfrm>
            <a:custGeom>
              <a:avLst/>
              <a:gdLst>
                <a:gd name="T0" fmla="*/ 1 w 3"/>
                <a:gd name="T1" fmla="*/ 0 h 2"/>
                <a:gd name="T2" fmla="*/ 2 w 3"/>
                <a:gd name="T3" fmla="*/ 2 h 2"/>
                <a:gd name="T4" fmla="*/ 1 w 3"/>
                <a:gd name="T5" fmla="*/ 0 h 2"/>
              </a:gdLst>
              <a:ahLst/>
              <a:cxnLst>
                <a:cxn ang="0">
                  <a:pos x="T0" y="T1"/>
                </a:cxn>
                <a:cxn ang="0">
                  <a:pos x="T2" y="T3"/>
                </a:cxn>
                <a:cxn ang="0">
                  <a:pos x="T4" y="T5"/>
                </a:cxn>
              </a:cxnLst>
              <a:rect l="0" t="0" r="r" b="b"/>
              <a:pathLst>
                <a:path w="3" h="2">
                  <a:moveTo>
                    <a:pt x="1" y="0"/>
                  </a:moveTo>
                  <a:cubicBezTo>
                    <a:pt x="2" y="1"/>
                    <a:pt x="3" y="2"/>
                    <a:pt x="2" y="2"/>
                  </a:cubicBezTo>
                  <a:cubicBezTo>
                    <a:pt x="1" y="2"/>
                    <a:pt x="0" y="1"/>
                    <a:pt x="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1" name="Freeform 43">
              <a:extLst>
                <a:ext uri="{FF2B5EF4-FFF2-40B4-BE49-F238E27FC236}">
                  <a16:creationId xmlns:a16="http://schemas.microsoft.com/office/drawing/2014/main" id="{F1EE889E-60FF-423F-ADCB-6CBEE853A04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94111" y="860614"/>
              <a:ext cx="143559" cy="75075"/>
            </a:xfrm>
            <a:custGeom>
              <a:avLst/>
              <a:gdLst>
                <a:gd name="T0" fmla="*/ 28 w 44"/>
                <a:gd name="T1" fmla="*/ 0 h 25"/>
                <a:gd name="T2" fmla="*/ 25 w 44"/>
                <a:gd name="T3" fmla="*/ 25 h 25"/>
                <a:gd name="T4" fmla="*/ 28 w 44"/>
                <a:gd name="T5" fmla="*/ 0 h 25"/>
              </a:gdLst>
              <a:ahLst/>
              <a:cxnLst>
                <a:cxn ang="0">
                  <a:pos x="T0" y="T1"/>
                </a:cxn>
                <a:cxn ang="0">
                  <a:pos x="T2" y="T3"/>
                </a:cxn>
                <a:cxn ang="0">
                  <a:pos x="T4" y="T5"/>
                </a:cxn>
              </a:cxnLst>
              <a:rect l="0" t="0" r="r" b="b"/>
              <a:pathLst>
                <a:path w="44" h="25">
                  <a:moveTo>
                    <a:pt x="28" y="0"/>
                  </a:moveTo>
                  <a:cubicBezTo>
                    <a:pt x="44" y="2"/>
                    <a:pt x="38" y="22"/>
                    <a:pt x="25" y="25"/>
                  </a:cubicBezTo>
                  <a:cubicBezTo>
                    <a:pt x="0" y="25"/>
                    <a:pt x="9" y="5"/>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2" name="Freeform 51">
              <a:extLst>
                <a:ext uri="{FF2B5EF4-FFF2-40B4-BE49-F238E27FC236}">
                  <a16:creationId xmlns:a16="http://schemas.microsoft.com/office/drawing/2014/main" id="{A4AA0634-0A7C-4A35-8EB7-775200F129F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67080" y="1015030"/>
              <a:ext cx="115202" cy="90579"/>
            </a:xfrm>
            <a:custGeom>
              <a:avLst/>
              <a:gdLst>
                <a:gd name="T0" fmla="*/ 19 w 35"/>
                <a:gd name="T1" fmla="*/ 0 h 30"/>
                <a:gd name="T2" fmla="*/ 33 w 35"/>
                <a:gd name="T3" fmla="*/ 15 h 30"/>
                <a:gd name="T4" fmla="*/ 25 w 35"/>
                <a:gd name="T5" fmla="*/ 19 h 30"/>
                <a:gd name="T6" fmla="*/ 19 w 35"/>
                <a:gd name="T7" fmla="*/ 0 h 30"/>
              </a:gdLst>
              <a:ahLst/>
              <a:cxnLst>
                <a:cxn ang="0">
                  <a:pos x="T0" y="T1"/>
                </a:cxn>
                <a:cxn ang="0">
                  <a:pos x="T2" y="T3"/>
                </a:cxn>
                <a:cxn ang="0">
                  <a:pos x="T4" y="T5"/>
                </a:cxn>
                <a:cxn ang="0">
                  <a:pos x="T6" y="T7"/>
                </a:cxn>
              </a:cxnLst>
              <a:rect l="0" t="0" r="r" b="b"/>
              <a:pathLst>
                <a:path w="35" h="30">
                  <a:moveTo>
                    <a:pt x="19" y="0"/>
                  </a:moveTo>
                  <a:cubicBezTo>
                    <a:pt x="26" y="0"/>
                    <a:pt x="35" y="8"/>
                    <a:pt x="33" y="15"/>
                  </a:cubicBezTo>
                  <a:cubicBezTo>
                    <a:pt x="30" y="12"/>
                    <a:pt x="27" y="17"/>
                    <a:pt x="25" y="19"/>
                  </a:cubicBezTo>
                  <a:cubicBezTo>
                    <a:pt x="7" y="30"/>
                    <a:pt x="0" y="5"/>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3" name="Freeform 52">
              <a:extLst>
                <a:ext uri="{FF2B5EF4-FFF2-40B4-BE49-F238E27FC236}">
                  <a16:creationId xmlns:a16="http://schemas.microsoft.com/office/drawing/2014/main" id="{EBA21558-CAC3-445C-8882-5D4A0C6D2A0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64085" y="450599"/>
              <a:ext cx="118747" cy="81603"/>
            </a:xfrm>
            <a:custGeom>
              <a:avLst/>
              <a:gdLst>
                <a:gd name="T0" fmla="*/ 21 w 36"/>
                <a:gd name="T1" fmla="*/ 0 h 27"/>
                <a:gd name="T2" fmla="*/ 22 w 36"/>
                <a:gd name="T3" fmla="*/ 27 h 27"/>
                <a:gd name="T4" fmla="*/ 21 w 36"/>
                <a:gd name="T5" fmla="*/ 0 h 27"/>
              </a:gdLst>
              <a:ahLst/>
              <a:cxnLst>
                <a:cxn ang="0">
                  <a:pos x="T0" y="T1"/>
                </a:cxn>
                <a:cxn ang="0">
                  <a:pos x="T2" y="T3"/>
                </a:cxn>
                <a:cxn ang="0">
                  <a:pos x="T4" y="T5"/>
                </a:cxn>
              </a:cxnLst>
              <a:rect l="0" t="0" r="r" b="b"/>
              <a:pathLst>
                <a:path w="36" h="27">
                  <a:moveTo>
                    <a:pt x="21" y="0"/>
                  </a:moveTo>
                  <a:cubicBezTo>
                    <a:pt x="33" y="3"/>
                    <a:pt x="36" y="23"/>
                    <a:pt x="22" y="27"/>
                  </a:cubicBezTo>
                  <a:cubicBezTo>
                    <a:pt x="3" y="25"/>
                    <a:pt x="0" y="1"/>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4" name="Freeform 53">
              <a:extLst>
                <a:ext uri="{FF2B5EF4-FFF2-40B4-BE49-F238E27FC236}">
                  <a16:creationId xmlns:a16="http://schemas.microsoft.com/office/drawing/2014/main" id="{2E9415F1-5D31-4C25-9E26-203EEF50087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55166" y="1253803"/>
              <a:ext cx="127608" cy="79154"/>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5" name="Freeform 54">
              <a:extLst>
                <a:ext uri="{FF2B5EF4-FFF2-40B4-BE49-F238E27FC236}">
                  <a16:creationId xmlns:a16="http://schemas.microsoft.com/office/drawing/2014/main" id="{622FC1F6-879A-45BA-8752-08020C39CE2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41013" y="614227"/>
              <a:ext cx="134697" cy="105266"/>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6" name="Freeform 55">
              <a:extLst>
                <a:ext uri="{FF2B5EF4-FFF2-40B4-BE49-F238E27FC236}">
                  <a16:creationId xmlns:a16="http://schemas.microsoft.com/office/drawing/2014/main" id="{BA09826C-58E2-48C5-9666-333326C2CA4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55026" y="1463404"/>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7" name="Freeform 56">
              <a:extLst>
                <a:ext uri="{FF2B5EF4-FFF2-40B4-BE49-F238E27FC236}">
                  <a16:creationId xmlns:a16="http://schemas.microsoft.com/office/drawing/2014/main" id="{A6D3555F-4EA1-4EA7-9D08-2D75CE51927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1585" y="2335317"/>
              <a:ext cx="128495" cy="72626"/>
            </a:xfrm>
            <a:custGeom>
              <a:avLst/>
              <a:gdLst>
                <a:gd name="T0" fmla="*/ 21 w 39"/>
                <a:gd name="T1" fmla="*/ 0 h 24"/>
                <a:gd name="T2" fmla="*/ 22 w 39"/>
                <a:gd name="T3" fmla="*/ 24 h 24"/>
                <a:gd name="T4" fmla="*/ 21 w 39"/>
                <a:gd name="T5" fmla="*/ 0 h 24"/>
              </a:gdLst>
              <a:ahLst/>
              <a:cxnLst>
                <a:cxn ang="0">
                  <a:pos x="T0" y="T1"/>
                </a:cxn>
                <a:cxn ang="0">
                  <a:pos x="T2" y="T3"/>
                </a:cxn>
                <a:cxn ang="0">
                  <a:pos x="T4" y="T5"/>
                </a:cxn>
              </a:cxnLst>
              <a:rect l="0" t="0" r="r" b="b"/>
              <a:pathLst>
                <a:path w="39" h="24">
                  <a:moveTo>
                    <a:pt x="21" y="0"/>
                  </a:moveTo>
                  <a:cubicBezTo>
                    <a:pt x="37" y="0"/>
                    <a:pt x="39" y="23"/>
                    <a:pt x="22" y="24"/>
                  </a:cubicBezTo>
                  <a:cubicBezTo>
                    <a:pt x="7" y="22"/>
                    <a:pt x="0" y="5"/>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8" name="Freeform 57">
              <a:extLst>
                <a:ext uri="{FF2B5EF4-FFF2-40B4-BE49-F238E27FC236}">
                  <a16:creationId xmlns:a16="http://schemas.microsoft.com/office/drawing/2014/main" id="{60FA20E8-EDAA-4310-B870-97807901AC1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41175" y="1673149"/>
              <a:ext cx="140901" cy="93843"/>
            </a:xfrm>
            <a:custGeom>
              <a:avLst/>
              <a:gdLst>
                <a:gd name="T0" fmla="*/ 27 w 43"/>
                <a:gd name="T1" fmla="*/ 3 h 31"/>
                <a:gd name="T2" fmla="*/ 40 w 43"/>
                <a:gd name="T3" fmla="*/ 23 h 31"/>
                <a:gd name="T4" fmla="*/ 27 w 43"/>
                <a:gd name="T5" fmla="*/ 3 h 31"/>
              </a:gdLst>
              <a:ahLst/>
              <a:cxnLst>
                <a:cxn ang="0">
                  <a:pos x="T0" y="T1"/>
                </a:cxn>
                <a:cxn ang="0">
                  <a:pos x="T2" y="T3"/>
                </a:cxn>
                <a:cxn ang="0">
                  <a:pos x="T4" y="T5"/>
                </a:cxn>
              </a:cxnLst>
              <a:rect l="0" t="0" r="r" b="b"/>
              <a:pathLst>
                <a:path w="43" h="31">
                  <a:moveTo>
                    <a:pt x="27" y="3"/>
                  </a:moveTo>
                  <a:cubicBezTo>
                    <a:pt x="35" y="0"/>
                    <a:pt x="43" y="17"/>
                    <a:pt x="40" y="23"/>
                  </a:cubicBezTo>
                  <a:cubicBezTo>
                    <a:pt x="21" y="31"/>
                    <a:pt x="0" y="15"/>
                    <a:pt x="27"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9" name="Freeform 59">
              <a:extLst>
                <a:ext uri="{FF2B5EF4-FFF2-40B4-BE49-F238E27FC236}">
                  <a16:creationId xmlns:a16="http://schemas.microsoft.com/office/drawing/2014/main" id="{F5552AA2-C2AB-4D59-B6EF-E8E5EE110E5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20625" y="255502"/>
              <a:ext cx="124063" cy="78339"/>
            </a:xfrm>
            <a:custGeom>
              <a:avLst/>
              <a:gdLst>
                <a:gd name="T0" fmla="*/ 22 w 38"/>
                <a:gd name="T1" fmla="*/ 0 h 26"/>
                <a:gd name="T2" fmla="*/ 18 w 38"/>
                <a:gd name="T3" fmla="*/ 26 h 26"/>
                <a:gd name="T4" fmla="*/ 22 w 38"/>
                <a:gd name="T5" fmla="*/ 0 h 26"/>
              </a:gdLst>
              <a:ahLst/>
              <a:cxnLst>
                <a:cxn ang="0">
                  <a:pos x="T0" y="T1"/>
                </a:cxn>
                <a:cxn ang="0">
                  <a:pos x="T2" y="T3"/>
                </a:cxn>
                <a:cxn ang="0">
                  <a:pos x="T4" y="T5"/>
                </a:cxn>
              </a:cxnLst>
              <a:rect l="0" t="0" r="r" b="b"/>
              <a:pathLst>
                <a:path w="38" h="26">
                  <a:moveTo>
                    <a:pt x="22" y="0"/>
                  </a:moveTo>
                  <a:cubicBezTo>
                    <a:pt x="38" y="3"/>
                    <a:pt x="33" y="25"/>
                    <a:pt x="18" y="26"/>
                  </a:cubicBezTo>
                  <a:cubicBezTo>
                    <a:pt x="0" y="20"/>
                    <a:pt x="6" y="3"/>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0" name="Freeform 60">
              <a:extLst>
                <a:ext uri="{FF2B5EF4-FFF2-40B4-BE49-F238E27FC236}">
                  <a16:creationId xmlns:a16="http://schemas.microsoft.com/office/drawing/2014/main" id="{0BA267D0-8F6B-4803-B948-70E29B4587E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15856" y="1902943"/>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4"/>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1" name="Freeform 61">
              <a:extLst>
                <a:ext uri="{FF2B5EF4-FFF2-40B4-BE49-F238E27FC236}">
                  <a16:creationId xmlns:a16="http://schemas.microsoft.com/office/drawing/2014/main" id="{86E372A3-B9F4-4FEE-8B96-D9AD879E214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82153" y="2137303"/>
              <a:ext cx="137356" cy="99554"/>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5"/>
                    <a:pt x="16"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2" name="Freeform 5">
              <a:extLst>
                <a:ext uri="{FF2B5EF4-FFF2-40B4-BE49-F238E27FC236}">
                  <a16:creationId xmlns:a16="http://schemas.microsoft.com/office/drawing/2014/main" id="{FF0C4564-5DA6-4224-A8B7-85CE1323DE8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10824" y="2818299"/>
              <a:ext cx="121406" cy="81603"/>
            </a:xfrm>
            <a:custGeom>
              <a:avLst/>
              <a:gdLst>
                <a:gd name="T0" fmla="*/ 20 w 37"/>
                <a:gd name="T1" fmla="*/ 1 h 27"/>
                <a:gd name="T2" fmla="*/ 22 w 37"/>
                <a:gd name="T3" fmla="*/ 27 h 27"/>
                <a:gd name="T4" fmla="*/ 20 w 37"/>
                <a:gd name="T5" fmla="*/ 1 h 27"/>
              </a:gdLst>
              <a:ahLst/>
              <a:cxnLst>
                <a:cxn ang="0">
                  <a:pos x="T0" y="T1"/>
                </a:cxn>
                <a:cxn ang="0">
                  <a:pos x="T2" y="T3"/>
                </a:cxn>
                <a:cxn ang="0">
                  <a:pos x="T4" y="T5"/>
                </a:cxn>
              </a:cxnLst>
              <a:rect l="0" t="0" r="r" b="b"/>
              <a:pathLst>
                <a:path w="37" h="27">
                  <a:moveTo>
                    <a:pt x="20" y="1"/>
                  </a:moveTo>
                  <a:cubicBezTo>
                    <a:pt x="31" y="1"/>
                    <a:pt x="37" y="24"/>
                    <a:pt x="22" y="27"/>
                  </a:cubicBezTo>
                  <a:cubicBezTo>
                    <a:pt x="2" y="27"/>
                    <a:pt x="0" y="0"/>
                    <a:pt x="20"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3" name="Freeform 6">
              <a:extLst>
                <a:ext uri="{FF2B5EF4-FFF2-40B4-BE49-F238E27FC236}">
                  <a16:creationId xmlns:a16="http://schemas.microsoft.com/office/drawing/2014/main" id="{19F31D0D-C43D-4BB0-A13C-9524B84117D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91700" y="5088176"/>
              <a:ext cx="124063" cy="87315"/>
            </a:xfrm>
            <a:custGeom>
              <a:avLst/>
              <a:gdLst>
                <a:gd name="T0" fmla="*/ 12 w 38"/>
                <a:gd name="T1" fmla="*/ 3 h 29"/>
                <a:gd name="T2" fmla="*/ 15 w 38"/>
                <a:gd name="T3" fmla="*/ 29 h 29"/>
                <a:gd name="T4" fmla="*/ 12 w 38"/>
                <a:gd name="T5" fmla="*/ 3 h 29"/>
              </a:gdLst>
              <a:ahLst/>
              <a:cxnLst>
                <a:cxn ang="0">
                  <a:pos x="T0" y="T1"/>
                </a:cxn>
                <a:cxn ang="0">
                  <a:pos x="T2" y="T3"/>
                </a:cxn>
                <a:cxn ang="0">
                  <a:pos x="T4" y="T5"/>
                </a:cxn>
              </a:cxnLst>
              <a:rect l="0" t="0" r="r" b="b"/>
              <a:pathLst>
                <a:path w="38" h="29">
                  <a:moveTo>
                    <a:pt x="12" y="3"/>
                  </a:moveTo>
                  <a:cubicBezTo>
                    <a:pt x="34" y="0"/>
                    <a:pt x="38" y="26"/>
                    <a:pt x="15" y="29"/>
                  </a:cubicBezTo>
                  <a:cubicBezTo>
                    <a:pt x="4" y="23"/>
                    <a:pt x="0" y="9"/>
                    <a:pt x="12"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4" name="Freeform 7">
              <a:extLst>
                <a:ext uri="{FF2B5EF4-FFF2-40B4-BE49-F238E27FC236}">
                  <a16:creationId xmlns:a16="http://schemas.microsoft.com/office/drawing/2014/main" id="{6B32FB03-B0FE-4731-BE41-C59AFB49FBF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71127" y="2531128"/>
              <a:ext cx="138242" cy="100371"/>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5" name="Freeform 8">
              <a:extLst>
                <a:ext uri="{FF2B5EF4-FFF2-40B4-BE49-F238E27FC236}">
                  <a16:creationId xmlns:a16="http://schemas.microsoft.com/office/drawing/2014/main" id="{BDD5B6F0-1E17-4DCD-AE5F-ED8C48892FE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1349" y="4735882"/>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6" name="Freeform 9">
              <a:extLst>
                <a:ext uri="{FF2B5EF4-FFF2-40B4-BE49-F238E27FC236}">
                  <a16:creationId xmlns:a16="http://schemas.microsoft.com/office/drawing/2014/main" id="{0290BE17-E89B-4AF9-B3F6-AF4884D5246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9487" y="4455410"/>
              <a:ext cx="121406" cy="88130"/>
            </a:xfrm>
            <a:custGeom>
              <a:avLst/>
              <a:gdLst>
                <a:gd name="T0" fmla="*/ 18 w 37"/>
                <a:gd name="T1" fmla="*/ 4 h 29"/>
                <a:gd name="T2" fmla="*/ 22 w 37"/>
                <a:gd name="T3" fmla="*/ 29 h 29"/>
                <a:gd name="T4" fmla="*/ 18 w 37"/>
                <a:gd name="T5" fmla="*/ 4 h 29"/>
              </a:gdLst>
              <a:ahLst/>
              <a:cxnLst>
                <a:cxn ang="0">
                  <a:pos x="T0" y="T1"/>
                </a:cxn>
                <a:cxn ang="0">
                  <a:pos x="T2" y="T3"/>
                </a:cxn>
                <a:cxn ang="0">
                  <a:pos x="T4" y="T5"/>
                </a:cxn>
              </a:cxnLst>
              <a:rect l="0" t="0" r="r" b="b"/>
              <a:pathLst>
                <a:path w="37" h="29">
                  <a:moveTo>
                    <a:pt x="18" y="4"/>
                  </a:moveTo>
                  <a:cubicBezTo>
                    <a:pt x="35" y="0"/>
                    <a:pt x="37" y="28"/>
                    <a:pt x="22" y="29"/>
                  </a:cubicBezTo>
                  <a:cubicBezTo>
                    <a:pt x="7" y="28"/>
                    <a:pt x="0" y="14"/>
                    <a:pt x="18"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7" name="Freeform 11">
              <a:extLst>
                <a:ext uri="{FF2B5EF4-FFF2-40B4-BE49-F238E27FC236}">
                  <a16:creationId xmlns:a16="http://schemas.microsoft.com/office/drawing/2014/main" id="{85F63089-F77F-4F02-8417-AAC1847FBCA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69848" y="4194178"/>
              <a:ext cx="143559" cy="102819"/>
            </a:xfrm>
            <a:custGeom>
              <a:avLst/>
              <a:gdLst>
                <a:gd name="T0" fmla="*/ 31 w 44"/>
                <a:gd name="T1" fmla="*/ 1 h 34"/>
                <a:gd name="T2" fmla="*/ 42 w 44"/>
                <a:gd name="T3" fmla="*/ 19 h 34"/>
                <a:gd name="T4" fmla="*/ 31 w 44"/>
                <a:gd name="T5" fmla="*/ 1 h 34"/>
              </a:gdLst>
              <a:ahLst/>
              <a:cxnLst>
                <a:cxn ang="0">
                  <a:pos x="T0" y="T1"/>
                </a:cxn>
                <a:cxn ang="0">
                  <a:pos x="T2" y="T3"/>
                </a:cxn>
                <a:cxn ang="0">
                  <a:pos x="T4" y="T5"/>
                </a:cxn>
              </a:cxnLst>
              <a:rect l="0" t="0" r="r" b="b"/>
              <a:pathLst>
                <a:path w="44" h="34">
                  <a:moveTo>
                    <a:pt x="31" y="1"/>
                  </a:moveTo>
                  <a:cubicBezTo>
                    <a:pt x="39" y="0"/>
                    <a:pt x="44" y="12"/>
                    <a:pt x="42" y="19"/>
                  </a:cubicBezTo>
                  <a:cubicBezTo>
                    <a:pt x="25" y="34"/>
                    <a:pt x="0" y="8"/>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8" name="Freeform 12">
              <a:extLst>
                <a:ext uri="{FF2B5EF4-FFF2-40B4-BE49-F238E27FC236}">
                  <a16:creationId xmlns:a16="http://schemas.microsoft.com/office/drawing/2014/main" id="{7B01CD5E-570F-4CBF-9904-94F30D928C5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81624" y="3691697"/>
              <a:ext cx="134697" cy="81603"/>
            </a:xfrm>
            <a:custGeom>
              <a:avLst/>
              <a:gdLst>
                <a:gd name="T0" fmla="*/ 22 w 41"/>
                <a:gd name="T1" fmla="*/ 0 h 27"/>
                <a:gd name="T2" fmla="*/ 8 w 41"/>
                <a:gd name="T3" fmla="*/ 20 h 27"/>
                <a:gd name="T4" fmla="*/ 22 w 41"/>
                <a:gd name="T5" fmla="*/ 0 h 27"/>
              </a:gdLst>
              <a:ahLst/>
              <a:cxnLst>
                <a:cxn ang="0">
                  <a:pos x="T0" y="T1"/>
                </a:cxn>
                <a:cxn ang="0">
                  <a:pos x="T2" y="T3"/>
                </a:cxn>
                <a:cxn ang="0">
                  <a:pos x="T4" y="T5"/>
                </a:cxn>
              </a:cxnLst>
              <a:rect l="0" t="0" r="r" b="b"/>
              <a:pathLst>
                <a:path w="41" h="27">
                  <a:moveTo>
                    <a:pt x="22" y="0"/>
                  </a:moveTo>
                  <a:cubicBezTo>
                    <a:pt x="41" y="12"/>
                    <a:pt x="24" y="27"/>
                    <a:pt x="8" y="20"/>
                  </a:cubicBezTo>
                  <a:cubicBezTo>
                    <a:pt x="0" y="7"/>
                    <a:pt x="8" y="0"/>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9" name="Freeform 13">
              <a:extLst>
                <a:ext uri="{FF2B5EF4-FFF2-40B4-BE49-F238E27FC236}">
                  <a16:creationId xmlns:a16="http://schemas.microsoft.com/office/drawing/2014/main" id="{7EE6A672-2915-4B03-99A9-9364D5F1521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17787" y="3075050"/>
              <a:ext cx="124951" cy="69362"/>
            </a:xfrm>
            <a:custGeom>
              <a:avLst/>
              <a:gdLst>
                <a:gd name="T0" fmla="*/ 26 w 38"/>
                <a:gd name="T1" fmla="*/ 0 h 23"/>
                <a:gd name="T2" fmla="*/ 25 w 38"/>
                <a:gd name="T3" fmla="*/ 23 h 23"/>
                <a:gd name="T4" fmla="*/ 26 w 38"/>
                <a:gd name="T5" fmla="*/ 0 h 23"/>
              </a:gdLst>
              <a:ahLst/>
              <a:cxnLst>
                <a:cxn ang="0">
                  <a:pos x="T0" y="T1"/>
                </a:cxn>
                <a:cxn ang="0">
                  <a:pos x="T2" y="T3"/>
                </a:cxn>
                <a:cxn ang="0">
                  <a:pos x="T4" y="T5"/>
                </a:cxn>
              </a:cxnLst>
              <a:rect l="0" t="0" r="r" b="b"/>
              <a:pathLst>
                <a:path w="38" h="23">
                  <a:moveTo>
                    <a:pt x="26" y="0"/>
                  </a:moveTo>
                  <a:cubicBezTo>
                    <a:pt x="38" y="0"/>
                    <a:pt x="37" y="20"/>
                    <a:pt x="25" y="23"/>
                  </a:cubicBezTo>
                  <a:cubicBezTo>
                    <a:pt x="0" y="23"/>
                    <a:pt x="5" y="1"/>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0" name="Freeform 14">
              <a:extLst>
                <a:ext uri="{FF2B5EF4-FFF2-40B4-BE49-F238E27FC236}">
                  <a16:creationId xmlns:a16="http://schemas.microsoft.com/office/drawing/2014/main" id="{2136B643-14E1-443A-BC1C-06ADAE65C30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76729" y="3335597"/>
              <a:ext cx="134697" cy="84866"/>
            </a:xfrm>
            <a:custGeom>
              <a:avLst/>
              <a:gdLst>
                <a:gd name="T0" fmla="*/ 26 w 41"/>
                <a:gd name="T1" fmla="*/ 1 h 28"/>
                <a:gd name="T2" fmla="*/ 39 w 41"/>
                <a:gd name="T3" fmla="*/ 20 h 28"/>
                <a:gd name="T4" fmla="*/ 26 w 41"/>
                <a:gd name="T5" fmla="*/ 1 h 28"/>
              </a:gdLst>
              <a:ahLst/>
              <a:cxnLst>
                <a:cxn ang="0">
                  <a:pos x="T0" y="T1"/>
                </a:cxn>
                <a:cxn ang="0">
                  <a:pos x="T2" y="T3"/>
                </a:cxn>
                <a:cxn ang="0">
                  <a:pos x="T4" y="T5"/>
                </a:cxn>
              </a:cxnLst>
              <a:rect l="0" t="0" r="r" b="b"/>
              <a:pathLst>
                <a:path w="41" h="28">
                  <a:moveTo>
                    <a:pt x="26" y="1"/>
                  </a:moveTo>
                  <a:cubicBezTo>
                    <a:pt x="34" y="0"/>
                    <a:pt x="41" y="12"/>
                    <a:pt x="39" y="20"/>
                  </a:cubicBezTo>
                  <a:cubicBezTo>
                    <a:pt x="17" y="28"/>
                    <a:pt x="0" y="12"/>
                    <a:pt x="26"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1" name="Freeform 16">
              <a:extLst>
                <a:ext uri="{FF2B5EF4-FFF2-40B4-BE49-F238E27FC236}">
                  <a16:creationId xmlns:a16="http://schemas.microsoft.com/office/drawing/2014/main" id="{867FA393-4F37-4E1A-870B-F96775FAB7E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60464" y="3934729"/>
              <a:ext cx="143559" cy="97107"/>
            </a:xfrm>
            <a:custGeom>
              <a:avLst/>
              <a:gdLst>
                <a:gd name="T0" fmla="*/ 31 w 44"/>
                <a:gd name="T1" fmla="*/ 1 h 32"/>
                <a:gd name="T2" fmla="*/ 43 w 44"/>
                <a:gd name="T3" fmla="*/ 15 h 32"/>
                <a:gd name="T4" fmla="*/ 31 w 44"/>
                <a:gd name="T5" fmla="*/ 1 h 32"/>
              </a:gdLst>
              <a:ahLst/>
              <a:cxnLst>
                <a:cxn ang="0">
                  <a:pos x="T0" y="T1"/>
                </a:cxn>
                <a:cxn ang="0">
                  <a:pos x="T2" y="T3"/>
                </a:cxn>
                <a:cxn ang="0">
                  <a:pos x="T4" y="T5"/>
                </a:cxn>
              </a:cxnLst>
              <a:rect l="0" t="0" r="r" b="b"/>
              <a:pathLst>
                <a:path w="44" h="32">
                  <a:moveTo>
                    <a:pt x="31" y="1"/>
                  </a:moveTo>
                  <a:cubicBezTo>
                    <a:pt x="40" y="0"/>
                    <a:pt x="44" y="8"/>
                    <a:pt x="43" y="15"/>
                  </a:cubicBezTo>
                  <a:cubicBezTo>
                    <a:pt x="29" y="32"/>
                    <a:pt x="0" y="6"/>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2" name="Freeform 17">
              <a:extLst>
                <a:ext uri="{FF2B5EF4-FFF2-40B4-BE49-F238E27FC236}">
                  <a16:creationId xmlns:a16="http://schemas.microsoft.com/office/drawing/2014/main" id="{E225A1BE-FAD2-4764-A7E4-A6DA07D0573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95443" y="5347417"/>
              <a:ext cx="94821" cy="69362"/>
            </a:xfrm>
            <a:custGeom>
              <a:avLst/>
              <a:gdLst>
                <a:gd name="T0" fmla="*/ 13 w 29"/>
                <a:gd name="T1" fmla="*/ 0 h 23"/>
                <a:gd name="T2" fmla="*/ 13 w 29"/>
                <a:gd name="T3" fmla="*/ 23 h 23"/>
                <a:gd name="T4" fmla="*/ 13 w 29"/>
                <a:gd name="T5" fmla="*/ 0 h 23"/>
              </a:gdLst>
              <a:ahLst/>
              <a:cxnLst>
                <a:cxn ang="0">
                  <a:pos x="T0" y="T1"/>
                </a:cxn>
                <a:cxn ang="0">
                  <a:pos x="T2" y="T3"/>
                </a:cxn>
                <a:cxn ang="0">
                  <a:pos x="T4" y="T5"/>
                </a:cxn>
              </a:cxnLst>
              <a:rect l="0" t="0" r="r" b="b"/>
              <a:pathLst>
                <a:path w="29" h="23">
                  <a:moveTo>
                    <a:pt x="13" y="0"/>
                  </a:moveTo>
                  <a:cubicBezTo>
                    <a:pt x="27" y="0"/>
                    <a:pt x="29" y="22"/>
                    <a:pt x="13" y="23"/>
                  </a:cubicBezTo>
                  <a:cubicBezTo>
                    <a:pt x="2" y="22"/>
                    <a:pt x="0" y="2"/>
                    <a:pt x="1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3" name="Freeform 21">
              <a:extLst>
                <a:ext uri="{FF2B5EF4-FFF2-40B4-BE49-F238E27FC236}">
                  <a16:creationId xmlns:a16="http://schemas.microsoft.com/office/drawing/2014/main" id="{25D65388-C7E0-4C07-822A-03C5009C6D1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43434" y="5658571"/>
              <a:ext cx="140901" cy="102819"/>
            </a:xfrm>
            <a:custGeom>
              <a:avLst/>
              <a:gdLst>
                <a:gd name="T0" fmla="*/ 24 w 43"/>
                <a:gd name="T1" fmla="*/ 0 h 34"/>
                <a:gd name="T2" fmla="*/ 14 w 43"/>
                <a:gd name="T3" fmla="*/ 23 h 34"/>
                <a:gd name="T4" fmla="*/ 24 w 43"/>
                <a:gd name="T5" fmla="*/ 0 h 34"/>
              </a:gdLst>
              <a:ahLst/>
              <a:cxnLst>
                <a:cxn ang="0">
                  <a:pos x="T0" y="T1"/>
                </a:cxn>
                <a:cxn ang="0">
                  <a:pos x="T2" y="T3"/>
                </a:cxn>
                <a:cxn ang="0">
                  <a:pos x="T4" y="T5"/>
                </a:cxn>
              </a:cxnLst>
              <a:rect l="0" t="0" r="r" b="b"/>
              <a:pathLst>
                <a:path w="43" h="34">
                  <a:moveTo>
                    <a:pt x="24" y="0"/>
                  </a:moveTo>
                  <a:cubicBezTo>
                    <a:pt x="43" y="3"/>
                    <a:pt x="28" y="34"/>
                    <a:pt x="14" y="23"/>
                  </a:cubicBezTo>
                  <a:cubicBezTo>
                    <a:pt x="0" y="28"/>
                    <a:pt x="4" y="5"/>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4" name="Freeform 25">
              <a:extLst>
                <a:ext uri="{FF2B5EF4-FFF2-40B4-BE49-F238E27FC236}">
                  <a16:creationId xmlns:a16="http://schemas.microsoft.com/office/drawing/2014/main" id="{E1D79822-C494-449C-B439-F437DAD4F21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24095" y="6423833"/>
              <a:ext cx="134697" cy="93843"/>
            </a:xfrm>
            <a:custGeom>
              <a:avLst/>
              <a:gdLst>
                <a:gd name="T0" fmla="*/ 23 w 41"/>
                <a:gd name="T1" fmla="*/ 0 h 31"/>
                <a:gd name="T2" fmla="*/ 17 w 41"/>
                <a:gd name="T3" fmla="*/ 25 h 31"/>
                <a:gd name="T4" fmla="*/ 23 w 41"/>
                <a:gd name="T5" fmla="*/ 0 h 31"/>
              </a:gdLst>
              <a:ahLst/>
              <a:cxnLst>
                <a:cxn ang="0">
                  <a:pos x="T0" y="T1"/>
                </a:cxn>
                <a:cxn ang="0">
                  <a:pos x="T2" y="T3"/>
                </a:cxn>
                <a:cxn ang="0">
                  <a:pos x="T4" y="T5"/>
                </a:cxn>
              </a:cxnLst>
              <a:rect l="0" t="0" r="r" b="b"/>
              <a:pathLst>
                <a:path w="41" h="31">
                  <a:moveTo>
                    <a:pt x="23" y="0"/>
                  </a:moveTo>
                  <a:cubicBezTo>
                    <a:pt x="40" y="1"/>
                    <a:pt x="41" y="31"/>
                    <a:pt x="17" y="25"/>
                  </a:cubicBezTo>
                  <a:cubicBezTo>
                    <a:pt x="0" y="7"/>
                    <a:pt x="17" y="4"/>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5" name="Freeform 29">
              <a:extLst>
                <a:ext uri="{FF2B5EF4-FFF2-40B4-BE49-F238E27FC236}">
                  <a16:creationId xmlns:a16="http://schemas.microsoft.com/office/drawing/2014/main" id="{CDB324E5-E8D9-40E3-BAB4-1F87E67E4F4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24317" y="5897278"/>
              <a:ext cx="118747" cy="120771"/>
            </a:xfrm>
            <a:custGeom>
              <a:avLst/>
              <a:gdLst>
                <a:gd name="T0" fmla="*/ 16 w 36"/>
                <a:gd name="T1" fmla="*/ 4 h 40"/>
                <a:gd name="T2" fmla="*/ 34 w 36"/>
                <a:gd name="T3" fmla="*/ 15 h 40"/>
                <a:gd name="T4" fmla="*/ 16 w 36"/>
                <a:gd name="T5" fmla="*/ 4 h 40"/>
              </a:gdLst>
              <a:ahLst/>
              <a:cxnLst>
                <a:cxn ang="0">
                  <a:pos x="T0" y="T1"/>
                </a:cxn>
                <a:cxn ang="0">
                  <a:pos x="T2" y="T3"/>
                </a:cxn>
                <a:cxn ang="0">
                  <a:pos x="T4" y="T5"/>
                </a:cxn>
              </a:cxnLst>
              <a:rect l="0" t="0" r="r" b="b"/>
              <a:pathLst>
                <a:path w="36" h="40">
                  <a:moveTo>
                    <a:pt x="16" y="4"/>
                  </a:moveTo>
                  <a:cubicBezTo>
                    <a:pt x="36" y="5"/>
                    <a:pt x="33" y="0"/>
                    <a:pt x="34" y="15"/>
                  </a:cubicBezTo>
                  <a:cubicBezTo>
                    <a:pt x="34" y="40"/>
                    <a:pt x="0" y="22"/>
                    <a:pt x="16"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6" name="Freeform 31">
              <a:extLst>
                <a:ext uri="{FF2B5EF4-FFF2-40B4-BE49-F238E27FC236}">
                  <a16:creationId xmlns:a16="http://schemas.microsoft.com/office/drawing/2014/main" id="{15404AB3-12EB-462E-85A2-AF4A7E91D72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56013" y="6183127"/>
              <a:ext cx="131153" cy="72626"/>
            </a:xfrm>
            <a:custGeom>
              <a:avLst/>
              <a:gdLst>
                <a:gd name="T0" fmla="*/ 24 w 40"/>
                <a:gd name="T1" fmla="*/ 0 h 24"/>
                <a:gd name="T2" fmla="*/ 25 w 40"/>
                <a:gd name="T3" fmla="*/ 24 h 24"/>
                <a:gd name="T4" fmla="*/ 24 w 40"/>
                <a:gd name="T5" fmla="*/ 0 h 24"/>
              </a:gdLst>
              <a:ahLst/>
              <a:cxnLst>
                <a:cxn ang="0">
                  <a:pos x="T0" y="T1"/>
                </a:cxn>
                <a:cxn ang="0">
                  <a:pos x="T2" y="T3"/>
                </a:cxn>
                <a:cxn ang="0">
                  <a:pos x="T4" y="T5"/>
                </a:cxn>
              </a:cxnLst>
              <a:rect l="0" t="0" r="r" b="b"/>
              <a:pathLst>
                <a:path w="40" h="24">
                  <a:moveTo>
                    <a:pt x="24" y="0"/>
                  </a:moveTo>
                  <a:cubicBezTo>
                    <a:pt x="40" y="0"/>
                    <a:pt x="38" y="20"/>
                    <a:pt x="25" y="24"/>
                  </a:cubicBezTo>
                  <a:cubicBezTo>
                    <a:pt x="0" y="22"/>
                    <a:pt x="6" y="4"/>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7" name="Freeform 32">
              <a:extLst>
                <a:ext uri="{FF2B5EF4-FFF2-40B4-BE49-F238E27FC236}">
                  <a16:creationId xmlns:a16="http://schemas.microsoft.com/office/drawing/2014/main" id="{228021CB-53B3-4BCC-A14C-0B6951FC971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4198" y="3296179"/>
              <a:ext cx="144445" cy="106083"/>
            </a:xfrm>
            <a:custGeom>
              <a:avLst/>
              <a:gdLst>
                <a:gd name="T0" fmla="*/ 28 w 44"/>
                <a:gd name="T1" fmla="*/ 0 h 35"/>
                <a:gd name="T2" fmla="*/ 42 w 44"/>
                <a:gd name="T3" fmla="*/ 21 h 35"/>
                <a:gd name="T4" fmla="*/ 28 w 44"/>
                <a:gd name="T5" fmla="*/ 0 h 35"/>
              </a:gdLst>
              <a:ahLst/>
              <a:cxnLst>
                <a:cxn ang="0">
                  <a:pos x="T0" y="T1"/>
                </a:cxn>
                <a:cxn ang="0">
                  <a:pos x="T2" y="T3"/>
                </a:cxn>
                <a:cxn ang="0">
                  <a:pos x="T4" y="T5"/>
                </a:cxn>
              </a:cxnLst>
              <a:rect l="0" t="0" r="r" b="b"/>
              <a:pathLst>
                <a:path w="44" h="35">
                  <a:moveTo>
                    <a:pt x="28" y="0"/>
                  </a:moveTo>
                  <a:cubicBezTo>
                    <a:pt x="36" y="1"/>
                    <a:pt x="44" y="12"/>
                    <a:pt x="42" y="21"/>
                  </a:cubicBezTo>
                  <a:cubicBezTo>
                    <a:pt x="23" y="35"/>
                    <a:pt x="0" y="7"/>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8" name="Freeform 33">
              <a:extLst>
                <a:ext uri="{FF2B5EF4-FFF2-40B4-BE49-F238E27FC236}">
                  <a16:creationId xmlns:a16="http://schemas.microsoft.com/office/drawing/2014/main" id="{B353D0BC-00A6-4EA4-9311-9FCB88CC202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34111" y="4387490"/>
              <a:ext cx="151535" cy="75075"/>
            </a:xfrm>
            <a:custGeom>
              <a:avLst/>
              <a:gdLst>
                <a:gd name="T0" fmla="*/ 23 w 46"/>
                <a:gd name="T1" fmla="*/ 0 h 25"/>
                <a:gd name="T2" fmla="*/ 29 w 46"/>
                <a:gd name="T3" fmla="*/ 25 h 25"/>
                <a:gd name="T4" fmla="*/ 23 w 46"/>
                <a:gd name="T5" fmla="*/ 0 h 25"/>
              </a:gdLst>
              <a:ahLst/>
              <a:cxnLst>
                <a:cxn ang="0">
                  <a:pos x="T0" y="T1"/>
                </a:cxn>
                <a:cxn ang="0">
                  <a:pos x="T2" y="T3"/>
                </a:cxn>
                <a:cxn ang="0">
                  <a:pos x="T4" y="T5"/>
                </a:cxn>
              </a:cxnLst>
              <a:rect l="0" t="0" r="r" b="b"/>
              <a:pathLst>
                <a:path w="46" h="25">
                  <a:moveTo>
                    <a:pt x="23" y="0"/>
                  </a:moveTo>
                  <a:cubicBezTo>
                    <a:pt x="32" y="1"/>
                    <a:pt x="46" y="21"/>
                    <a:pt x="29" y="25"/>
                  </a:cubicBezTo>
                  <a:cubicBezTo>
                    <a:pt x="10" y="23"/>
                    <a:pt x="0" y="9"/>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9" name="Freeform 34">
              <a:extLst>
                <a:ext uri="{FF2B5EF4-FFF2-40B4-BE49-F238E27FC236}">
                  <a16:creationId xmlns:a16="http://schemas.microsoft.com/office/drawing/2014/main" id="{0E001FD3-6EDD-47A3-9916-826E1595DAB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38041" y="5384813"/>
              <a:ext cx="134697" cy="84051"/>
            </a:xfrm>
            <a:custGeom>
              <a:avLst/>
              <a:gdLst>
                <a:gd name="T0" fmla="*/ 22 w 41"/>
                <a:gd name="T1" fmla="*/ 0 h 28"/>
                <a:gd name="T2" fmla="*/ 8 w 41"/>
                <a:gd name="T3" fmla="*/ 21 h 28"/>
                <a:gd name="T4" fmla="*/ 22 w 41"/>
                <a:gd name="T5" fmla="*/ 0 h 28"/>
              </a:gdLst>
              <a:ahLst/>
              <a:cxnLst>
                <a:cxn ang="0">
                  <a:pos x="T0" y="T1"/>
                </a:cxn>
                <a:cxn ang="0">
                  <a:pos x="T2" y="T3"/>
                </a:cxn>
                <a:cxn ang="0">
                  <a:pos x="T4" y="T5"/>
                </a:cxn>
              </a:cxnLst>
              <a:rect l="0" t="0" r="r" b="b"/>
              <a:pathLst>
                <a:path w="41" h="28">
                  <a:moveTo>
                    <a:pt x="22" y="0"/>
                  </a:moveTo>
                  <a:cubicBezTo>
                    <a:pt x="41" y="13"/>
                    <a:pt x="24" y="28"/>
                    <a:pt x="8" y="21"/>
                  </a:cubicBezTo>
                  <a:cubicBezTo>
                    <a:pt x="0" y="8"/>
                    <a:pt x="8" y="0"/>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0" name="Freeform 35">
              <a:extLst>
                <a:ext uri="{FF2B5EF4-FFF2-40B4-BE49-F238E27FC236}">
                  <a16:creationId xmlns:a16="http://schemas.microsoft.com/office/drawing/2014/main" id="{FE214D5B-D151-4E09-A01E-BEAAF9C679E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33693" y="4595717"/>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1" name="Freeform 36">
              <a:extLst>
                <a:ext uri="{FF2B5EF4-FFF2-40B4-BE49-F238E27FC236}">
                  <a16:creationId xmlns:a16="http://schemas.microsoft.com/office/drawing/2014/main" id="{3024EF13-0A45-49DD-B0F4-FA3A5169EFF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5830" y="6046702"/>
              <a:ext cx="144445" cy="102819"/>
            </a:xfrm>
            <a:custGeom>
              <a:avLst/>
              <a:gdLst>
                <a:gd name="T0" fmla="*/ 31 w 44"/>
                <a:gd name="T1" fmla="*/ 1 h 34"/>
                <a:gd name="T2" fmla="*/ 25 w 44"/>
                <a:gd name="T3" fmla="*/ 22 h 34"/>
                <a:gd name="T4" fmla="*/ 31 w 44"/>
                <a:gd name="T5" fmla="*/ 1 h 34"/>
              </a:gdLst>
              <a:ahLst/>
              <a:cxnLst>
                <a:cxn ang="0">
                  <a:pos x="T0" y="T1"/>
                </a:cxn>
                <a:cxn ang="0">
                  <a:pos x="T2" y="T3"/>
                </a:cxn>
                <a:cxn ang="0">
                  <a:pos x="T4" y="T5"/>
                </a:cxn>
              </a:cxnLst>
              <a:rect l="0" t="0" r="r" b="b"/>
              <a:pathLst>
                <a:path w="44" h="34">
                  <a:moveTo>
                    <a:pt x="31" y="1"/>
                  </a:moveTo>
                  <a:cubicBezTo>
                    <a:pt x="44" y="3"/>
                    <a:pt x="38" y="34"/>
                    <a:pt x="25" y="22"/>
                  </a:cubicBezTo>
                  <a:cubicBezTo>
                    <a:pt x="0" y="28"/>
                    <a:pt x="14" y="0"/>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2" name="Freeform 37">
              <a:extLst>
                <a:ext uri="{FF2B5EF4-FFF2-40B4-BE49-F238E27FC236}">
                  <a16:creationId xmlns:a16="http://schemas.microsoft.com/office/drawing/2014/main" id="{95E0BDAE-48A7-4752-A150-74DA4BAE5E4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17596" y="3060239"/>
              <a:ext cx="115202" cy="121588"/>
            </a:xfrm>
            <a:custGeom>
              <a:avLst/>
              <a:gdLst>
                <a:gd name="T0" fmla="*/ 16 w 35"/>
                <a:gd name="T1" fmla="*/ 4 h 40"/>
                <a:gd name="T2" fmla="*/ 33 w 35"/>
                <a:gd name="T3" fmla="*/ 15 h 40"/>
                <a:gd name="T4" fmla="*/ 16 w 35"/>
                <a:gd name="T5" fmla="*/ 4 h 40"/>
              </a:gdLst>
              <a:ahLst/>
              <a:cxnLst>
                <a:cxn ang="0">
                  <a:pos x="T0" y="T1"/>
                </a:cxn>
                <a:cxn ang="0">
                  <a:pos x="T2" y="T3"/>
                </a:cxn>
                <a:cxn ang="0">
                  <a:pos x="T4" y="T5"/>
                </a:cxn>
              </a:cxnLst>
              <a:rect l="0" t="0" r="r" b="b"/>
              <a:pathLst>
                <a:path w="35" h="40">
                  <a:moveTo>
                    <a:pt x="16" y="4"/>
                  </a:moveTo>
                  <a:cubicBezTo>
                    <a:pt x="35" y="4"/>
                    <a:pt x="32" y="0"/>
                    <a:pt x="33" y="15"/>
                  </a:cubicBezTo>
                  <a:cubicBezTo>
                    <a:pt x="34" y="40"/>
                    <a:pt x="0" y="22"/>
                    <a:pt x="16"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3" name="Freeform 38">
              <a:extLst>
                <a:ext uri="{FF2B5EF4-FFF2-40B4-BE49-F238E27FC236}">
                  <a16:creationId xmlns:a16="http://schemas.microsoft.com/office/drawing/2014/main" id="{DE128EDB-3179-4F47-8B37-BEDE3B82FFC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25265" y="4900335"/>
              <a:ext cx="127608" cy="69362"/>
            </a:xfrm>
            <a:custGeom>
              <a:avLst/>
              <a:gdLst>
                <a:gd name="T0" fmla="*/ 26 w 39"/>
                <a:gd name="T1" fmla="*/ 0 h 23"/>
                <a:gd name="T2" fmla="*/ 26 w 39"/>
                <a:gd name="T3" fmla="*/ 23 h 23"/>
                <a:gd name="T4" fmla="*/ 26 w 39"/>
                <a:gd name="T5" fmla="*/ 0 h 23"/>
              </a:gdLst>
              <a:ahLst/>
              <a:cxnLst>
                <a:cxn ang="0">
                  <a:pos x="T0" y="T1"/>
                </a:cxn>
                <a:cxn ang="0">
                  <a:pos x="T2" y="T3"/>
                </a:cxn>
                <a:cxn ang="0">
                  <a:pos x="T4" y="T5"/>
                </a:cxn>
              </a:cxnLst>
              <a:rect l="0" t="0" r="r" b="b"/>
              <a:pathLst>
                <a:path w="39" h="23">
                  <a:moveTo>
                    <a:pt x="26" y="0"/>
                  </a:moveTo>
                  <a:cubicBezTo>
                    <a:pt x="39" y="1"/>
                    <a:pt x="38" y="21"/>
                    <a:pt x="26" y="23"/>
                  </a:cubicBezTo>
                  <a:cubicBezTo>
                    <a:pt x="0" y="23"/>
                    <a:pt x="5" y="2"/>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4" name="Freeform 39">
              <a:extLst>
                <a:ext uri="{FF2B5EF4-FFF2-40B4-BE49-F238E27FC236}">
                  <a16:creationId xmlns:a16="http://schemas.microsoft.com/office/drawing/2014/main" id="{E09CDD49-7B7B-42C0-A09E-6CFB3CDFF6A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17373" y="5141456"/>
              <a:ext cx="131153" cy="81603"/>
            </a:xfrm>
            <a:custGeom>
              <a:avLst/>
              <a:gdLst>
                <a:gd name="T0" fmla="*/ 25 w 40"/>
                <a:gd name="T1" fmla="*/ 0 h 27"/>
                <a:gd name="T2" fmla="*/ 38 w 40"/>
                <a:gd name="T3" fmla="*/ 20 h 27"/>
                <a:gd name="T4" fmla="*/ 25 w 40"/>
                <a:gd name="T5" fmla="*/ 0 h 27"/>
              </a:gdLst>
              <a:ahLst/>
              <a:cxnLst>
                <a:cxn ang="0">
                  <a:pos x="T0" y="T1"/>
                </a:cxn>
                <a:cxn ang="0">
                  <a:pos x="T2" y="T3"/>
                </a:cxn>
                <a:cxn ang="0">
                  <a:pos x="T4" y="T5"/>
                </a:cxn>
              </a:cxnLst>
              <a:rect l="0" t="0" r="r" b="b"/>
              <a:pathLst>
                <a:path w="40" h="27">
                  <a:moveTo>
                    <a:pt x="25" y="0"/>
                  </a:moveTo>
                  <a:cubicBezTo>
                    <a:pt x="34" y="0"/>
                    <a:pt x="40" y="11"/>
                    <a:pt x="38" y="20"/>
                  </a:cubicBezTo>
                  <a:cubicBezTo>
                    <a:pt x="17" y="27"/>
                    <a:pt x="0" y="12"/>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5" name="Freeform 40">
              <a:extLst>
                <a:ext uri="{FF2B5EF4-FFF2-40B4-BE49-F238E27FC236}">
                  <a16:creationId xmlns:a16="http://schemas.microsoft.com/office/drawing/2014/main" id="{93C5D839-4CD5-4165-9091-7D9B92CDC1D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12337" y="2598157"/>
              <a:ext cx="134697" cy="81603"/>
            </a:xfrm>
            <a:custGeom>
              <a:avLst/>
              <a:gdLst>
                <a:gd name="T0" fmla="*/ 19 w 41"/>
                <a:gd name="T1" fmla="*/ 0 h 27"/>
                <a:gd name="T2" fmla="*/ 7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9"/>
                    <a:pt x="28" y="27"/>
                    <a:pt x="7" y="20"/>
                  </a:cubicBezTo>
                  <a:cubicBezTo>
                    <a:pt x="0" y="8"/>
                    <a:pt x="7"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6" name="Freeform 41">
              <a:extLst>
                <a:ext uri="{FF2B5EF4-FFF2-40B4-BE49-F238E27FC236}">
                  <a16:creationId xmlns:a16="http://schemas.microsoft.com/office/drawing/2014/main" id="{3C7F638A-BB6D-4B24-A7F9-03BF8087459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5830" y="6278710"/>
              <a:ext cx="144445" cy="78339"/>
            </a:xfrm>
            <a:custGeom>
              <a:avLst/>
              <a:gdLst>
                <a:gd name="T0" fmla="*/ 29 w 44"/>
                <a:gd name="T1" fmla="*/ 0 h 26"/>
                <a:gd name="T2" fmla="*/ 26 w 44"/>
                <a:gd name="T3" fmla="*/ 26 h 26"/>
                <a:gd name="T4" fmla="*/ 29 w 44"/>
                <a:gd name="T5" fmla="*/ 0 h 26"/>
              </a:gdLst>
              <a:ahLst/>
              <a:cxnLst>
                <a:cxn ang="0">
                  <a:pos x="T0" y="T1"/>
                </a:cxn>
                <a:cxn ang="0">
                  <a:pos x="T2" y="T3"/>
                </a:cxn>
                <a:cxn ang="0">
                  <a:pos x="T4" y="T5"/>
                </a:cxn>
              </a:cxnLst>
              <a:rect l="0" t="0" r="r" b="b"/>
              <a:pathLst>
                <a:path w="44" h="26">
                  <a:moveTo>
                    <a:pt x="29" y="0"/>
                  </a:moveTo>
                  <a:cubicBezTo>
                    <a:pt x="44" y="3"/>
                    <a:pt x="40" y="22"/>
                    <a:pt x="26" y="26"/>
                  </a:cubicBezTo>
                  <a:cubicBezTo>
                    <a:pt x="0" y="25"/>
                    <a:pt x="11" y="6"/>
                    <a:pt x="2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7" name="Freeform 42">
              <a:extLst>
                <a:ext uri="{FF2B5EF4-FFF2-40B4-BE49-F238E27FC236}">
                  <a16:creationId xmlns:a16="http://schemas.microsoft.com/office/drawing/2014/main" id="{5B59DB64-329B-45EA-8A67-4213A886B5B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93998" y="5596726"/>
              <a:ext cx="144445" cy="97107"/>
            </a:xfrm>
            <a:custGeom>
              <a:avLst/>
              <a:gdLst>
                <a:gd name="T0" fmla="*/ 31 w 44"/>
                <a:gd name="T1" fmla="*/ 1 h 32"/>
                <a:gd name="T2" fmla="*/ 43 w 44"/>
                <a:gd name="T3" fmla="*/ 16 h 32"/>
                <a:gd name="T4" fmla="*/ 31 w 44"/>
                <a:gd name="T5" fmla="*/ 1 h 32"/>
              </a:gdLst>
              <a:ahLst/>
              <a:cxnLst>
                <a:cxn ang="0">
                  <a:pos x="T0" y="T1"/>
                </a:cxn>
                <a:cxn ang="0">
                  <a:pos x="T2" y="T3"/>
                </a:cxn>
                <a:cxn ang="0">
                  <a:pos x="T4" y="T5"/>
                </a:cxn>
              </a:cxnLst>
              <a:rect l="0" t="0" r="r" b="b"/>
              <a:pathLst>
                <a:path w="44" h="32">
                  <a:moveTo>
                    <a:pt x="31" y="1"/>
                  </a:moveTo>
                  <a:cubicBezTo>
                    <a:pt x="40" y="0"/>
                    <a:pt x="44" y="8"/>
                    <a:pt x="43" y="16"/>
                  </a:cubicBezTo>
                  <a:cubicBezTo>
                    <a:pt x="29" y="32"/>
                    <a:pt x="0" y="7"/>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8" name="Freeform 44">
              <a:extLst>
                <a:ext uri="{FF2B5EF4-FFF2-40B4-BE49-F238E27FC236}">
                  <a16:creationId xmlns:a16="http://schemas.microsoft.com/office/drawing/2014/main" id="{D8DAB003-6484-4D1D-85AE-93FA09BC5EF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97788" y="4080854"/>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9" name="Freeform 45">
              <a:extLst>
                <a:ext uri="{FF2B5EF4-FFF2-40B4-BE49-F238E27FC236}">
                  <a16:creationId xmlns:a16="http://schemas.microsoft.com/office/drawing/2014/main" id="{D49280A1-ACA8-4CD6-9012-AF12660F07E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75637" y="5836680"/>
              <a:ext cx="144445" cy="102819"/>
            </a:xfrm>
            <a:custGeom>
              <a:avLst/>
              <a:gdLst>
                <a:gd name="T0" fmla="*/ 31 w 44"/>
                <a:gd name="T1" fmla="*/ 0 h 34"/>
                <a:gd name="T2" fmla="*/ 42 w 44"/>
                <a:gd name="T3" fmla="*/ 19 h 34"/>
                <a:gd name="T4" fmla="*/ 31 w 44"/>
                <a:gd name="T5" fmla="*/ 0 h 34"/>
              </a:gdLst>
              <a:ahLst/>
              <a:cxnLst>
                <a:cxn ang="0">
                  <a:pos x="T0" y="T1"/>
                </a:cxn>
                <a:cxn ang="0">
                  <a:pos x="T2" y="T3"/>
                </a:cxn>
                <a:cxn ang="0">
                  <a:pos x="T4" y="T5"/>
                </a:cxn>
              </a:cxnLst>
              <a:rect l="0" t="0" r="r" b="b"/>
              <a:pathLst>
                <a:path w="44" h="34">
                  <a:moveTo>
                    <a:pt x="31" y="0"/>
                  </a:moveTo>
                  <a:cubicBezTo>
                    <a:pt x="39" y="0"/>
                    <a:pt x="44" y="12"/>
                    <a:pt x="42" y="19"/>
                  </a:cubicBezTo>
                  <a:cubicBezTo>
                    <a:pt x="25" y="34"/>
                    <a:pt x="0" y="8"/>
                    <a:pt x="3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0" name="Freeform 46">
              <a:extLst>
                <a:ext uri="{FF2B5EF4-FFF2-40B4-BE49-F238E27FC236}">
                  <a16:creationId xmlns:a16="http://schemas.microsoft.com/office/drawing/2014/main" id="{C03EAE8C-6089-40E5-9361-2E266A1EEBA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24696" y="2830776"/>
              <a:ext cx="121406" cy="81603"/>
            </a:xfrm>
            <a:custGeom>
              <a:avLst/>
              <a:gdLst>
                <a:gd name="T0" fmla="*/ 19 w 37"/>
                <a:gd name="T1" fmla="*/ 1 h 27"/>
                <a:gd name="T2" fmla="*/ 21 w 37"/>
                <a:gd name="T3" fmla="*/ 27 h 27"/>
                <a:gd name="T4" fmla="*/ 19 w 37"/>
                <a:gd name="T5" fmla="*/ 1 h 27"/>
              </a:gdLst>
              <a:ahLst/>
              <a:cxnLst>
                <a:cxn ang="0">
                  <a:pos x="T0" y="T1"/>
                </a:cxn>
                <a:cxn ang="0">
                  <a:pos x="T2" y="T3"/>
                </a:cxn>
                <a:cxn ang="0">
                  <a:pos x="T4" y="T5"/>
                </a:cxn>
              </a:cxnLst>
              <a:rect l="0" t="0" r="r" b="b"/>
              <a:pathLst>
                <a:path w="37" h="27">
                  <a:moveTo>
                    <a:pt x="19" y="1"/>
                  </a:moveTo>
                  <a:cubicBezTo>
                    <a:pt x="31" y="2"/>
                    <a:pt x="37" y="24"/>
                    <a:pt x="21" y="27"/>
                  </a:cubicBezTo>
                  <a:cubicBezTo>
                    <a:pt x="1" y="27"/>
                    <a:pt x="0" y="0"/>
                    <a:pt x="19"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1" name="Freeform 47">
              <a:extLst>
                <a:ext uri="{FF2B5EF4-FFF2-40B4-BE49-F238E27FC236}">
                  <a16:creationId xmlns:a16="http://schemas.microsoft.com/office/drawing/2014/main" id="{02E3A077-F087-4E14-A13E-4E9D4369B1F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82841" y="3849727"/>
              <a:ext cx="147990" cy="78339"/>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10" y="24"/>
                    <a:pt x="0" y="9"/>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2" name="Freeform 48">
              <a:extLst>
                <a:ext uri="{FF2B5EF4-FFF2-40B4-BE49-F238E27FC236}">
                  <a16:creationId xmlns:a16="http://schemas.microsoft.com/office/drawing/2014/main" id="{7CE4FAAA-45E7-4C86-B59A-F284B79EFD2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78098" y="3616257"/>
              <a:ext cx="133812" cy="79154"/>
            </a:xfrm>
            <a:custGeom>
              <a:avLst/>
              <a:gdLst>
                <a:gd name="T0" fmla="*/ 19 w 41"/>
                <a:gd name="T1" fmla="*/ 0 h 26"/>
                <a:gd name="T2" fmla="*/ 7 w 41"/>
                <a:gd name="T3" fmla="*/ 19 h 26"/>
                <a:gd name="T4" fmla="*/ 19 w 41"/>
                <a:gd name="T5" fmla="*/ 0 h 26"/>
              </a:gdLst>
              <a:ahLst/>
              <a:cxnLst>
                <a:cxn ang="0">
                  <a:pos x="T0" y="T1"/>
                </a:cxn>
                <a:cxn ang="0">
                  <a:pos x="T2" y="T3"/>
                </a:cxn>
                <a:cxn ang="0">
                  <a:pos x="T4" y="T5"/>
                </a:cxn>
              </a:cxnLst>
              <a:rect l="0" t="0" r="r" b="b"/>
              <a:pathLst>
                <a:path w="41" h="26">
                  <a:moveTo>
                    <a:pt x="19" y="0"/>
                  </a:moveTo>
                  <a:cubicBezTo>
                    <a:pt x="41" y="9"/>
                    <a:pt x="28" y="26"/>
                    <a:pt x="7" y="19"/>
                  </a:cubicBezTo>
                  <a:cubicBezTo>
                    <a:pt x="0" y="8"/>
                    <a:pt x="7"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3" name="Freeform 49">
              <a:extLst>
                <a:ext uri="{FF2B5EF4-FFF2-40B4-BE49-F238E27FC236}">
                  <a16:creationId xmlns:a16="http://schemas.microsoft.com/office/drawing/2014/main" id="{E2689B62-CCA1-4EE5-B622-FBA51686891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76712" y="6507925"/>
              <a:ext cx="127608" cy="81603"/>
            </a:xfrm>
            <a:custGeom>
              <a:avLst/>
              <a:gdLst>
                <a:gd name="T0" fmla="*/ 21 w 39"/>
                <a:gd name="T1" fmla="*/ 2 h 27"/>
                <a:gd name="T2" fmla="*/ 26 w 39"/>
                <a:gd name="T3" fmla="*/ 24 h 27"/>
                <a:gd name="T4" fmla="*/ 21 w 39"/>
                <a:gd name="T5" fmla="*/ 2 h 27"/>
              </a:gdLst>
              <a:ahLst/>
              <a:cxnLst>
                <a:cxn ang="0">
                  <a:pos x="T0" y="T1"/>
                </a:cxn>
                <a:cxn ang="0">
                  <a:pos x="T2" y="T3"/>
                </a:cxn>
                <a:cxn ang="0">
                  <a:pos x="T4" y="T5"/>
                </a:cxn>
              </a:cxnLst>
              <a:rect l="0" t="0" r="r" b="b"/>
              <a:pathLst>
                <a:path w="39" h="27">
                  <a:moveTo>
                    <a:pt x="21" y="2"/>
                  </a:moveTo>
                  <a:cubicBezTo>
                    <a:pt x="36" y="0"/>
                    <a:pt x="39" y="17"/>
                    <a:pt x="26" y="24"/>
                  </a:cubicBezTo>
                  <a:cubicBezTo>
                    <a:pt x="8" y="27"/>
                    <a:pt x="0" y="9"/>
                    <a:pt x="21"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4" name="Freeform 8">
              <a:extLst>
                <a:ext uri="{FF2B5EF4-FFF2-40B4-BE49-F238E27FC236}">
                  <a16:creationId xmlns:a16="http://schemas.microsoft.com/office/drawing/2014/main" id="{113638EE-3BCF-4315-A329-3C6766A3890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41853" y="34906"/>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5" name="Freeform 106">
              <a:extLst>
                <a:ext uri="{FF2B5EF4-FFF2-40B4-BE49-F238E27FC236}">
                  <a16:creationId xmlns:a16="http://schemas.microsoft.com/office/drawing/2014/main" id="{4FB36B8F-335B-40F2-83BB-C2B2689DC2E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01184" y="6639670"/>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grpSp>
      <p:grpSp>
        <p:nvGrpSpPr>
          <p:cNvPr id="67" name="Group 66">
            <a:extLst>
              <a:ext uri="{FF2B5EF4-FFF2-40B4-BE49-F238E27FC236}">
                <a16:creationId xmlns:a16="http://schemas.microsoft.com/office/drawing/2014/main" id="{A1B0DAD3-DAD3-4D41-8EF0-B03422E473FE}"/>
              </a:ext>
              <a:ext uri="{C183D7F6-B498-43B3-948B-1728B52AA6E4}">
                <adec:decorative xmlns:adec="http://schemas.microsoft.com/office/drawing/2017/decorative" val="1"/>
              </a:ext>
            </a:extLst>
          </p:cNvPr>
          <p:cNvGrpSpPr>
            <a:grpSpLocks noGrp="1" noUngrp="1" noRot="1" noChangeAspect="1" noMove="1" noResize="1"/>
          </p:cNvGrpSpPr>
          <p:nvPr userDrawn="1">
            <p:extLst>
              <p:ext uri="{386F3935-93C4-4BCD-93E2-E3B085C9AB24}">
                <p16:designElem xmlns:p16="http://schemas.microsoft.com/office/powerpoint/2015/main" val="1"/>
              </p:ext>
            </p:extLst>
          </p:nvPr>
        </p:nvGrpSpPr>
        <p:grpSpPr>
          <a:xfrm>
            <a:off x="11096450" y="13394"/>
            <a:ext cx="494218" cy="6814823"/>
            <a:chOff x="11096450" y="13394"/>
            <a:chExt cx="494218" cy="6814823"/>
          </a:xfrm>
          <a:solidFill>
            <a:schemeClr val="bg2"/>
          </a:solidFill>
        </p:grpSpPr>
        <p:sp>
          <p:nvSpPr>
            <p:cNvPr id="68" name="Freeform 8">
              <a:extLst>
                <a:ext uri="{FF2B5EF4-FFF2-40B4-BE49-F238E27FC236}">
                  <a16:creationId xmlns:a16="http://schemas.microsoft.com/office/drawing/2014/main" id="{729F7DF5-CF56-4F67-9883-903E49BE12F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8009" y="6718576"/>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9" name="Freeform 10">
              <a:extLst>
                <a:ext uri="{FF2B5EF4-FFF2-40B4-BE49-F238E27FC236}">
                  <a16:creationId xmlns:a16="http://schemas.microsoft.com/office/drawing/2014/main" id="{B7E65000-B427-4CEF-B2A9-ECA839855F7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75034" y="77813"/>
              <a:ext cx="138242" cy="88130"/>
            </a:xfrm>
            <a:custGeom>
              <a:avLst/>
              <a:gdLst>
                <a:gd name="T0" fmla="*/ 22 w 42"/>
                <a:gd name="T1" fmla="*/ 0 h 29"/>
                <a:gd name="T2" fmla="*/ 14 w 42"/>
                <a:gd name="T3" fmla="*/ 25 h 29"/>
                <a:gd name="T4" fmla="*/ 22 w 42"/>
                <a:gd name="T5" fmla="*/ 0 h 29"/>
              </a:gdLst>
              <a:ahLst/>
              <a:cxnLst>
                <a:cxn ang="0">
                  <a:pos x="T0" y="T1"/>
                </a:cxn>
                <a:cxn ang="0">
                  <a:pos x="T2" y="T3"/>
                </a:cxn>
                <a:cxn ang="0">
                  <a:pos x="T4" y="T5"/>
                </a:cxn>
              </a:cxnLst>
              <a:rect l="0" t="0" r="r" b="b"/>
              <a:pathLst>
                <a:path w="42" h="29">
                  <a:moveTo>
                    <a:pt x="22" y="0"/>
                  </a:moveTo>
                  <a:cubicBezTo>
                    <a:pt x="42" y="7"/>
                    <a:pt x="28" y="29"/>
                    <a:pt x="14" y="25"/>
                  </a:cubicBezTo>
                  <a:cubicBezTo>
                    <a:pt x="0" y="18"/>
                    <a:pt x="8" y="1"/>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70" name="Freeform 15">
              <a:extLst>
                <a:ext uri="{FF2B5EF4-FFF2-40B4-BE49-F238E27FC236}">
                  <a16:creationId xmlns:a16="http://schemas.microsoft.com/office/drawing/2014/main" id="{1D82BADA-E191-4C51-A377-7D1EA989D48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78964" y="592010"/>
              <a:ext cx="121406" cy="72626"/>
            </a:xfrm>
            <a:custGeom>
              <a:avLst/>
              <a:gdLst>
                <a:gd name="T0" fmla="*/ 16 w 37"/>
                <a:gd name="T1" fmla="*/ 0 h 24"/>
                <a:gd name="T2" fmla="*/ 11 w 37"/>
                <a:gd name="T3" fmla="*/ 24 h 24"/>
                <a:gd name="T4" fmla="*/ 16 w 37"/>
                <a:gd name="T5" fmla="*/ 0 h 24"/>
              </a:gdLst>
              <a:ahLst/>
              <a:cxnLst>
                <a:cxn ang="0">
                  <a:pos x="T0" y="T1"/>
                </a:cxn>
                <a:cxn ang="0">
                  <a:pos x="T2" y="T3"/>
                </a:cxn>
                <a:cxn ang="0">
                  <a:pos x="T4" y="T5"/>
                </a:cxn>
              </a:cxnLst>
              <a:rect l="0" t="0" r="r" b="b"/>
              <a:pathLst>
                <a:path w="37" h="24">
                  <a:moveTo>
                    <a:pt x="16" y="0"/>
                  </a:moveTo>
                  <a:cubicBezTo>
                    <a:pt x="37" y="6"/>
                    <a:pt x="30" y="20"/>
                    <a:pt x="11" y="24"/>
                  </a:cubicBezTo>
                  <a:cubicBezTo>
                    <a:pt x="0" y="17"/>
                    <a:pt x="5" y="3"/>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71" name="Freeform 18">
              <a:extLst>
                <a:ext uri="{FF2B5EF4-FFF2-40B4-BE49-F238E27FC236}">
                  <a16:creationId xmlns:a16="http://schemas.microsoft.com/office/drawing/2014/main" id="{C074E073-07CB-4DD6-BFC8-E9FD63D4ACD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82378" y="335267"/>
              <a:ext cx="138242" cy="78339"/>
            </a:xfrm>
            <a:custGeom>
              <a:avLst/>
              <a:gdLst>
                <a:gd name="T0" fmla="*/ 6 w 42"/>
                <a:gd name="T1" fmla="*/ 6 h 26"/>
                <a:gd name="T2" fmla="*/ 21 w 42"/>
                <a:gd name="T3" fmla="*/ 26 h 26"/>
                <a:gd name="T4" fmla="*/ 6 w 42"/>
                <a:gd name="T5" fmla="*/ 6 h 26"/>
              </a:gdLst>
              <a:ahLst/>
              <a:cxnLst>
                <a:cxn ang="0">
                  <a:pos x="T0" y="T1"/>
                </a:cxn>
                <a:cxn ang="0">
                  <a:pos x="T2" y="T3"/>
                </a:cxn>
                <a:cxn ang="0">
                  <a:pos x="T4" y="T5"/>
                </a:cxn>
              </a:cxnLst>
              <a:rect l="0" t="0" r="r" b="b"/>
              <a:pathLst>
                <a:path w="42" h="26">
                  <a:moveTo>
                    <a:pt x="6" y="6"/>
                  </a:moveTo>
                  <a:cubicBezTo>
                    <a:pt x="25" y="0"/>
                    <a:pt x="42" y="17"/>
                    <a:pt x="21" y="26"/>
                  </a:cubicBezTo>
                  <a:cubicBezTo>
                    <a:pt x="9" y="26"/>
                    <a:pt x="0" y="16"/>
                    <a:pt x="6" y="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72" name="Freeform 19">
              <a:extLst>
                <a:ext uri="{FF2B5EF4-FFF2-40B4-BE49-F238E27FC236}">
                  <a16:creationId xmlns:a16="http://schemas.microsoft.com/office/drawing/2014/main" id="{211152B9-90BD-4804-BCC5-4B0FEEF372B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7714" y="2021691"/>
              <a:ext cx="124951" cy="69362"/>
            </a:xfrm>
            <a:custGeom>
              <a:avLst/>
              <a:gdLst>
                <a:gd name="T0" fmla="*/ 16 w 38"/>
                <a:gd name="T1" fmla="*/ 0 h 23"/>
                <a:gd name="T2" fmla="*/ 10 w 38"/>
                <a:gd name="T3" fmla="*/ 23 h 23"/>
                <a:gd name="T4" fmla="*/ 16 w 38"/>
                <a:gd name="T5" fmla="*/ 0 h 23"/>
              </a:gdLst>
              <a:ahLst/>
              <a:cxnLst>
                <a:cxn ang="0">
                  <a:pos x="T0" y="T1"/>
                </a:cxn>
                <a:cxn ang="0">
                  <a:pos x="T2" y="T3"/>
                </a:cxn>
                <a:cxn ang="0">
                  <a:pos x="T4" y="T5"/>
                </a:cxn>
              </a:cxnLst>
              <a:rect l="0" t="0" r="r" b="b"/>
              <a:pathLst>
                <a:path w="38" h="23">
                  <a:moveTo>
                    <a:pt x="16" y="0"/>
                  </a:moveTo>
                  <a:cubicBezTo>
                    <a:pt x="38" y="8"/>
                    <a:pt x="31" y="18"/>
                    <a:pt x="10" y="23"/>
                  </a:cubicBezTo>
                  <a:cubicBezTo>
                    <a:pt x="0" y="16"/>
                    <a:pt x="4" y="3"/>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73" name="Freeform 20">
              <a:extLst>
                <a:ext uri="{FF2B5EF4-FFF2-40B4-BE49-F238E27FC236}">
                  <a16:creationId xmlns:a16="http://schemas.microsoft.com/office/drawing/2014/main" id="{941B26CC-1C9B-4149-9647-3A0E0C9D206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14629" y="2272420"/>
              <a:ext cx="128495" cy="78339"/>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74" name="Freeform 22">
              <a:extLst>
                <a:ext uri="{FF2B5EF4-FFF2-40B4-BE49-F238E27FC236}">
                  <a16:creationId xmlns:a16="http://schemas.microsoft.com/office/drawing/2014/main" id="{7576EDD8-60BD-4230-9FE5-5302F91208B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26398" y="1049544"/>
              <a:ext cx="150648" cy="99554"/>
            </a:xfrm>
            <a:custGeom>
              <a:avLst/>
              <a:gdLst>
                <a:gd name="T0" fmla="*/ 26 w 46"/>
                <a:gd name="T1" fmla="*/ 0 h 33"/>
                <a:gd name="T2" fmla="*/ 38 w 46"/>
                <a:gd name="T3" fmla="*/ 22 h 33"/>
                <a:gd name="T4" fmla="*/ 26 w 46"/>
                <a:gd name="T5" fmla="*/ 0 h 33"/>
              </a:gdLst>
              <a:ahLst/>
              <a:cxnLst>
                <a:cxn ang="0">
                  <a:pos x="T0" y="T1"/>
                </a:cxn>
                <a:cxn ang="0">
                  <a:pos x="T2" y="T3"/>
                </a:cxn>
                <a:cxn ang="0">
                  <a:pos x="T4" y="T5"/>
                </a:cxn>
              </a:cxnLst>
              <a:rect l="0" t="0" r="r" b="b"/>
              <a:pathLst>
                <a:path w="46" h="33">
                  <a:moveTo>
                    <a:pt x="26" y="0"/>
                  </a:moveTo>
                  <a:cubicBezTo>
                    <a:pt x="29" y="0"/>
                    <a:pt x="46" y="16"/>
                    <a:pt x="38" y="22"/>
                  </a:cubicBezTo>
                  <a:cubicBezTo>
                    <a:pt x="16" y="33"/>
                    <a:pt x="0" y="5"/>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75" name="Freeform 23">
              <a:extLst>
                <a:ext uri="{FF2B5EF4-FFF2-40B4-BE49-F238E27FC236}">
                  <a16:creationId xmlns:a16="http://schemas.microsoft.com/office/drawing/2014/main" id="{F68478BC-1899-4718-B999-C7EE2F6F5B4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40085" y="836978"/>
              <a:ext cx="134697" cy="81603"/>
            </a:xfrm>
            <a:custGeom>
              <a:avLst/>
              <a:gdLst>
                <a:gd name="T0" fmla="*/ 19 w 41"/>
                <a:gd name="T1" fmla="*/ 0 h 27"/>
                <a:gd name="T2" fmla="*/ 8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10"/>
                    <a:pt x="28" y="27"/>
                    <a:pt x="8" y="20"/>
                  </a:cubicBezTo>
                  <a:cubicBezTo>
                    <a:pt x="0" y="8"/>
                    <a:pt x="7" y="2"/>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76" name="Freeform 26">
              <a:extLst>
                <a:ext uri="{FF2B5EF4-FFF2-40B4-BE49-F238E27FC236}">
                  <a16:creationId xmlns:a16="http://schemas.microsoft.com/office/drawing/2014/main" id="{B02BAA58-19A0-4BE5-8596-7AF02A91C9A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27309" y="1320685"/>
              <a:ext cx="127608" cy="78339"/>
            </a:xfrm>
            <a:custGeom>
              <a:avLst/>
              <a:gdLst>
                <a:gd name="T0" fmla="*/ 24 w 39"/>
                <a:gd name="T1" fmla="*/ 0 h 26"/>
                <a:gd name="T2" fmla="*/ 20 w 39"/>
                <a:gd name="T3" fmla="*/ 25 h 26"/>
                <a:gd name="T4" fmla="*/ 24 w 39"/>
                <a:gd name="T5" fmla="*/ 0 h 26"/>
              </a:gdLst>
              <a:ahLst/>
              <a:cxnLst>
                <a:cxn ang="0">
                  <a:pos x="T0" y="T1"/>
                </a:cxn>
                <a:cxn ang="0">
                  <a:pos x="T2" y="T3"/>
                </a:cxn>
                <a:cxn ang="0">
                  <a:pos x="T4" y="T5"/>
                </a:cxn>
              </a:cxnLst>
              <a:rect l="0" t="0" r="r" b="b"/>
              <a:pathLst>
                <a:path w="39" h="26">
                  <a:moveTo>
                    <a:pt x="24" y="0"/>
                  </a:moveTo>
                  <a:cubicBezTo>
                    <a:pt x="39" y="2"/>
                    <a:pt x="36" y="26"/>
                    <a:pt x="20" y="25"/>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77" name="Freeform 27">
              <a:extLst>
                <a:ext uri="{FF2B5EF4-FFF2-40B4-BE49-F238E27FC236}">
                  <a16:creationId xmlns:a16="http://schemas.microsoft.com/office/drawing/2014/main" id="{ED0FD3ED-A6B2-480A-8B6C-36B4921644A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7470" y="1778440"/>
              <a:ext cx="131153" cy="93843"/>
            </a:xfrm>
            <a:custGeom>
              <a:avLst/>
              <a:gdLst>
                <a:gd name="T0" fmla="*/ 22 w 40"/>
                <a:gd name="T1" fmla="*/ 0 h 31"/>
                <a:gd name="T2" fmla="*/ 16 w 40"/>
                <a:gd name="T3" fmla="*/ 25 h 31"/>
                <a:gd name="T4" fmla="*/ 22 w 40"/>
                <a:gd name="T5" fmla="*/ 0 h 31"/>
              </a:gdLst>
              <a:ahLst/>
              <a:cxnLst>
                <a:cxn ang="0">
                  <a:pos x="T0" y="T1"/>
                </a:cxn>
                <a:cxn ang="0">
                  <a:pos x="T2" y="T3"/>
                </a:cxn>
                <a:cxn ang="0">
                  <a:pos x="T4" y="T5"/>
                </a:cxn>
              </a:cxnLst>
              <a:rect l="0" t="0" r="r" b="b"/>
              <a:pathLst>
                <a:path w="40" h="31">
                  <a:moveTo>
                    <a:pt x="22" y="0"/>
                  </a:moveTo>
                  <a:cubicBezTo>
                    <a:pt x="39" y="3"/>
                    <a:pt x="40" y="31"/>
                    <a:pt x="16" y="25"/>
                  </a:cubicBezTo>
                  <a:cubicBezTo>
                    <a:pt x="0" y="7"/>
                    <a:pt x="13" y="4"/>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78" name="Freeform 28">
              <a:extLst>
                <a:ext uri="{FF2B5EF4-FFF2-40B4-BE49-F238E27FC236}">
                  <a16:creationId xmlns:a16="http://schemas.microsoft.com/office/drawing/2014/main" id="{46C958D0-B4D1-4E20-87DA-CDF757B5643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4869" y="1535195"/>
              <a:ext cx="127608" cy="69362"/>
            </a:xfrm>
            <a:custGeom>
              <a:avLst/>
              <a:gdLst>
                <a:gd name="T0" fmla="*/ 16 w 39"/>
                <a:gd name="T1" fmla="*/ 0 h 23"/>
                <a:gd name="T2" fmla="*/ 11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7"/>
                    <a:pt x="31" y="17"/>
                    <a:pt x="11" y="23"/>
                  </a:cubicBezTo>
                  <a:cubicBezTo>
                    <a:pt x="0" y="16"/>
                    <a:pt x="4" y="2"/>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79" name="Freeform 30">
              <a:extLst>
                <a:ext uri="{FF2B5EF4-FFF2-40B4-BE49-F238E27FC236}">
                  <a16:creationId xmlns:a16="http://schemas.microsoft.com/office/drawing/2014/main" id="{3E2B5B4A-13C5-4187-BF16-1B0C4EC6D17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80119" y="1078297"/>
              <a:ext cx="9748" cy="5712"/>
            </a:xfrm>
            <a:custGeom>
              <a:avLst/>
              <a:gdLst>
                <a:gd name="T0" fmla="*/ 1 w 3"/>
                <a:gd name="T1" fmla="*/ 0 h 2"/>
                <a:gd name="T2" fmla="*/ 2 w 3"/>
                <a:gd name="T3" fmla="*/ 2 h 2"/>
                <a:gd name="T4" fmla="*/ 1 w 3"/>
                <a:gd name="T5" fmla="*/ 0 h 2"/>
              </a:gdLst>
              <a:ahLst/>
              <a:cxnLst>
                <a:cxn ang="0">
                  <a:pos x="T0" y="T1"/>
                </a:cxn>
                <a:cxn ang="0">
                  <a:pos x="T2" y="T3"/>
                </a:cxn>
                <a:cxn ang="0">
                  <a:pos x="T4" y="T5"/>
                </a:cxn>
              </a:cxnLst>
              <a:rect l="0" t="0" r="r" b="b"/>
              <a:pathLst>
                <a:path w="3" h="2">
                  <a:moveTo>
                    <a:pt x="1" y="0"/>
                  </a:moveTo>
                  <a:cubicBezTo>
                    <a:pt x="2" y="1"/>
                    <a:pt x="3" y="2"/>
                    <a:pt x="2" y="2"/>
                  </a:cubicBezTo>
                  <a:cubicBezTo>
                    <a:pt x="1" y="2"/>
                    <a:pt x="0" y="1"/>
                    <a:pt x="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80" name="Freeform 43">
              <a:extLst>
                <a:ext uri="{FF2B5EF4-FFF2-40B4-BE49-F238E27FC236}">
                  <a16:creationId xmlns:a16="http://schemas.microsoft.com/office/drawing/2014/main" id="{8B7A471E-57F9-4AC4-B3DE-6A75C2A4903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94111" y="860614"/>
              <a:ext cx="143559" cy="75075"/>
            </a:xfrm>
            <a:custGeom>
              <a:avLst/>
              <a:gdLst>
                <a:gd name="T0" fmla="*/ 28 w 44"/>
                <a:gd name="T1" fmla="*/ 0 h 25"/>
                <a:gd name="T2" fmla="*/ 25 w 44"/>
                <a:gd name="T3" fmla="*/ 25 h 25"/>
                <a:gd name="T4" fmla="*/ 28 w 44"/>
                <a:gd name="T5" fmla="*/ 0 h 25"/>
              </a:gdLst>
              <a:ahLst/>
              <a:cxnLst>
                <a:cxn ang="0">
                  <a:pos x="T0" y="T1"/>
                </a:cxn>
                <a:cxn ang="0">
                  <a:pos x="T2" y="T3"/>
                </a:cxn>
                <a:cxn ang="0">
                  <a:pos x="T4" y="T5"/>
                </a:cxn>
              </a:cxnLst>
              <a:rect l="0" t="0" r="r" b="b"/>
              <a:pathLst>
                <a:path w="44" h="25">
                  <a:moveTo>
                    <a:pt x="28" y="0"/>
                  </a:moveTo>
                  <a:cubicBezTo>
                    <a:pt x="44" y="2"/>
                    <a:pt x="38" y="22"/>
                    <a:pt x="25" y="25"/>
                  </a:cubicBezTo>
                  <a:cubicBezTo>
                    <a:pt x="0" y="25"/>
                    <a:pt x="9" y="5"/>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81" name="Freeform 51">
              <a:extLst>
                <a:ext uri="{FF2B5EF4-FFF2-40B4-BE49-F238E27FC236}">
                  <a16:creationId xmlns:a16="http://schemas.microsoft.com/office/drawing/2014/main" id="{01E6B5E8-B33D-4D70-B30A-823D6553888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67080" y="1015030"/>
              <a:ext cx="115202" cy="90579"/>
            </a:xfrm>
            <a:custGeom>
              <a:avLst/>
              <a:gdLst>
                <a:gd name="T0" fmla="*/ 19 w 35"/>
                <a:gd name="T1" fmla="*/ 0 h 30"/>
                <a:gd name="T2" fmla="*/ 33 w 35"/>
                <a:gd name="T3" fmla="*/ 15 h 30"/>
                <a:gd name="T4" fmla="*/ 25 w 35"/>
                <a:gd name="T5" fmla="*/ 19 h 30"/>
                <a:gd name="T6" fmla="*/ 19 w 35"/>
                <a:gd name="T7" fmla="*/ 0 h 30"/>
              </a:gdLst>
              <a:ahLst/>
              <a:cxnLst>
                <a:cxn ang="0">
                  <a:pos x="T0" y="T1"/>
                </a:cxn>
                <a:cxn ang="0">
                  <a:pos x="T2" y="T3"/>
                </a:cxn>
                <a:cxn ang="0">
                  <a:pos x="T4" y="T5"/>
                </a:cxn>
                <a:cxn ang="0">
                  <a:pos x="T6" y="T7"/>
                </a:cxn>
              </a:cxnLst>
              <a:rect l="0" t="0" r="r" b="b"/>
              <a:pathLst>
                <a:path w="35" h="30">
                  <a:moveTo>
                    <a:pt x="19" y="0"/>
                  </a:moveTo>
                  <a:cubicBezTo>
                    <a:pt x="26" y="0"/>
                    <a:pt x="35" y="8"/>
                    <a:pt x="33" y="15"/>
                  </a:cubicBezTo>
                  <a:cubicBezTo>
                    <a:pt x="30" y="12"/>
                    <a:pt x="27" y="17"/>
                    <a:pt x="25" y="19"/>
                  </a:cubicBezTo>
                  <a:cubicBezTo>
                    <a:pt x="7" y="30"/>
                    <a:pt x="0" y="5"/>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82" name="Freeform 52">
              <a:extLst>
                <a:ext uri="{FF2B5EF4-FFF2-40B4-BE49-F238E27FC236}">
                  <a16:creationId xmlns:a16="http://schemas.microsoft.com/office/drawing/2014/main" id="{04BD65AE-3613-409E-859A-F5E47E7ED8C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64085" y="450599"/>
              <a:ext cx="118747" cy="81603"/>
            </a:xfrm>
            <a:custGeom>
              <a:avLst/>
              <a:gdLst>
                <a:gd name="T0" fmla="*/ 21 w 36"/>
                <a:gd name="T1" fmla="*/ 0 h 27"/>
                <a:gd name="T2" fmla="*/ 22 w 36"/>
                <a:gd name="T3" fmla="*/ 27 h 27"/>
                <a:gd name="T4" fmla="*/ 21 w 36"/>
                <a:gd name="T5" fmla="*/ 0 h 27"/>
              </a:gdLst>
              <a:ahLst/>
              <a:cxnLst>
                <a:cxn ang="0">
                  <a:pos x="T0" y="T1"/>
                </a:cxn>
                <a:cxn ang="0">
                  <a:pos x="T2" y="T3"/>
                </a:cxn>
                <a:cxn ang="0">
                  <a:pos x="T4" y="T5"/>
                </a:cxn>
              </a:cxnLst>
              <a:rect l="0" t="0" r="r" b="b"/>
              <a:pathLst>
                <a:path w="36" h="27">
                  <a:moveTo>
                    <a:pt x="21" y="0"/>
                  </a:moveTo>
                  <a:cubicBezTo>
                    <a:pt x="33" y="3"/>
                    <a:pt x="36" y="23"/>
                    <a:pt x="22" y="27"/>
                  </a:cubicBezTo>
                  <a:cubicBezTo>
                    <a:pt x="3" y="25"/>
                    <a:pt x="0" y="1"/>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83" name="Freeform 53">
              <a:extLst>
                <a:ext uri="{FF2B5EF4-FFF2-40B4-BE49-F238E27FC236}">
                  <a16:creationId xmlns:a16="http://schemas.microsoft.com/office/drawing/2014/main" id="{6AC52B47-CF30-4905-A913-8016FD7DF86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55166" y="1253803"/>
              <a:ext cx="127608" cy="79154"/>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84" name="Freeform 54">
              <a:extLst>
                <a:ext uri="{FF2B5EF4-FFF2-40B4-BE49-F238E27FC236}">
                  <a16:creationId xmlns:a16="http://schemas.microsoft.com/office/drawing/2014/main" id="{945DD375-89B4-4594-879C-C88E3E07E4E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41013" y="614227"/>
              <a:ext cx="134697" cy="105266"/>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85" name="Freeform 55">
              <a:extLst>
                <a:ext uri="{FF2B5EF4-FFF2-40B4-BE49-F238E27FC236}">
                  <a16:creationId xmlns:a16="http://schemas.microsoft.com/office/drawing/2014/main" id="{4EF2ED92-CD73-4432-B715-54794B6CC8C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55026" y="1463404"/>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86" name="Freeform 56">
              <a:extLst>
                <a:ext uri="{FF2B5EF4-FFF2-40B4-BE49-F238E27FC236}">
                  <a16:creationId xmlns:a16="http://schemas.microsoft.com/office/drawing/2014/main" id="{4C080334-01D5-4AEE-B802-115F8FF429C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1585" y="2335317"/>
              <a:ext cx="128495" cy="72626"/>
            </a:xfrm>
            <a:custGeom>
              <a:avLst/>
              <a:gdLst>
                <a:gd name="T0" fmla="*/ 21 w 39"/>
                <a:gd name="T1" fmla="*/ 0 h 24"/>
                <a:gd name="T2" fmla="*/ 22 w 39"/>
                <a:gd name="T3" fmla="*/ 24 h 24"/>
                <a:gd name="T4" fmla="*/ 21 w 39"/>
                <a:gd name="T5" fmla="*/ 0 h 24"/>
              </a:gdLst>
              <a:ahLst/>
              <a:cxnLst>
                <a:cxn ang="0">
                  <a:pos x="T0" y="T1"/>
                </a:cxn>
                <a:cxn ang="0">
                  <a:pos x="T2" y="T3"/>
                </a:cxn>
                <a:cxn ang="0">
                  <a:pos x="T4" y="T5"/>
                </a:cxn>
              </a:cxnLst>
              <a:rect l="0" t="0" r="r" b="b"/>
              <a:pathLst>
                <a:path w="39" h="24">
                  <a:moveTo>
                    <a:pt x="21" y="0"/>
                  </a:moveTo>
                  <a:cubicBezTo>
                    <a:pt x="37" y="0"/>
                    <a:pt x="39" y="23"/>
                    <a:pt x="22" y="24"/>
                  </a:cubicBezTo>
                  <a:cubicBezTo>
                    <a:pt x="7" y="22"/>
                    <a:pt x="0" y="5"/>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87" name="Freeform 57">
              <a:extLst>
                <a:ext uri="{FF2B5EF4-FFF2-40B4-BE49-F238E27FC236}">
                  <a16:creationId xmlns:a16="http://schemas.microsoft.com/office/drawing/2014/main" id="{5B2CD9BC-4DF9-4317-9F4F-168D1E48FFA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41175" y="1673149"/>
              <a:ext cx="140901" cy="93843"/>
            </a:xfrm>
            <a:custGeom>
              <a:avLst/>
              <a:gdLst>
                <a:gd name="T0" fmla="*/ 27 w 43"/>
                <a:gd name="T1" fmla="*/ 3 h 31"/>
                <a:gd name="T2" fmla="*/ 40 w 43"/>
                <a:gd name="T3" fmla="*/ 23 h 31"/>
                <a:gd name="T4" fmla="*/ 27 w 43"/>
                <a:gd name="T5" fmla="*/ 3 h 31"/>
              </a:gdLst>
              <a:ahLst/>
              <a:cxnLst>
                <a:cxn ang="0">
                  <a:pos x="T0" y="T1"/>
                </a:cxn>
                <a:cxn ang="0">
                  <a:pos x="T2" y="T3"/>
                </a:cxn>
                <a:cxn ang="0">
                  <a:pos x="T4" y="T5"/>
                </a:cxn>
              </a:cxnLst>
              <a:rect l="0" t="0" r="r" b="b"/>
              <a:pathLst>
                <a:path w="43" h="31">
                  <a:moveTo>
                    <a:pt x="27" y="3"/>
                  </a:moveTo>
                  <a:cubicBezTo>
                    <a:pt x="35" y="0"/>
                    <a:pt x="43" y="17"/>
                    <a:pt x="40" y="23"/>
                  </a:cubicBezTo>
                  <a:cubicBezTo>
                    <a:pt x="21" y="31"/>
                    <a:pt x="0" y="15"/>
                    <a:pt x="27"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88" name="Freeform 59">
              <a:extLst>
                <a:ext uri="{FF2B5EF4-FFF2-40B4-BE49-F238E27FC236}">
                  <a16:creationId xmlns:a16="http://schemas.microsoft.com/office/drawing/2014/main" id="{9ED340BE-C2EA-4C3D-9E5F-49D0601E227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20625" y="255502"/>
              <a:ext cx="124063" cy="78339"/>
            </a:xfrm>
            <a:custGeom>
              <a:avLst/>
              <a:gdLst>
                <a:gd name="T0" fmla="*/ 22 w 38"/>
                <a:gd name="T1" fmla="*/ 0 h 26"/>
                <a:gd name="T2" fmla="*/ 18 w 38"/>
                <a:gd name="T3" fmla="*/ 26 h 26"/>
                <a:gd name="T4" fmla="*/ 22 w 38"/>
                <a:gd name="T5" fmla="*/ 0 h 26"/>
              </a:gdLst>
              <a:ahLst/>
              <a:cxnLst>
                <a:cxn ang="0">
                  <a:pos x="T0" y="T1"/>
                </a:cxn>
                <a:cxn ang="0">
                  <a:pos x="T2" y="T3"/>
                </a:cxn>
                <a:cxn ang="0">
                  <a:pos x="T4" y="T5"/>
                </a:cxn>
              </a:cxnLst>
              <a:rect l="0" t="0" r="r" b="b"/>
              <a:pathLst>
                <a:path w="38" h="26">
                  <a:moveTo>
                    <a:pt x="22" y="0"/>
                  </a:moveTo>
                  <a:cubicBezTo>
                    <a:pt x="38" y="3"/>
                    <a:pt x="33" y="25"/>
                    <a:pt x="18" y="26"/>
                  </a:cubicBezTo>
                  <a:cubicBezTo>
                    <a:pt x="0" y="20"/>
                    <a:pt x="6" y="3"/>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89" name="Freeform 60">
              <a:extLst>
                <a:ext uri="{FF2B5EF4-FFF2-40B4-BE49-F238E27FC236}">
                  <a16:creationId xmlns:a16="http://schemas.microsoft.com/office/drawing/2014/main" id="{F83C564A-309A-4BE2-A1B7-CB9000A40FF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15856" y="1902943"/>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4"/>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90" name="Freeform 61">
              <a:extLst>
                <a:ext uri="{FF2B5EF4-FFF2-40B4-BE49-F238E27FC236}">
                  <a16:creationId xmlns:a16="http://schemas.microsoft.com/office/drawing/2014/main" id="{6DB3A353-2237-4080-B766-F62A628B385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82153" y="2137303"/>
              <a:ext cx="137356" cy="99554"/>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5"/>
                    <a:pt x="16"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91" name="Freeform 5">
              <a:extLst>
                <a:ext uri="{FF2B5EF4-FFF2-40B4-BE49-F238E27FC236}">
                  <a16:creationId xmlns:a16="http://schemas.microsoft.com/office/drawing/2014/main" id="{F97333D1-A657-49E4-BCD3-47476A14CA9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10824" y="2818299"/>
              <a:ext cx="121406" cy="81603"/>
            </a:xfrm>
            <a:custGeom>
              <a:avLst/>
              <a:gdLst>
                <a:gd name="T0" fmla="*/ 20 w 37"/>
                <a:gd name="T1" fmla="*/ 1 h 27"/>
                <a:gd name="T2" fmla="*/ 22 w 37"/>
                <a:gd name="T3" fmla="*/ 27 h 27"/>
                <a:gd name="T4" fmla="*/ 20 w 37"/>
                <a:gd name="T5" fmla="*/ 1 h 27"/>
              </a:gdLst>
              <a:ahLst/>
              <a:cxnLst>
                <a:cxn ang="0">
                  <a:pos x="T0" y="T1"/>
                </a:cxn>
                <a:cxn ang="0">
                  <a:pos x="T2" y="T3"/>
                </a:cxn>
                <a:cxn ang="0">
                  <a:pos x="T4" y="T5"/>
                </a:cxn>
              </a:cxnLst>
              <a:rect l="0" t="0" r="r" b="b"/>
              <a:pathLst>
                <a:path w="37" h="27">
                  <a:moveTo>
                    <a:pt x="20" y="1"/>
                  </a:moveTo>
                  <a:cubicBezTo>
                    <a:pt x="31" y="1"/>
                    <a:pt x="37" y="24"/>
                    <a:pt x="22" y="27"/>
                  </a:cubicBezTo>
                  <a:cubicBezTo>
                    <a:pt x="2" y="27"/>
                    <a:pt x="0" y="0"/>
                    <a:pt x="20"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92" name="Freeform 6">
              <a:extLst>
                <a:ext uri="{FF2B5EF4-FFF2-40B4-BE49-F238E27FC236}">
                  <a16:creationId xmlns:a16="http://schemas.microsoft.com/office/drawing/2014/main" id="{D848B0DC-182E-4466-BC72-7D1D16380FF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91700" y="5088176"/>
              <a:ext cx="124063" cy="87315"/>
            </a:xfrm>
            <a:custGeom>
              <a:avLst/>
              <a:gdLst>
                <a:gd name="T0" fmla="*/ 12 w 38"/>
                <a:gd name="T1" fmla="*/ 3 h 29"/>
                <a:gd name="T2" fmla="*/ 15 w 38"/>
                <a:gd name="T3" fmla="*/ 29 h 29"/>
                <a:gd name="T4" fmla="*/ 12 w 38"/>
                <a:gd name="T5" fmla="*/ 3 h 29"/>
              </a:gdLst>
              <a:ahLst/>
              <a:cxnLst>
                <a:cxn ang="0">
                  <a:pos x="T0" y="T1"/>
                </a:cxn>
                <a:cxn ang="0">
                  <a:pos x="T2" y="T3"/>
                </a:cxn>
                <a:cxn ang="0">
                  <a:pos x="T4" y="T5"/>
                </a:cxn>
              </a:cxnLst>
              <a:rect l="0" t="0" r="r" b="b"/>
              <a:pathLst>
                <a:path w="38" h="29">
                  <a:moveTo>
                    <a:pt x="12" y="3"/>
                  </a:moveTo>
                  <a:cubicBezTo>
                    <a:pt x="34" y="0"/>
                    <a:pt x="38" y="26"/>
                    <a:pt x="15" y="29"/>
                  </a:cubicBezTo>
                  <a:cubicBezTo>
                    <a:pt x="4" y="23"/>
                    <a:pt x="0" y="9"/>
                    <a:pt x="12"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93" name="Freeform 7">
              <a:extLst>
                <a:ext uri="{FF2B5EF4-FFF2-40B4-BE49-F238E27FC236}">
                  <a16:creationId xmlns:a16="http://schemas.microsoft.com/office/drawing/2014/main" id="{60CE5FE2-5C67-4168-A845-1851C07B745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71127" y="2531128"/>
              <a:ext cx="138242" cy="100371"/>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94" name="Freeform 8">
              <a:extLst>
                <a:ext uri="{FF2B5EF4-FFF2-40B4-BE49-F238E27FC236}">
                  <a16:creationId xmlns:a16="http://schemas.microsoft.com/office/drawing/2014/main" id="{FFD9F71E-ACAB-4435-8558-5C891704E5C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1349" y="4735882"/>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95" name="Freeform 9">
              <a:extLst>
                <a:ext uri="{FF2B5EF4-FFF2-40B4-BE49-F238E27FC236}">
                  <a16:creationId xmlns:a16="http://schemas.microsoft.com/office/drawing/2014/main" id="{D8F3C4EF-CAB3-477F-9BE6-7AE0EE08611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9487" y="4455410"/>
              <a:ext cx="121406" cy="88130"/>
            </a:xfrm>
            <a:custGeom>
              <a:avLst/>
              <a:gdLst>
                <a:gd name="T0" fmla="*/ 18 w 37"/>
                <a:gd name="T1" fmla="*/ 4 h 29"/>
                <a:gd name="T2" fmla="*/ 22 w 37"/>
                <a:gd name="T3" fmla="*/ 29 h 29"/>
                <a:gd name="T4" fmla="*/ 18 w 37"/>
                <a:gd name="T5" fmla="*/ 4 h 29"/>
              </a:gdLst>
              <a:ahLst/>
              <a:cxnLst>
                <a:cxn ang="0">
                  <a:pos x="T0" y="T1"/>
                </a:cxn>
                <a:cxn ang="0">
                  <a:pos x="T2" y="T3"/>
                </a:cxn>
                <a:cxn ang="0">
                  <a:pos x="T4" y="T5"/>
                </a:cxn>
              </a:cxnLst>
              <a:rect l="0" t="0" r="r" b="b"/>
              <a:pathLst>
                <a:path w="37" h="29">
                  <a:moveTo>
                    <a:pt x="18" y="4"/>
                  </a:moveTo>
                  <a:cubicBezTo>
                    <a:pt x="35" y="0"/>
                    <a:pt x="37" y="28"/>
                    <a:pt x="22" y="29"/>
                  </a:cubicBezTo>
                  <a:cubicBezTo>
                    <a:pt x="7" y="28"/>
                    <a:pt x="0" y="14"/>
                    <a:pt x="18"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96" name="Freeform 11">
              <a:extLst>
                <a:ext uri="{FF2B5EF4-FFF2-40B4-BE49-F238E27FC236}">
                  <a16:creationId xmlns:a16="http://schemas.microsoft.com/office/drawing/2014/main" id="{99F3B109-2DD1-4023-AB8C-C4CFFBC1EE4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69848" y="4194178"/>
              <a:ext cx="143559" cy="102819"/>
            </a:xfrm>
            <a:custGeom>
              <a:avLst/>
              <a:gdLst>
                <a:gd name="T0" fmla="*/ 31 w 44"/>
                <a:gd name="T1" fmla="*/ 1 h 34"/>
                <a:gd name="T2" fmla="*/ 42 w 44"/>
                <a:gd name="T3" fmla="*/ 19 h 34"/>
                <a:gd name="T4" fmla="*/ 31 w 44"/>
                <a:gd name="T5" fmla="*/ 1 h 34"/>
              </a:gdLst>
              <a:ahLst/>
              <a:cxnLst>
                <a:cxn ang="0">
                  <a:pos x="T0" y="T1"/>
                </a:cxn>
                <a:cxn ang="0">
                  <a:pos x="T2" y="T3"/>
                </a:cxn>
                <a:cxn ang="0">
                  <a:pos x="T4" y="T5"/>
                </a:cxn>
              </a:cxnLst>
              <a:rect l="0" t="0" r="r" b="b"/>
              <a:pathLst>
                <a:path w="44" h="34">
                  <a:moveTo>
                    <a:pt x="31" y="1"/>
                  </a:moveTo>
                  <a:cubicBezTo>
                    <a:pt x="39" y="0"/>
                    <a:pt x="44" y="12"/>
                    <a:pt x="42" y="19"/>
                  </a:cubicBezTo>
                  <a:cubicBezTo>
                    <a:pt x="25" y="34"/>
                    <a:pt x="0" y="8"/>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97" name="Freeform 12">
              <a:extLst>
                <a:ext uri="{FF2B5EF4-FFF2-40B4-BE49-F238E27FC236}">
                  <a16:creationId xmlns:a16="http://schemas.microsoft.com/office/drawing/2014/main" id="{AEE61596-3CEF-4CF6-A4FA-22626543875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81624" y="3691697"/>
              <a:ext cx="134697" cy="81603"/>
            </a:xfrm>
            <a:custGeom>
              <a:avLst/>
              <a:gdLst>
                <a:gd name="T0" fmla="*/ 22 w 41"/>
                <a:gd name="T1" fmla="*/ 0 h 27"/>
                <a:gd name="T2" fmla="*/ 8 w 41"/>
                <a:gd name="T3" fmla="*/ 20 h 27"/>
                <a:gd name="T4" fmla="*/ 22 w 41"/>
                <a:gd name="T5" fmla="*/ 0 h 27"/>
              </a:gdLst>
              <a:ahLst/>
              <a:cxnLst>
                <a:cxn ang="0">
                  <a:pos x="T0" y="T1"/>
                </a:cxn>
                <a:cxn ang="0">
                  <a:pos x="T2" y="T3"/>
                </a:cxn>
                <a:cxn ang="0">
                  <a:pos x="T4" y="T5"/>
                </a:cxn>
              </a:cxnLst>
              <a:rect l="0" t="0" r="r" b="b"/>
              <a:pathLst>
                <a:path w="41" h="27">
                  <a:moveTo>
                    <a:pt x="22" y="0"/>
                  </a:moveTo>
                  <a:cubicBezTo>
                    <a:pt x="41" y="12"/>
                    <a:pt x="24" y="27"/>
                    <a:pt x="8" y="20"/>
                  </a:cubicBezTo>
                  <a:cubicBezTo>
                    <a:pt x="0" y="7"/>
                    <a:pt x="8" y="0"/>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98" name="Freeform 13">
              <a:extLst>
                <a:ext uri="{FF2B5EF4-FFF2-40B4-BE49-F238E27FC236}">
                  <a16:creationId xmlns:a16="http://schemas.microsoft.com/office/drawing/2014/main" id="{ACA5CDA1-D484-482B-924A-C21EFFB2633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17787" y="3075050"/>
              <a:ext cx="124951" cy="69362"/>
            </a:xfrm>
            <a:custGeom>
              <a:avLst/>
              <a:gdLst>
                <a:gd name="T0" fmla="*/ 26 w 38"/>
                <a:gd name="T1" fmla="*/ 0 h 23"/>
                <a:gd name="T2" fmla="*/ 25 w 38"/>
                <a:gd name="T3" fmla="*/ 23 h 23"/>
                <a:gd name="T4" fmla="*/ 26 w 38"/>
                <a:gd name="T5" fmla="*/ 0 h 23"/>
              </a:gdLst>
              <a:ahLst/>
              <a:cxnLst>
                <a:cxn ang="0">
                  <a:pos x="T0" y="T1"/>
                </a:cxn>
                <a:cxn ang="0">
                  <a:pos x="T2" y="T3"/>
                </a:cxn>
                <a:cxn ang="0">
                  <a:pos x="T4" y="T5"/>
                </a:cxn>
              </a:cxnLst>
              <a:rect l="0" t="0" r="r" b="b"/>
              <a:pathLst>
                <a:path w="38" h="23">
                  <a:moveTo>
                    <a:pt x="26" y="0"/>
                  </a:moveTo>
                  <a:cubicBezTo>
                    <a:pt x="38" y="0"/>
                    <a:pt x="37" y="20"/>
                    <a:pt x="25" y="23"/>
                  </a:cubicBezTo>
                  <a:cubicBezTo>
                    <a:pt x="0" y="23"/>
                    <a:pt x="5" y="1"/>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99" name="Freeform 14">
              <a:extLst>
                <a:ext uri="{FF2B5EF4-FFF2-40B4-BE49-F238E27FC236}">
                  <a16:creationId xmlns:a16="http://schemas.microsoft.com/office/drawing/2014/main" id="{8BAD048C-9E22-4DAB-BB3C-8978DFC7992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76729" y="3335597"/>
              <a:ext cx="134697" cy="84866"/>
            </a:xfrm>
            <a:custGeom>
              <a:avLst/>
              <a:gdLst>
                <a:gd name="T0" fmla="*/ 26 w 41"/>
                <a:gd name="T1" fmla="*/ 1 h 28"/>
                <a:gd name="T2" fmla="*/ 39 w 41"/>
                <a:gd name="T3" fmla="*/ 20 h 28"/>
                <a:gd name="T4" fmla="*/ 26 w 41"/>
                <a:gd name="T5" fmla="*/ 1 h 28"/>
              </a:gdLst>
              <a:ahLst/>
              <a:cxnLst>
                <a:cxn ang="0">
                  <a:pos x="T0" y="T1"/>
                </a:cxn>
                <a:cxn ang="0">
                  <a:pos x="T2" y="T3"/>
                </a:cxn>
                <a:cxn ang="0">
                  <a:pos x="T4" y="T5"/>
                </a:cxn>
              </a:cxnLst>
              <a:rect l="0" t="0" r="r" b="b"/>
              <a:pathLst>
                <a:path w="41" h="28">
                  <a:moveTo>
                    <a:pt x="26" y="1"/>
                  </a:moveTo>
                  <a:cubicBezTo>
                    <a:pt x="34" y="0"/>
                    <a:pt x="41" y="12"/>
                    <a:pt x="39" y="20"/>
                  </a:cubicBezTo>
                  <a:cubicBezTo>
                    <a:pt x="17" y="28"/>
                    <a:pt x="0" y="12"/>
                    <a:pt x="26"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00" name="Freeform 16">
              <a:extLst>
                <a:ext uri="{FF2B5EF4-FFF2-40B4-BE49-F238E27FC236}">
                  <a16:creationId xmlns:a16="http://schemas.microsoft.com/office/drawing/2014/main" id="{1A2637B3-8C74-4B55-872D-CFE1F1929A3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60464" y="3934729"/>
              <a:ext cx="143559" cy="97107"/>
            </a:xfrm>
            <a:custGeom>
              <a:avLst/>
              <a:gdLst>
                <a:gd name="T0" fmla="*/ 31 w 44"/>
                <a:gd name="T1" fmla="*/ 1 h 32"/>
                <a:gd name="T2" fmla="*/ 43 w 44"/>
                <a:gd name="T3" fmla="*/ 15 h 32"/>
                <a:gd name="T4" fmla="*/ 31 w 44"/>
                <a:gd name="T5" fmla="*/ 1 h 32"/>
              </a:gdLst>
              <a:ahLst/>
              <a:cxnLst>
                <a:cxn ang="0">
                  <a:pos x="T0" y="T1"/>
                </a:cxn>
                <a:cxn ang="0">
                  <a:pos x="T2" y="T3"/>
                </a:cxn>
                <a:cxn ang="0">
                  <a:pos x="T4" y="T5"/>
                </a:cxn>
              </a:cxnLst>
              <a:rect l="0" t="0" r="r" b="b"/>
              <a:pathLst>
                <a:path w="44" h="32">
                  <a:moveTo>
                    <a:pt x="31" y="1"/>
                  </a:moveTo>
                  <a:cubicBezTo>
                    <a:pt x="40" y="0"/>
                    <a:pt x="44" y="8"/>
                    <a:pt x="43" y="15"/>
                  </a:cubicBezTo>
                  <a:cubicBezTo>
                    <a:pt x="29" y="32"/>
                    <a:pt x="0" y="6"/>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01" name="Freeform 17">
              <a:extLst>
                <a:ext uri="{FF2B5EF4-FFF2-40B4-BE49-F238E27FC236}">
                  <a16:creationId xmlns:a16="http://schemas.microsoft.com/office/drawing/2014/main" id="{C73B0390-BD3E-4AFB-ADF3-676ECF89001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95443" y="5347417"/>
              <a:ext cx="94821" cy="69362"/>
            </a:xfrm>
            <a:custGeom>
              <a:avLst/>
              <a:gdLst>
                <a:gd name="T0" fmla="*/ 13 w 29"/>
                <a:gd name="T1" fmla="*/ 0 h 23"/>
                <a:gd name="T2" fmla="*/ 13 w 29"/>
                <a:gd name="T3" fmla="*/ 23 h 23"/>
                <a:gd name="T4" fmla="*/ 13 w 29"/>
                <a:gd name="T5" fmla="*/ 0 h 23"/>
              </a:gdLst>
              <a:ahLst/>
              <a:cxnLst>
                <a:cxn ang="0">
                  <a:pos x="T0" y="T1"/>
                </a:cxn>
                <a:cxn ang="0">
                  <a:pos x="T2" y="T3"/>
                </a:cxn>
                <a:cxn ang="0">
                  <a:pos x="T4" y="T5"/>
                </a:cxn>
              </a:cxnLst>
              <a:rect l="0" t="0" r="r" b="b"/>
              <a:pathLst>
                <a:path w="29" h="23">
                  <a:moveTo>
                    <a:pt x="13" y="0"/>
                  </a:moveTo>
                  <a:cubicBezTo>
                    <a:pt x="27" y="0"/>
                    <a:pt x="29" y="22"/>
                    <a:pt x="13" y="23"/>
                  </a:cubicBezTo>
                  <a:cubicBezTo>
                    <a:pt x="2" y="22"/>
                    <a:pt x="0" y="2"/>
                    <a:pt x="1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02" name="Freeform 21">
              <a:extLst>
                <a:ext uri="{FF2B5EF4-FFF2-40B4-BE49-F238E27FC236}">
                  <a16:creationId xmlns:a16="http://schemas.microsoft.com/office/drawing/2014/main" id="{35236E6F-9C25-49CE-9078-306D3A5FA08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43434" y="5658571"/>
              <a:ext cx="140901" cy="102819"/>
            </a:xfrm>
            <a:custGeom>
              <a:avLst/>
              <a:gdLst>
                <a:gd name="T0" fmla="*/ 24 w 43"/>
                <a:gd name="T1" fmla="*/ 0 h 34"/>
                <a:gd name="T2" fmla="*/ 14 w 43"/>
                <a:gd name="T3" fmla="*/ 23 h 34"/>
                <a:gd name="T4" fmla="*/ 24 w 43"/>
                <a:gd name="T5" fmla="*/ 0 h 34"/>
              </a:gdLst>
              <a:ahLst/>
              <a:cxnLst>
                <a:cxn ang="0">
                  <a:pos x="T0" y="T1"/>
                </a:cxn>
                <a:cxn ang="0">
                  <a:pos x="T2" y="T3"/>
                </a:cxn>
                <a:cxn ang="0">
                  <a:pos x="T4" y="T5"/>
                </a:cxn>
              </a:cxnLst>
              <a:rect l="0" t="0" r="r" b="b"/>
              <a:pathLst>
                <a:path w="43" h="34">
                  <a:moveTo>
                    <a:pt x="24" y="0"/>
                  </a:moveTo>
                  <a:cubicBezTo>
                    <a:pt x="43" y="3"/>
                    <a:pt x="28" y="34"/>
                    <a:pt x="14" y="23"/>
                  </a:cubicBezTo>
                  <a:cubicBezTo>
                    <a:pt x="0" y="28"/>
                    <a:pt x="4" y="5"/>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03" name="Freeform 25">
              <a:extLst>
                <a:ext uri="{FF2B5EF4-FFF2-40B4-BE49-F238E27FC236}">
                  <a16:creationId xmlns:a16="http://schemas.microsoft.com/office/drawing/2014/main" id="{46D4BFF5-1B3A-44D0-9720-143617E0098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24095" y="6423833"/>
              <a:ext cx="134697" cy="93843"/>
            </a:xfrm>
            <a:custGeom>
              <a:avLst/>
              <a:gdLst>
                <a:gd name="T0" fmla="*/ 23 w 41"/>
                <a:gd name="T1" fmla="*/ 0 h 31"/>
                <a:gd name="T2" fmla="*/ 17 w 41"/>
                <a:gd name="T3" fmla="*/ 25 h 31"/>
                <a:gd name="T4" fmla="*/ 23 w 41"/>
                <a:gd name="T5" fmla="*/ 0 h 31"/>
              </a:gdLst>
              <a:ahLst/>
              <a:cxnLst>
                <a:cxn ang="0">
                  <a:pos x="T0" y="T1"/>
                </a:cxn>
                <a:cxn ang="0">
                  <a:pos x="T2" y="T3"/>
                </a:cxn>
                <a:cxn ang="0">
                  <a:pos x="T4" y="T5"/>
                </a:cxn>
              </a:cxnLst>
              <a:rect l="0" t="0" r="r" b="b"/>
              <a:pathLst>
                <a:path w="41" h="31">
                  <a:moveTo>
                    <a:pt x="23" y="0"/>
                  </a:moveTo>
                  <a:cubicBezTo>
                    <a:pt x="40" y="1"/>
                    <a:pt x="41" y="31"/>
                    <a:pt x="17" y="25"/>
                  </a:cubicBezTo>
                  <a:cubicBezTo>
                    <a:pt x="0" y="7"/>
                    <a:pt x="17" y="4"/>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04" name="Freeform 29">
              <a:extLst>
                <a:ext uri="{FF2B5EF4-FFF2-40B4-BE49-F238E27FC236}">
                  <a16:creationId xmlns:a16="http://schemas.microsoft.com/office/drawing/2014/main" id="{77FD726E-2EB9-4305-BEE5-7C48D51C9BA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24317" y="5897278"/>
              <a:ext cx="118747" cy="120771"/>
            </a:xfrm>
            <a:custGeom>
              <a:avLst/>
              <a:gdLst>
                <a:gd name="T0" fmla="*/ 16 w 36"/>
                <a:gd name="T1" fmla="*/ 4 h 40"/>
                <a:gd name="T2" fmla="*/ 34 w 36"/>
                <a:gd name="T3" fmla="*/ 15 h 40"/>
                <a:gd name="T4" fmla="*/ 16 w 36"/>
                <a:gd name="T5" fmla="*/ 4 h 40"/>
              </a:gdLst>
              <a:ahLst/>
              <a:cxnLst>
                <a:cxn ang="0">
                  <a:pos x="T0" y="T1"/>
                </a:cxn>
                <a:cxn ang="0">
                  <a:pos x="T2" y="T3"/>
                </a:cxn>
                <a:cxn ang="0">
                  <a:pos x="T4" y="T5"/>
                </a:cxn>
              </a:cxnLst>
              <a:rect l="0" t="0" r="r" b="b"/>
              <a:pathLst>
                <a:path w="36" h="40">
                  <a:moveTo>
                    <a:pt x="16" y="4"/>
                  </a:moveTo>
                  <a:cubicBezTo>
                    <a:pt x="36" y="5"/>
                    <a:pt x="33" y="0"/>
                    <a:pt x="34" y="15"/>
                  </a:cubicBezTo>
                  <a:cubicBezTo>
                    <a:pt x="34" y="40"/>
                    <a:pt x="0" y="22"/>
                    <a:pt x="16"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05" name="Freeform 31">
              <a:extLst>
                <a:ext uri="{FF2B5EF4-FFF2-40B4-BE49-F238E27FC236}">
                  <a16:creationId xmlns:a16="http://schemas.microsoft.com/office/drawing/2014/main" id="{25E6083A-3C52-4763-92A2-1B88843EF3C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56013" y="6183127"/>
              <a:ext cx="131153" cy="72626"/>
            </a:xfrm>
            <a:custGeom>
              <a:avLst/>
              <a:gdLst>
                <a:gd name="T0" fmla="*/ 24 w 40"/>
                <a:gd name="T1" fmla="*/ 0 h 24"/>
                <a:gd name="T2" fmla="*/ 25 w 40"/>
                <a:gd name="T3" fmla="*/ 24 h 24"/>
                <a:gd name="T4" fmla="*/ 24 w 40"/>
                <a:gd name="T5" fmla="*/ 0 h 24"/>
              </a:gdLst>
              <a:ahLst/>
              <a:cxnLst>
                <a:cxn ang="0">
                  <a:pos x="T0" y="T1"/>
                </a:cxn>
                <a:cxn ang="0">
                  <a:pos x="T2" y="T3"/>
                </a:cxn>
                <a:cxn ang="0">
                  <a:pos x="T4" y="T5"/>
                </a:cxn>
              </a:cxnLst>
              <a:rect l="0" t="0" r="r" b="b"/>
              <a:pathLst>
                <a:path w="40" h="24">
                  <a:moveTo>
                    <a:pt x="24" y="0"/>
                  </a:moveTo>
                  <a:cubicBezTo>
                    <a:pt x="40" y="0"/>
                    <a:pt x="38" y="20"/>
                    <a:pt x="25" y="24"/>
                  </a:cubicBezTo>
                  <a:cubicBezTo>
                    <a:pt x="0" y="22"/>
                    <a:pt x="6" y="4"/>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06" name="Freeform 32">
              <a:extLst>
                <a:ext uri="{FF2B5EF4-FFF2-40B4-BE49-F238E27FC236}">
                  <a16:creationId xmlns:a16="http://schemas.microsoft.com/office/drawing/2014/main" id="{CA90BF22-94F7-4D52-8725-FDCE69CE65A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4198" y="3296179"/>
              <a:ext cx="144445" cy="106083"/>
            </a:xfrm>
            <a:custGeom>
              <a:avLst/>
              <a:gdLst>
                <a:gd name="T0" fmla="*/ 28 w 44"/>
                <a:gd name="T1" fmla="*/ 0 h 35"/>
                <a:gd name="T2" fmla="*/ 42 w 44"/>
                <a:gd name="T3" fmla="*/ 21 h 35"/>
                <a:gd name="T4" fmla="*/ 28 w 44"/>
                <a:gd name="T5" fmla="*/ 0 h 35"/>
              </a:gdLst>
              <a:ahLst/>
              <a:cxnLst>
                <a:cxn ang="0">
                  <a:pos x="T0" y="T1"/>
                </a:cxn>
                <a:cxn ang="0">
                  <a:pos x="T2" y="T3"/>
                </a:cxn>
                <a:cxn ang="0">
                  <a:pos x="T4" y="T5"/>
                </a:cxn>
              </a:cxnLst>
              <a:rect l="0" t="0" r="r" b="b"/>
              <a:pathLst>
                <a:path w="44" h="35">
                  <a:moveTo>
                    <a:pt x="28" y="0"/>
                  </a:moveTo>
                  <a:cubicBezTo>
                    <a:pt x="36" y="1"/>
                    <a:pt x="44" y="12"/>
                    <a:pt x="42" y="21"/>
                  </a:cubicBezTo>
                  <a:cubicBezTo>
                    <a:pt x="23" y="35"/>
                    <a:pt x="0" y="7"/>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07" name="Freeform 33">
              <a:extLst>
                <a:ext uri="{FF2B5EF4-FFF2-40B4-BE49-F238E27FC236}">
                  <a16:creationId xmlns:a16="http://schemas.microsoft.com/office/drawing/2014/main" id="{998A2F47-3F4E-4065-86CF-B49B258FF19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34111" y="4387490"/>
              <a:ext cx="151535" cy="75075"/>
            </a:xfrm>
            <a:custGeom>
              <a:avLst/>
              <a:gdLst>
                <a:gd name="T0" fmla="*/ 23 w 46"/>
                <a:gd name="T1" fmla="*/ 0 h 25"/>
                <a:gd name="T2" fmla="*/ 29 w 46"/>
                <a:gd name="T3" fmla="*/ 25 h 25"/>
                <a:gd name="T4" fmla="*/ 23 w 46"/>
                <a:gd name="T5" fmla="*/ 0 h 25"/>
              </a:gdLst>
              <a:ahLst/>
              <a:cxnLst>
                <a:cxn ang="0">
                  <a:pos x="T0" y="T1"/>
                </a:cxn>
                <a:cxn ang="0">
                  <a:pos x="T2" y="T3"/>
                </a:cxn>
                <a:cxn ang="0">
                  <a:pos x="T4" y="T5"/>
                </a:cxn>
              </a:cxnLst>
              <a:rect l="0" t="0" r="r" b="b"/>
              <a:pathLst>
                <a:path w="46" h="25">
                  <a:moveTo>
                    <a:pt x="23" y="0"/>
                  </a:moveTo>
                  <a:cubicBezTo>
                    <a:pt x="32" y="1"/>
                    <a:pt x="46" y="21"/>
                    <a:pt x="29" y="25"/>
                  </a:cubicBezTo>
                  <a:cubicBezTo>
                    <a:pt x="10" y="23"/>
                    <a:pt x="0" y="9"/>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08" name="Freeform 34">
              <a:extLst>
                <a:ext uri="{FF2B5EF4-FFF2-40B4-BE49-F238E27FC236}">
                  <a16:creationId xmlns:a16="http://schemas.microsoft.com/office/drawing/2014/main" id="{65AF8C00-7E07-4E42-A41A-08417BB0E58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38041" y="5384813"/>
              <a:ext cx="134697" cy="84051"/>
            </a:xfrm>
            <a:custGeom>
              <a:avLst/>
              <a:gdLst>
                <a:gd name="T0" fmla="*/ 22 w 41"/>
                <a:gd name="T1" fmla="*/ 0 h 28"/>
                <a:gd name="T2" fmla="*/ 8 w 41"/>
                <a:gd name="T3" fmla="*/ 21 h 28"/>
                <a:gd name="T4" fmla="*/ 22 w 41"/>
                <a:gd name="T5" fmla="*/ 0 h 28"/>
              </a:gdLst>
              <a:ahLst/>
              <a:cxnLst>
                <a:cxn ang="0">
                  <a:pos x="T0" y="T1"/>
                </a:cxn>
                <a:cxn ang="0">
                  <a:pos x="T2" y="T3"/>
                </a:cxn>
                <a:cxn ang="0">
                  <a:pos x="T4" y="T5"/>
                </a:cxn>
              </a:cxnLst>
              <a:rect l="0" t="0" r="r" b="b"/>
              <a:pathLst>
                <a:path w="41" h="28">
                  <a:moveTo>
                    <a:pt x="22" y="0"/>
                  </a:moveTo>
                  <a:cubicBezTo>
                    <a:pt x="41" y="13"/>
                    <a:pt x="24" y="28"/>
                    <a:pt x="8" y="21"/>
                  </a:cubicBezTo>
                  <a:cubicBezTo>
                    <a:pt x="0" y="8"/>
                    <a:pt x="8" y="0"/>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09" name="Freeform 35">
              <a:extLst>
                <a:ext uri="{FF2B5EF4-FFF2-40B4-BE49-F238E27FC236}">
                  <a16:creationId xmlns:a16="http://schemas.microsoft.com/office/drawing/2014/main" id="{E0C04B54-4EF5-4B04-A708-8339062DA8D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33693" y="4595717"/>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10" name="Freeform 36">
              <a:extLst>
                <a:ext uri="{FF2B5EF4-FFF2-40B4-BE49-F238E27FC236}">
                  <a16:creationId xmlns:a16="http://schemas.microsoft.com/office/drawing/2014/main" id="{C16D1625-1345-49A9-9FAE-3600E0D116C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5830" y="6046702"/>
              <a:ext cx="144445" cy="102819"/>
            </a:xfrm>
            <a:custGeom>
              <a:avLst/>
              <a:gdLst>
                <a:gd name="T0" fmla="*/ 31 w 44"/>
                <a:gd name="T1" fmla="*/ 1 h 34"/>
                <a:gd name="T2" fmla="*/ 25 w 44"/>
                <a:gd name="T3" fmla="*/ 22 h 34"/>
                <a:gd name="T4" fmla="*/ 31 w 44"/>
                <a:gd name="T5" fmla="*/ 1 h 34"/>
              </a:gdLst>
              <a:ahLst/>
              <a:cxnLst>
                <a:cxn ang="0">
                  <a:pos x="T0" y="T1"/>
                </a:cxn>
                <a:cxn ang="0">
                  <a:pos x="T2" y="T3"/>
                </a:cxn>
                <a:cxn ang="0">
                  <a:pos x="T4" y="T5"/>
                </a:cxn>
              </a:cxnLst>
              <a:rect l="0" t="0" r="r" b="b"/>
              <a:pathLst>
                <a:path w="44" h="34">
                  <a:moveTo>
                    <a:pt x="31" y="1"/>
                  </a:moveTo>
                  <a:cubicBezTo>
                    <a:pt x="44" y="3"/>
                    <a:pt x="38" y="34"/>
                    <a:pt x="25" y="22"/>
                  </a:cubicBezTo>
                  <a:cubicBezTo>
                    <a:pt x="0" y="28"/>
                    <a:pt x="14" y="0"/>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11" name="Freeform 37">
              <a:extLst>
                <a:ext uri="{FF2B5EF4-FFF2-40B4-BE49-F238E27FC236}">
                  <a16:creationId xmlns:a16="http://schemas.microsoft.com/office/drawing/2014/main" id="{B8817E5F-6964-4B89-9CD1-CD4621B6ECB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17596" y="3060239"/>
              <a:ext cx="115202" cy="121588"/>
            </a:xfrm>
            <a:custGeom>
              <a:avLst/>
              <a:gdLst>
                <a:gd name="T0" fmla="*/ 16 w 35"/>
                <a:gd name="T1" fmla="*/ 4 h 40"/>
                <a:gd name="T2" fmla="*/ 33 w 35"/>
                <a:gd name="T3" fmla="*/ 15 h 40"/>
                <a:gd name="T4" fmla="*/ 16 w 35"/>
                <a:gd name="T5" fmla="*/ 4 h 40"/>
              </a:gdLst>
              <a:ahLst/>
              <a:cxnLst>
                <a:cxn ang="0">
                  <a:pos x="T0" y="T1"/>
                </a:cxn>
                <a:cxn ang="0">
                  <a:pos x="T2" y="T3"/>
                </a:cxn>
                <a:cxn ang="0">
                  <a:pos x="T4" y="T5"/>
                </a:cxn>
              </a:cxnLst>
              <a:rect l="0" t="0" r="r" b="b"/>
              <a:pathLst>
                <a:path w="35" h="40">
                  <a:moveTo>
                    <a:pt x="16" y="4"/>
                  </a:moveTo>
                  <a:cubicBezTo>
                    <a:pt x="35" y="4"/>
                    <a:pt x="32" y="0"/>
                    <a:pt x="33" y="15"/>
                  </a:cubicBezTo>
                  <a:cubicBezTo>
                    <a:pt x="34" y="40"/>
                    <a:pt x="0" y="22"/>
                    <a:pt x="16"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12" name="Freeform 38">
              <a:extLst>
                <a:ext uri="{FF2B5EF4-FFF2-40B4-BE49-F238E27FC236}">
                  <a16:creationId xmlns:a16="http://schemas.microsoft.com/office/drawing/2014/main" id="{952E3586-DC86-4B27-AAC4-D005819D2C3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25265" y="4900335"/>
              <a:ext cx="127608" cy="69362"/>
            </a:xfrm>
            <a:custGeom>
              <a:avLst/>
              <a:gdLst>
                <a:gd name="T0" fmla="*/ 26 w 39"/>
                <a:gd name="T1" fmla="*/ 0 h 23"/>
                <a:gd name="T2" fmla="*/ 26 w 39"/>
                <a:gd name="T3" fmla="*/ 23 h 23"/>
                <a:gd name="T4" fmla="*/ 26 w 39"/>
                <a:gd name="T5" fmla="*/ 0 h 23"/>
              </a:gdLst>
              <a:ahLst/>
              <a:cxnLst>
                <a:cxn ang="0">
                  <a:pos x="T0" y="T1"/>
                </a:cxn>
                <a:cxn ang="0">
                  <a:pos x="T2" y="T3"/>
                </a:cxn>
                <a:cxn ang="0">
                  <a:pos x="T4" y="T5"/>
                </a:cxn>
              </a:cxnLst>
              <a:rect l="0" t="0" r="r" b="b"/>
              <a:pathLst>
                <a:path w="39" h="23">
                  <a:moveTo>
                    <a:pt x="26" y="0"/>
                  </a:moveTo>
                  <a:cubicBezTo>
                    <a:pt x="39" y="1"/>
                    <a:pt x="38" y="21"/>
                    <a:pt x="26" y="23"/>
                  </a:cubicBezTo>
                  <a:cubicBezTo>
                    <a:pt x="0" y="23"/>
                    <a:pt x="5" y="2"/>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13" name="Freeform 39">
              <a:extLst>
                <a:ext uri="{FF2B5EF4-FFF2-40B4-BE49-F238E27FC236}">
                  <a16:creationId xmlns:a16="http://schemas.microsoft.com/office/drawing/2014/main" id="{22CB13D9-EA0B-45B8-8E8F-3AABBE9D796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17373" y="5141456"/>
              <a:ext cx="131153" cy="81603"/>
            </a:xfrm>
            <a:custGeom>
              <a:avLst/>
              <a:gdLst>
                <a:gd name="T0" fmla="*/ 25 w 40"/>
                <a:gd name="T1" fmla="*/ 0 h 27"/>
                <a:gd name="T2" fmla="*/ 38 w 40"/>
                <a:gd name="T3" fmla="*/ 20 h 27"/>
                <a:gd name="T4" fmla="*/ 25 w 40"/>
                <a:gd name="T5" fmla="*/ 0 h 27"/>
              </a:gdLst>
              <a:ahLst/>
              <a:cxnLst>
                <a:cxn ang="0">
                  <a:pos x="T0" y="T1"/>
                </a:cxn>
                <a:cxn ang="0">
                  <a:pos x="T2" y="T3"/>
                </a:cxn>
                <a:cxn ang="0">
                  <a:pos x="T4" y="T5"/>
                </a:cxn>
              </a:cxnLst>
              <a:rect l="0" t="0" r="r" b="b"/>
              <a:pathLst>
                <a:path w="40" h="27">
                  <a:moveTo>
                    <a:pt x="25" y="0"/>
                  </a:moveTo>
                  <a:cubicBezTo>
                    <a:pt x="34" y="0"/>
                    <a:pt x="40" y="11"/>
                    <a:pt x="38" y="20"/>
                  </a:cubicBezTo>
                  <a:cubicBezTo>
                    <a:pt x="17" y="27"/>
                    <a:pt x="0" y="12"/>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14" name="Freeform 40">
              <a:extLst>
                <a:ext uri="{FF2B5EF4-FFF2-40B4-BE49-F238E27FC236}">
                  <a16:creationId xmlns:a16="http://schemas.microsoft.com/office/drawing/2014/main" id="{3755BB78-63DB-4A8C-A113-795862B3753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12337" y="2598157"/>
              <a:ext cx="134697" cy="81603"/>
            </a:xfrm>
            <a:custGeom>
              <a:avLst/>
              <a:gdLst>
                <a:gd name="T0" fmla="*/ 19 w 41"/>
                <a:gd name="T1" fmla="*/ 0 h 27"/>
                <a:gd name="T2" fmla="*/ 7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9"/>
                    <a:pt x="28" y="27"/>
                    <a:pt x="7" y="20"/>
                  </a:cubicBezTo>
                  <a:cubicBezTo>
                    <a:pt x="0" y="8"/>
                    <a:pt x="7"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15" name="Freeform 41">
              <a:extLst>
                <a:ext uri="{FF2B5EF4-FFF2-40B4-BE49-F238E27FC236}">
                  <a16:creationId xmlns:a16="http://schemas.microsoft.com/office/drawing/2014/main" id="{68D97FB6-919C-4D25-A4CE-65C0BB8B415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5830" y="6278710"/>
              <a:ext cx="144445" cy="78339"/>
            </a:xfrm>
            <a:custGeom>
              <a:avLst/>
              <a:gdLst>
                <a:gd name="T0" fmla="*/ 29 w 44"/>
                <a:gd name="T1" fmla="*/ 0 h 26"/>
                <a:gd name="T2" fmla="*/ 26 w 44"/>
                <a:gd name="T3" fmla="*/ 26 h 26"/>
                <a:gd name="T4" fmla="*/ 29 w 44"/>
                <a:gd name="T5" fmla="*/ 0 h 26"/>
              </a:gdLst>
              <a:ahLst/>
              <a:cxnLst>
                <a:cxn ang="0">
                  <a:pos x="T0" y="T1"/>
                </a:cxn>
                <a:cxn ang="0">
                  <a:pos x="T2" y="T3"/>
                </a:cxn>
                <a:cxn ang="0">
                  <a:pos x="T4" y="T5"/>
                </a:cxn>
              </a:cxnLst>
              <a:rect l="0" t="0" r="r" b="b"/>
              <a:pathLst>
                <a:path w="44" h="26">
                  <a:moveTo>
                    <a:pt x="29" y="0"/>
                  </a:moveTo>
                  <a:cubicBezTo>
                    <a:pt x="44" y="3"/>
                    <a:pt x="40" y="22"/>
                    <a:pt x="26" y="26"/>
                  </a:cubicBezTo>
                  <a:cubicBezTo>
                    <a:pt x="0" y="25"/>
                    <a:pt x="11" y="6"/>
                    <a:pt x="2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16" name="Freeform 42">
              <a:extLst>
                <a:ext uri="{FF2B5EF4-FFF2-40B4-BE49-F238E27FC236}">
                  <a16:creationId xmlns:a16="http://schemas.microsoft.com/office/drawing/2014/main" id="{B7FB8601-BFD8-42A2-BFC8-826DA56794C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93998" y="5596726"/>
              <a:ext cx="144445" cy="97107"/>
            </a:xfrm>
            <a:custGeom>
              <a:avLst/>
              <a:gdLst>
                <a:gd name="T0" fmla="*/ 31 w 44"/>
                <a:gd name="T1" fmla="*/ 1 h 32"/>
                <a:gd name="T2" fmla="*/ 43 w 44"/>
                <a:gd name="T3" fmla="*/ 16 h 32"/>
                <a:gd name="T4" fmla="*/ 31 w 44"/>
                <a:gd name="T5" fmla="*/ 1 h 32"/>
              </a:gdLst>
              <a:ahLst/>
              <a:cxnLst>
                <a:cxn ang="0">
                  <a:pos x="T0" y="T1"/>
                </a:cxn>
                <a:cxn ang="0">
                  <a:pos x="T2" y="T3"/>
                </a:cxn>
                <a:cxn ang="0">
                  <a:pos x="T4" y="T5"/>
                </a:cxn>
              </a:cxnLst>
              <a:rect l="0" t="0" r="r" b="b"/>
              <a:pathLst>
                <a:path w="44" h="32">
                  <a:moveTo>
                    <a:pt x="31" y="1"/>
                  </a:moveTo>
                  <a:cubicBezTo>
                    <a:pt x="40" y="0"/>
                    <a:pt x="44" y="8"/>
                    <a:pt x="43" y="16"/>
                  </a:cubicBezTo>
                  <a:cubicBezTo>
                    <a:pt x="29" y="32"/>
                    <a:pt x="0" y="7"/>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17" name="Freeform 44">
              <a:extLst>
                <a:ext uri="{FF2B5EF4-FFF2-40B4-BE49-F238E27FC236}">
                  <a16:creationId xmlns:a16="http://schemas.microsoft.com/office/drawing/2014/main" id="{E66A3773-870D-43D8-97C8-9210A0288C6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97788" y="4080854"/>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18" name="Freeform 45">
              <a:extLst>
                <a:ext uri="{FF2B5EF4-FFF2-40B4-BE49-F238E27FC236}">
                  <a16:creationId xmlns:a16="http://schemas.microsoft.com/office/drawing/2014/main" id="{08736EF7-6BB0-4CA8-B063-CD217FF9BFC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75637" y="5836680"/>
              <a:ext cx="144445" cy="102819"/>
            </a:xfrm>
            <a:custGeom>
              <a:avLst/>
              <a:gdLst>
                <a:gd name="T0" fmla="*/ 31 w 44"/>
                <a:gd name="T1" fmla="*/ 0 h 34"/>
                <a:gd name="T2" fmla="*/ 42 w 44"/>
                <a:gd name="T3" fmla="*/ 19 h 34"/>
                <a:gd name="T4" fmla="*/ 31 w 44"/>
                <a:gd name="T5" fmla="*/ 0 h 34"/>
              </a:gdLst>
              <a:ahLst/>
              <a:cxnLst>
                <a:cxn ang="0">
                  <a:pos x="T0" y="T1"/>
                </a:cxn>
                <a:cxn ang="0">
                  <a:pos x="T2" y="T3"/>
                </a:cxn>
                <a:cxn ang="0">
                  <a:pos x="T4" y="T5"/>
                </a:cxn>
              </a:cxnLst>
              <a:rect l="0" t="0" r="r" b="b"/>
              <a:pathLst>
                <a:path w="44" h="34">
                  <a:moveTo>
                    <a:pt x="31" y="0"/>
                  </a:moveTo>
                  <a:cubicBezTo>
                    <a:pt x="39" y="0"/>
                    <a:pt x="44" y="12"/>
                    <a:pt x="42" y="19"/>
                  </a:cubicBezTo>
                  <a:cubicBezTo>
                    <a:pt x="25" y="34"/>
                    <a:pt x="0" y="8"/>
                    <a:pt x="3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19" name="Freeform 46">
              <a:extLst>
                <a:ext uri="{FF2B5EF4-FFF2-40B4-BE49-F238E27FC236}">
                  <a16:creationId xmlns:a16="http://schemas.microsoft.com/office/drawing/2014/main" id="{57EBF709-9E0F-48A1-BCDD-F3C74F1D49A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24696" y="2830776"/>
              <a:ext cx="121406" cy="81603"/>
            </a:xfrm>
            <a:custGeom>
              <a:avLst/>
              <a:gdLst>
                <a:gd name="T0" fmla="*/ 19 w 37"/>
                <a:gd name="T1" fmla="*/ 1 h 27"/>
                <a:gd name="T2" fmla="*/ 21 w 37"/>
                <a:gd name="T3" fmla="*/ 27 h 27"/>
                <a:gd name="T4" fmla="*/ 19 w 37"/>
                <a:gd name="T5" fmla="*/ 1 h 27"/>
              </a:gdLst>
              <a:ahLst/>
              <a:cxnLst>
                <a:cxn ang="0">
                  <a:pos x="T0" y="T1"/>
                </a:cxn>
                <a:cxn ang="0">
                  <a:pos x="T2" y="T3"/>
                </a:cxn>
                <a:cxn ang="0">
                  <a:pos x="T4" y="T5"/>
                </a:cxn>
              </a:cxnLst>
              <a:rect l="0" t="0" r="r" b="b"/>
              <a:pathLst>
                <a:path w="37" h="27">
                  <a:moveTo>
                    <a:pt x="19" y="1"/>
                  </a:moveTo>
                  <a:cubicBezTo>
                    <a:pt x="31" y="2"/>
                    <a:pt x="37" y="24"/>
                    <a:pt x="21" y="27"/>
                  </a:cubicBezTo>
                  <a:cubicBezTo>
                    <a:pt x="1" y="27"/>
                    <a:pt x="0" y="0"/>
                    <a:pt x="19"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20" name="Freeform 47">
              <a:extLst>
                <a:ext uri="{FF2B5EF4-FFF2-40B4-BE49-F238E27FC236}">
                  <a16:creationId xmlns:a16="http://schemas.microsoft.com/office/drawing/2014/main" id="{251EC588-C357-470F-A194-F4A0C32B7FB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82841" y="3849727"/>
              <a:ext cx="147990" cy="78339"/>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10" y="24"/>
                    <a:pt x="0" y="9"/>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21" name="Freeform 48">
              <a:extLst>
                <a:ext uri="{FF2B5EF4-FFF2-40B4-BE49-F238E27FC236}">
                  <a16:creationId xmlns:a16="http://schemas.microsoft.com/office/drawing/2014/main" id="{02592C96-1066-4F6E-9353-4FF1D5ED98D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78098" y="3616257"/>
              <a:ext cx="133812" cy="79154"/>
            </a:xfrm>
            <a:custGeom>
              <a:avLst/>
              <a:gdLst>
                <a:gd name="T0" fmla="*/ 19 w 41"/>
                <a:gd name="T1" fmla="*/ 0 h 26"/>
                <a:gd name="T2" fmla="*/ 7 w 41"/>
                <a:gd name="T3" fmla="*/ 19 h 26"/>
                <a:gd name="T4" fmla="*/ 19 w 41"/>
                <a:gd name="T5" fmla="*/ 0 h 26"/>
              </a:gdLst>
              <a:ahLst/>
              <a:cxnLst>
                <a:cxn ang="0">
                  <a:pos x="T0" y="T1"/>
                </a:cxn>
                <a:cxn ang="0">
                  <a:pos x="T2" y="T3"/>
                </a:cxn>
                <a:cxn ang="0">
                  <a:pos x="T4" y="T5"/>
                </a:cxn>
              </a:cxnLst>
              <a:rect l="0" t="0" r="r" b="b"/>
              <a:pathLst>
                <a:path w="41" h="26">
                  <a:moveTo>
                    <a:pt x="19" y="0"/>
                  </a:moveTo>
                  <a:cubicBezTo>
                    <a:pt x="41" y="9"/>
                    <a:pt x="28" y="26"/>
                    <a:pt x="7" y="19"/>
                  </a:cubicBezTo>
                  <a:cubicBezTo>
                    <a:pt x="0" y="8"/>
                    <a:pt x="7"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22" name="Freeform 49">
              <a:extLst>
                <a:ext uri="{FF2B5EF4-FFF2-40B4-BE49-F238E27FC236}">
                  <a16:creationId xmlns:a16="http://schemas.microsoft.com/office/drawing/2014/main" id="{B5016669-96C5-4574-B536-65060BCE970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76712" y="6507925"/>
              <a:ext cx="127608" cy="81603"/>
            </a:xfrm>
            <a:custGeom>
              <a:avLst/>
              <a:gdLst>
                <a:gd name="T0" fmla="*/ 21 w 39"/>
                <a:gd name="T1" fmla="*/ 2 h 27"/>
                <a:gd name="T2" fmla="*/ 26 w 39"/>
                <a:gd name="T3" fmla="*/ 24 h 27"/>
                <a:gd name="T4" fmla="*/ 21 w 39"/>
                <a:gd name="T5" fmla="*/ 2 h 27"/>
              </a:gdLst>
              <a:ahLst/>
              <a:cxnLst>
                <a:cxn ang="0">
                  <a:pos x="T0" y="T1"/>
                </a:cxn>
                <a:cxn ang="0">
                  <a:pos x="T2" y="T3"/>
                </a:cxn>
                <a:cxn ang="0">
                  <a:pos x="T4" y="T5"/>
                </a:cxn>
              </a:cxnLst>
              <a:rect l="0" t="0" r="r" b="b"/>
              <a:pathLst>
                <a:path w="39" h="27">
                  <a:moveTo>
                    <a:pt x="21" y="2"/>
                  </a:moveTo>
                  <a:cubicBezTo>
                    <a:pt x="36" y="0"/>
                    <a:pt x="39" y="17"/>
                    <a:pt x="26" y="24"/>
                  </a:cubicBezTo>
                  <a:cubicBezTo>
                    <a:pt x="8" y="27"/>
                    <a:pt x="0" y="9"/>
                    <a:pt x="21"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23" name="Freeform 8">
              <a:extLst>
                <a:ext uri="{FF2B5EF4-FFF2-40B4-BE49-F238E27FC236}">
                  <a16:creationId xmlns:a16="http://schemas.microsoft.com/office/drawing/2014/main" id="{5C697245-37CA-4D12-9F8C-3085950147E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41853" y="34906"/>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24" name="Freeform 106">
              <a:extLst>
                <a:ext uri="{FF2B5EF4-FFF2-40B4-BE49-F238E27FC236}">
                  <a16:creationId xmlns:a16="http://schemas.microsoft.com/office/drawing/2014/main" id="{3776B83C-39DC-4C02-B33B-848604D0A9C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01184" y="6639670"/>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grpSp>
      <p:sp useBgFill="1">
        <p:nvSpPr>
          <p:cNvPr id="126" name="Rectangle 125">
            <a:extLst>
              <a:ext uri="{FF2B5EF4-FFF2-40B4-BE49-F238E27FC236}">
                <a16:creationId xmlns:a16="http://schemas.microsoft.com/office/drawing/2014/main" id="{368CBA64-7743-4C5C-83B8-655DE14502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D6A26D9-EBAD-61EB-8069-F89738595D9C}"/>
              </a:ext>
            </a:extLst>
          </p:cNvPr>
          <p:cNvSpPr>
            <a:spLocks noGrp="1"/>
          </p:cNvSpPr>
          <p:nvPr>
            <p:ph type="ctrTitle"/>
          </p:nvPr>
        </p:nvSpPr>
        <p:spPr>
          <a:xfrm>
            <a:off x="782233" y="1028183"/>
            <a:ext cx="3370079" cy="4792068"/>
          </a:xfrm>
        </p:spPr>
        <p:txBody>
          <a:bodyPr vert="horz" lIns="91440" tIns="45720" rIns="91440" bIns="45720" rtlCol="0" anchor="ctr">
            <a:normAutofit/>
          </a:bodyPr>
          <a:lstStyle/>
          <a:p>
            <a:pPr algn="l"/>
            <a:r>
              <a:rPr lang="en-US" sz="3400" kern="1200">
                <a:solidFill>
                  <a:schemeClr val="tx2"/>
                </a:solidFill>
                <a:latin typeface="+mj-lt"/>
                <a:ea typeface="+mj-ea"/>
                <a:cs typeface="+mj-cs"/>
              </a:rPr>
              <a:t>Nanotechnology Disadvantages</a:t>
            </a:r>
          </a:p>
        </p:txBody>
      </p:sp>
      <p:grpSp>
        <p:nvGrpSpPr>
          <p:cNvPr id="128" name="Group 127">
            <a:extLst>
              <a:ext uri="{FF2B5EF4-FFF2-40B4-BE49-F238E27FC236}">
                <a16:creationId xmlns:a16="http://schemas.microsoft.com/office/drawing/2014/main" id="{12153040-1C1F-4962-9E5D-0793F73FC5C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771012" y="-44968"/>
            <a:ext cx="4693761" cy="1003641"/>
            <a:chOff x="6771012" y="-54859"/>
            <a:chExt cx="4693761" cy="1003641"/>
          </a:xfrm>
        </p:grpSpPr>
        <p:sp>
          <p:nvSpPr>
            <p:cNvPr id="129" name="Freeform 10">
              <a:extLst>
                <a:ext uri="{FF2B5EF4-FFF2-40B4-BE49-F238E27FC236}">
                  <a16:creationId xmlns:a16="http://schemas.microsoft.com/office/drawing/2014/main" id="{22657FD3-A974-4296-9FBE-0C2FD529549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562153" y="110830"/>
              <a:ext cx="138242" cy="88130"/>
            </a:xfrm>
            <a:custGeom>
              <a:avLst/>
              <a:gdLst>
                <a:gd name="T0" fmla="*/ 22 w 42"/>
                <a:gd name="T1" fmla="*/ 0 h 29"/>
                <a:gd name="T2" fmla="*/ 14 w 42"/>
                <a:gd name="T3" fmla="*/ 25 h 29"/>
                <a:gd name="T4" fmla="*/ 22 w 42"/>
                <a:gd name="T5" fmla="*/ 0 h 29"/>
              </a:gdLst>
              <a:ahLst/>
              <a:cxnLst>
                <a:cxn ang="0">
                  <a:pos x="T0" y="T1"/>
                </a:cxn>
                <a:cxn ang="0">
                  <a:pos x="T2" y="T3"/>
                </a:cxn>
                <a:cxn ang="0">
                  <a:pos x="T4" y="T5"/>
                </a:cxn>
              </a:cxnLst>
              <a:rect l="0" t="0" r="r" b="b"/>
              <a:pathLst>
                <a:path w="42" h="29">
                  <a:moveTo>
                    <a:pt x="22" y="0"/>
                  </a:moveTo>
                  <a:cubicBezTo>
                    <a:pt x="42" y="7"/>
                    <a:pt x="28" y="29"/>
                    <a:pt x="14" y="25"/>
                  </a:cubicBezTo>
                  <a:cubicBezTo>
                    <a:pt x="0" y="18"/>
                    <a:pt x="8" y="1"/>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0" name="Freeform 15">
              <a:extLst>
                <a:ext uri="{FF2B5EF4-FFF2-40B4-BE49-F238E27FC236}">
                  <a16:creationId xmlns:a16="http://schemas.microsoft.com/office/drawing/2014/main" id="{887B7096-0CDA-429B-A1C2-CDAC575E938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566083" y="625027"/>
              <a:ext cx="121406" cy="72626"/>
            </a:xfrm>
            <a:custGeom>
              <a:avLst/>
              <a:gdLst>
                <a:gd name="T0" fmla="*/ 16 w 37"/>
                <a:gd name="T1" fmla="*/ 0 h 24"/>
                <a:gd name="T2" fmla="*/ 11 w 37"/>
                <a:gd name="T3" fmla="*/ 24 h 24"/>
                <a:gd name="T4" fmla="*/ 16 w 37"/>
                <a:gd name="T5" fmla="*/ 0 h 24"/>
              </a:gdLst>
              <a:ahLst/>
              <a:cxnLst>
                <a:cxn ang="0">
                  <a:pos x="T0" y="T1"/>
                </a:cxn>
                <a:cxn ang="0">
                  <a:pos x="T2" y="T3"/>
                </a:cxn>
                <a:cxn ang="0">
                  <a:pos x="T4" y="T5"/>
                </a:cxn>
              </a:cxnLst>
              <a:rect l="0" t="0" r="r" b="b"/>
              <a:pathLst>
                <a:path w="37" h="24">
                  <a:moveTo>
                    <a:pt x="16" y="0"/>
                  </a:moveTo>
                  <a:cubicBezTo>
                    <a:pt x="37" y="6"/>
                    <a:pt x="30" y="20"/>
                    <a:pt x="11" y="24"/>
                  </a:cubicBezTo>
                  <a:cubicBezTo>
                    <a:pt x="0" y="17"/>
                    <a:pt x="5" y="3"/>
                    <a:pt x="1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1" name="Freeform 18">
              <a:extLst>
                <a:ext uri="{FF2B5EF4-FFF2-40B4-BE49-F238E27FC236}">
                  <a16:creationId xmlns:a16="http://schemas.microsoft.com/office/drawing/2014/main" id="{BB5C54D6-30FE-4CE5-8C46-A7FD28A8A15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569497" y="368284"/>
              <a:ext cx="138242" cy="78339"/>
            </a:xfrm>
            <a:custGeom>
              <a:avLst/>
              <a:gdLst>
                <a:gd name="T0" fmla="*/ 6 w 42"/>
                <a:gd name="T1" fmla="*/ 6 h 26"/>
                <a:gd name="T2" fmla="*/ 21 w 42"/>
                <a:gd name="T3" fmla="*/ 26 h 26"/>
                <a:gd name="T4" fmla="*/ 6 w 42"/>
                <a:gd name="T5" fmla="*/ 6 h 26"/>
              </a:gdLst>
              <a:ahLst/>
              <a:cxnLst>
                <a:cxn ang="0">
                  <a:pos x="T0" y="T1"/>
                </a:cxn>
                <a:cxn ang="0">
                  <a:pos x="T2" y="T3"/>
                </a:cxn>
                <a:cxn ang="0">
                  <a:pos x="T4" y="T5"/>
                </a:cxn>
              </a:cxnLst>
              <a:rect l="0" t="0" r="r" b="b"/>
              <a:pathLst>
                <a:path w="42" h="26">
                  <a:moveTo>
                    <a:pt x="6" y="6"/>
                  </a:moveTo>
                  <a:cubicBezTo>
                    <a:pt x="25" y="0"/>
                    <a:pt x="42" y="17"/>
                    <a:pt x="21" y="26"/>
                  </a:cubicBezTo>
                  <a:cubicBezTo>
                    <a:pt x="9" y="26"/>
                    <a:pt x="0" y="16"/>
                    <a:pt x="6" y="6"/>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2" name="Freeform 52">
              <a:extLst>
                <a:ext uri="{FF2B5EF4-FFF2-40B4-BE49-F238E27FC236}">
                  <a16:creationId xmlns:a16="http://schemas.microsoft.com/office/drawing/2014/main" id="{EC42106A-B41F-4ADB-82C8-D3CDCA1C7C4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251204" y="409188"/>
              <a:ext cx="118747" cy="81603"/>
            </a:xfrm>
            <a:custGeom>
              <a:avLst/>
              <a:gdLst>
                <a:gd name="T0" fmla="*/ 21 w 36"/>
                <a:gd name="T1" fmla="*/ 0 h 27"/>
                <a:gd name="T2" fmla="*/ 22 w 36"/>
                <a:gd name="T3" fmla="*/ 27 h 27"/>
                <a:gd name="T4" fmla="*/ 21 w 36"/>
                <a:gd name="T5" fmla="*/ 0 h 27"/>
              </a:gdLst>
              <a:ahLst/>
              <a:cxnLst>
                <a:cxn ang="0">
                  <a:pos x="T0" y="T1"/>
                </a:cxn>
                <a:cxn ang="0">
                  <a:pos x="T2" y="T3"/>
                </a:cxn>
                <a:cxn ang="0">
                  <a:pos x="T4" y="T5"/>
                </a:cxn>
              </a:cxnLst>
              <a:rect l="0" t="0" r="r" b="b"/>
              <a:pathLst>
                <a:path w="36" h="27">
                  <a:moveTo>
                    <a:pt x="21" y="0"/>
                  </a:moveTo>
                  <a:cubicBezTo>
                    <a:pt x="33" y="3"/>
                    <a:pt x="36" y="23"/>
                    <a:pt x="22" y="27"/>
                  </a:cubicBezTo>
                  <a:cubicBezTo>
                    <a:pt x="3" y="25"/>
                    <a:pt x="0" y="1"/>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3" name="Freeform 54">
              <a:extLst>
                <a:ext uri="{FF2B5EF4-FFF2-40B4-BE49-F238E27FC236}">
                  <a16:creationId xmlns:a16="http://schemas.microsoft.com/office/drawing/2014/main" id="{ED969A3C-A50C-44D0-ABC9-7ADE93FBCCD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228132" y="572816"/>
              <a:ext cx="134697" cy="105266"/>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4" name="Freeform 59">
              <a:extLst>
                <a:ext uri="{FF2B5EF4-FFF2-40B4-BE49-F238E27FC236}">
                  <a16:creationId xmlns:a16="http://schemas.microsoft.com/office/drawing/2014/main" id="{341AB3CA-DC2A-4577-8F22-83D408C67A0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207744" y="214091"/>
              <a:ext cx="124063" cy="78339"/>
            </a:xfrm>
            <a:custGeom>
              <a:avLst/>
              <a:gdLst>
                <a:gd name="T0" fmla="*/ 22 w 38"/>
                <a:gd name="T1" fmla="*/ 0 h 26"/>
                <a:gd name="T2" fmla="*/ 18 w 38"/>
                <a:gd name="T3" fmla="*/ 26 h 26"/>
                <a:gd name="T4" fmla="*/ 22 w 38"/>
                <a:gd name="T5" fmla="*/ 0 h 26"/>
              </a:gdLst>
              <a:ahLst/>
              <a:cxnLst>
                <a:cxn ang="0">
                  <a:pos x="T0" y="T1"/>
                </a:cxn>
                <a:cxn ang="0">
                  <a:pos x="T2" y="T3"/>
                </a:cxn>
                <a:cxn ang="0">
                  <a:pos x="T4" y="T5"/>
                </a:cxn>
              </a:cxnLst>
              <a:rect l="0" t="0" r="r" b="b"/>
              <a:pathLst>
                <a:path w="38" h="26">
                  <a:moveTo>
                    <a:pt x="22" y="0"/>
                  </a:moveTo>
                  <a:cubicBezTo>
                    <a:pt x="38" y="3"/>
                    <a:pt x="33" y="25"/>
                    <a:pt x="18" y="26"/>
                  </a:cubicBezTo>
                  <a:cubicBezTo>
                    <a:pt x="0" y="20"/>
                    <a:pt x="6" y="3"/>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5" name="Freeform 78">
              <a:extLst>
                <a:ext uri="{FF2B5EF4-FFF2-40B4-BE49-F238E27FC236}">
                  <a16:creationId xmlns:a16="http://schemas.microsoft.com/office/drawing/2014/main" id="{E613EEB8-55A9-4D44-B402-00D03F775E2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988510" y="679631"/>
              <a:ext cx="147990" cy="75075"/>
            </a:xfrm>
            <a:custGeom>
              <a:avLst/>
              <a:gdLst>
                <a:gd name="T0" fmla="*/ 22 w 45"/>
                <a:gd name="T1" fmla="*/ 0 h 25"/>
                <a:gd name="T2" fmla="*/ 28 w 45"/>
                <a:gd name="T3" fmla="*/ 25 h 25"/>
                <a:gd name="T4" fmla="*/ 22 w 45"/>
                <a:gd name="T5" fmla="*/ 0 h 25"/>
              </a:gdLst>
              <a:ahLst/>
              <a:cxnLst>
                <a:cxn ang="0">
                  <a:pos x="T0" y="T1"/>
                </a:cxn>
                <a:cxn ang="0">
                  <a:pos x="T2" y="T3"/>
                </a:cxn>
                <a:cxn ang="0">
                  <a:pos x="T4" y="T5"/>
                </a:cxn>
              </a:cxnLst>
              <a:rect l="0" t="0" r="r" b="b"/>
              <a:pathLst>
                <a:path w="45" h="25">
                  <a:moveTo>
                    <a:pt x="22" y="0"/>
                  </a:moveTo>
                  <a:cubicBezTo>
                    <a:pt x="32" y="1"/>
                    <a:pt x="45" y="21"/>
                    <a:pt x="28" y="25"/>
                  </a:cubicBezTo>
                  <a:cubicBezTo>
                    <a:pt x="9" y="23"/>
                    <a:pt x="0" y="9"/>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6" name="Freeform 79">
              <a:extLst>
                <a:ext uri="{FF2B5EF4-FFF2-40B4-BE49-F238E27FC236}">
                  <a16:creationId xmlns:a16="http://schemas.microsoft.com/office/drawing/2014/main" id="{8F4D24CA-5C8D-49C0-ACC5-434542DDC03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745905" y="752598"/>
              <a:ext cx="124063" cy="69362"/>
            </a:xfrm>
            <a:custGeom>
              <a:avLst/>
              <a:gdLst>
                <a:gd name="T0" fmla="*/ 20 w 38"/>
                <a:gd name="T1" fmla="*/ 0 h 23"/>
                <a:gd name="T2" fmla="*/ 20 w 38"/>
                <a:gd name="T3" fmla="*/ 22 h 23"/>
                <a:gd name="T4" fmla="*/ 20 w 38"/>
                <a:gd name="T5" fmla="*/ 0 h 23"/>
              </a:gdLst>
              <a:ahLst/>
              <a:cxnLst>
                <a:cxn ang="0">
                  <a:pos x="T0" y="T1"/>
                </a:cxn>
                <a:cxn ang="0">
                  <a:pos x="T2" y="T3"/>
                </a:cxn>
                <a:cxn ang="0">
                  <a:pos x="T4" y="T5"/>
                </a:cxn>
              </a:cxnLst>
              <a:rect l="0" t="0" r="r" b="b"/>
              <a:pathLst>
                <a:path w="38" h="23">
                  <a:moveTo>
                    <a:pt x="20" y="0"/>
                  </a:moveTo>
                  <a:cubicBezTo>
                    <a:pt x="37" y="3"/>
                    <a:pt x="38" y="23"/>
                    <a:pt x="20" y="22"/>
                  </a:cubicBezTo>
                  <a:cubicBezTo>
                    <a:pt x="8" y="18"/>
                    <a:pt x="0" y="5"/>
                    <a:pt x="2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7" name="Freeform 84">
              <a:extLst>
                <a:ext uri="{FF2B5EF4-FFF2-40B4-BE49-F238E27FC236}">
                  <a16:creationId xmlns:a16="http://schemas.microsoft.com/office/drawing/2014/main" id="{1FFEFFD4-59AE-43E2-8D65-C2B6FD3C60C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970000" y="475045"/>
              <a:ext cx="131153" cy="88130"/>
            </a:xfrm>
            <a:custGeom>
              <a:avLst/>
              <a:gdLst>
                <a:gd name="T0" fmla="*/ 18 w 40"/>
                <a:gd name="T1" fmla="*/ 1 h 29"/>
                <a:gd name="T2" fmla="*/ 6 w 40"/>
                <a:gd name="T3" fmla="*/ 20 h 29"/>
                <a:gd name="T4" fmla="*/ 18 w 40"/>
                <a:gd name="T5" fmla="*/ 1 h 29"/>
              </a:gdLst>
              <a:ahLst/>
              <a:cxnLst>
                <a:cxn ang="0">
                  <a:pos x="T0" y="T1"/>
                </a:cxn>
                <a:cxn ang="0">
                  <a:pos x="T2" y="T3"/>
                </a:cxn>
                <a:cxn ang="0">
                  <a:pos x="T4" y="T5"/>
                </a:cxn>
              </a:cxnLst>
              <a:rect l="0" t="0" r="r" b="b"/>
              <a:pathLst>
                <a:path w="40" h="29">
                  <a:moveTo>
                    <a:pt x="18" y="1"/>
                  </a:moveTo>
                  <a:cubicBezTo>
                    <a:pt x="40" y="6"/>
                    <a:pt x="25" y="29"/>
                    <a:pt x="6" y="20"/>
                  </a:cubicBezTo>
                  <a:cubicBezTo>
                    <a:pt x="0" y="10"/>
                    <a:pt x="5" y="0"/>
                    <a:pt x="18"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8" name="Freeform 86">
              <a:extLst>
                <a:ext uri="{FF2B5EF4-FFF2-40B4-BE49-F238E27FC236}">
                  <a16:creationId xmlns:a16="http://schemas.microsoft.com/office/drawing/2014/main" id="{7A9DF6A7-06B9-4C7C-BB38-49BADFABF66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979969" y="129036"/>
              <a:ext cx="131153" cy="112612"/>
            </a:xfrm>
            <a:custGeom>
              <a:avLst/>
              <a:gdLst>
                <a:gd name="T0" fmla="*/ 22 w 40"/>
                <a:gd name="T1" fmla="*/ 1 h 37"/>
                <a:gd name="T2" fmla="*/ 15 w 40"/>
                <a:gd name="T3" fmla="*/ 23 h 37"/>
                <a:gd name="T4" fmla="*/ 22 w 40"/>
                <a:gd name="T5" fmla="*/ 1 h 37"/>
              </a:gdLst>
              <a:ahLst/>
              <a:cxnLst>
                <a:cxn ang="0">
                  <a:pos x="T0" y="T1"/>
                </a:cxn>
                <a:cxn ang="0">
                  <a:pos x="T2" y="T3"/>
                </a:cxn>
                <a:cxn ang="0">
                  <a:pos x="T4" y="T5"/>
                </a:cxn>
              </a:cxnLst>
              <a:rect l="0" t="0" r="r" b="b"/>
              <a:pathLst>
                <a:path w="40" h="37">
                  <a:moveTo>
                    <a:pt x="22" y="1"/>
                  </a:moveTo>
                  <a:cubicBezTo>
                    <a:pt x="40" y="3"/>
                    <a:pt x="33" y="37"/>
                    <a:pt x="15" y="23"/>
                  </a:cubicBezTo>
                  <a:cubicBezTo>
                    <a:pt x="0" y="20"/>
                    <a:pt x="7" y="0"/>
                    <a:pt x="22"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9" name="Freeform 106">
              <a:extLst>
                <a:ext uri="{FF2B5EF4-FFF2-40B4-BE49-F238E27FC236}">
                  <a16:creationId xmlns:a16="http://schemas.microsoft.com/office/drawing/2014/main" id="{477D55E3-BEBF-4F32-8501-97DD4381871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715668" y="547654"/>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0" name="Freeform 110">
              <a:extLst>
                <a:ext uri="{FF2B5EF4-FFF2-40B4-BE49-F238E27FC236}">
                  <a16:creationId xmlns:a16="http://schemas.microsoft.com/office/drawing/2014/main" id="{7524CAEC-4AFA-4EF2-A441-964B9319F06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693392" y="299819"/>
              <a:ext cx="127608" cy="114243"/>
            </a:xfrm>
            <a:custGeom>
              <a:avLst/>
              <a:gdLst>
                <a:gd name="T0" fmla="*/ 21 w 39"/>
                <a:gd name="T1" fmla="*/ 1 h 38"/>
                <a:gd name="T2" fmla="*/ 39 w 39"/>
                <a:gd name="T3" fmla="*/ 18 h 38"/>
                <a:gd name="T4" fmla="*/ 21 w 39"/>
                <a:gd name="T5" fmla="*/ 1 h 38"/>
              </a:gdLst>
              <a:ahLst/>
              <a:cxnLst>
                <a:cxn ang="0">
                  <a:pos x="T0" y="T1"/>
                </a:cxn>
                <a:cxn ang="0">
                  <a:pos x="T2" y="T3"/>
                </a:cxn>
                <a:cxn ang="0">
                  <a:pos x="T4" y="T5"/>
                </a:cxn>
              </a:cxnLst>
              <a:rect l="0" t="0" r="r" b="b"/>
              <a:pathLst>
                <a:path w="39" h="38">
                  <a:moveTo>
                    <a:pt x="21" y="1"/>
                  </a:moveTo>
                  <a:cubicBezTo>
                    <a:pt x="35" y="0"/>
                    <a:pt x="38" y="8"/>
                    <a:pt x="39" y="18"/>
                  </a:cubicBezTo>
                  <a:cubicBezTo>
                    <a:pt x="25" y="38"/>
                    <a:pt x="0" y="13"/>
                    <a:pt x="2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1" name="Freeform 123">
              <a:extLst>
                <a:ext uri="{FF2B5EF4-FFF2-40B4-BE49-F238E27FC236}">
                  <a16:creationId xmlns:a16="http://schemas.microsoft.com/office/drawing/2014/main" id="{12AEAA0B-80F2-49BE-8FE4-DAF46FDF06D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475104" y="172222"/>
              <a:ext cx="140901" cy="93843"/>
            </a:xfrm>
            <a:custGeom>
              <a:avLst/>
              <a:gdLst>
                <a:gd name="T0" fmla="*/ 26 w 43"/>
                <a:gd name="T1" fmla="*/ 3 h 31"/>
                <a:gd name="T2" fmla="*/ 40 w 43"/>
                <a:gd name="T3" fmla="*/ 23 h 31"/>
                <a:gd name="T4" fmla="*/ 26 w 43"/>
                <a:gd name="T5" fmla="*/ 3 h 31"/>
              </a:gdLst>
              <a:ahLst/>
              <a:cxnLst>
                <a:cxn ang="0">
                  <a:pos x="T0" y="T1"/>
                </a:cxn>
                <a:cxn ang="0">
                  <a:pos x="T2" y="T3"/>
                </a:cxn>
                <a:cxn ang="0">
                  <a:pos x="T4" y="T5"/>
                </a:cxn>
              </a:cxnLst>
              <a:rect l="0" t="0" r="r" b="b"/>
              <a:pathLst>
                <a:path w="43" h="31">
                  <a:moveTo>
                    <a:pt x="26" y="3"/>
                  </a:moveTo>
                  <a:cubicBezTo>
                    <a:pt x="35" y="0"/>
                    <a:pt x="43" y="17"/>
                    <a:pt x="40" y="23"/>
                  </a:cubicBezTo>
                  <a:cubicBezTo>
                    <a:pt x="20" y="31"/>
                    <a:pt x="0" y="15"/>
                    <a:pt x="26"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2" name="Freeform 130">
              <a:extLst>
                <a:ext uri="{FF2B5EF4-FFF2-40B4-BE49-F238E27FC236}">
                  <a16:creationId xmlns:a16="http://schemas.microsoft.com/office/drawing/2014/main" id="{719C39C7-4E0E-4693-A9C9-90BD5C82E60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448325" y="461471"/>
              <a:ext cx="157737" cy="81603"/>
            </a:xfrm>
            <a:custGeom>
              <a:avLst/>
              <a:gdLst>
                <a:gd name="T0" fmla="*/ 31 w 48"/>
                <a:gd name="T1" fmla="*/ 0 h 27"/>
                <a:gd name="T2" fmla="*/ 18 w 48"/>
                <a:gd name="T3" fmla="*/ 24 h 27"/>
                <a:gd name="T4" fmla="*/ 31 w 48"/>
                <a:gd name="T5" fmla="*/ 0 h 27"/>
              </a:gdLst>
              <a:ahLst/>
              <a:cxnLst>
                <a:cxn ang="0">
                  <a:pos x="T0" y="T1"/>
                </a:cxn>
                <a:cxn ang="0">
                  <a:pos x="T2" y="T3"/>
                </a:cxn>
                <a:cxn ang="0">
                  <a:pos x="T4" y="T5"/>
                </a:cxn>
              </a:cxnLst>
              <a:rect l="0" t="0" r="r" b="b"/>
              <a:pathLst>
                <a:path w="48" h="27">
                  <a:moveTo>
                    <a:pt x="31" y="0"/>
                  </a:moveTo>
                  <a:cubicBezTo>
                    <a:pt x="48" y="10"/>
                    <a:pt x="32" y="27"/>
                    <a:pt x="18" y="24"/>
                  </a:cubicBezTo>
                  <a:cubicBezTo>
                    <a:pt x="0" y="14"/>
                    <a:pt x="18" y="0"/>
                    <a:pt x="3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3" name="Freeform 135">
              <a:extLst>
                <a:ext uri="{FF2B5EF4-FFF2-40B4-BE49-F238E27FC236}">
                  <a16:creationId xmlns:a16="http://schemas.microsoft.com/office/drawing/2014/main" id="{73F04989-E7CE-4345-914E-485DC1EFF24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439598" y="698821"/>
              <a:ext cx="128495" cy="84051"/>
            </a:xfrm>
            <a:custGeom>
              <a:avLst/>
              <a:gdLst>
                <a:gd name="T0" fmla="*/ 21 w 39"/>
                <a:gd name="T1" fmla="*/ 0 h 28"/>
                <a:gd name="T2" fmla="*/ 6 w 39"/>
                <a:gd name="T3" fmla="*/ 20 h 28"/>
                <a:gd name="T4" fmla="*/ 21 w 39"/>
                <a:gd name="T5" fmla="*/ 0 h 28"/>
              </a:gdLst>
              <a:ahLst/>
              <a:cxnLst>
                <a:cxn ang="0">
                  <a:pos x="T0" y="T1"/>
                </a:cxn>
                <a:cxn ang="0">
                  <a:pos x="T2" y="T3"/>
                </a:cxn>
                <a:cxn ang="0">
                  <a:pos x="T4" y="T5"/>
                </a:cxn>
              </a:cxnLst>
              <a:rect l="0" t="0" r="r" b="b"/>
              <a:pathLst>
                <a:path w="39" h="28">
                  <a:moveTo>
                    <a:pt x="21" y="0"/>
                  </a:moveTo>
                  <a:cubicBezTo>
                    <a:pt x="39" y="12"/>
                    <a:pt x="22" y="28"/>
                    <a:pt x="6" y="20"/>
                  </a:cubicBezTo>
                  <a:cubicBezTo>
                    <a:pt x="0" y="7"/>
                    <a:pt x="7" y="0"/>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4" name="Freeform 8">
              <a:extLst>
                <a:ext uri="{FF2B5EF4-FFF2-40B4-BE49-F238E27FC236}">
                  <a16:creationId xmlns:a16="http://schemas.microsoft.com/office/drawing/2014/main" id="{73914653-6F3A-4492-92C5-D5B51F5B4C8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228972" y="-6505"/>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5" name="Freeform 8">
              <a:extLst>
                <a:ext uri="{FF2B5EF4-FFF2-40B4-BE49-F238E27FC236}">
                  <a16:creationId xmlns:a16="http://schemas.microsoft.com/office/drawing/2014/main" id="{A9FC54A4-336E-4076-9203-AA2D68215F9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729149" y="55697"/>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6" name="Freeform 106">
              <a:extLst>
                <a:ext uri="{FF2B5EF4-FFF2-40B4-BE49-F238E27FC236}">
                  <a16:creationId xmlns:a16="http://schemas.microsoft.com/office/drawing/2014/main" id="{7BE7DE9E-E667-496B-8996-13CF79B193F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477466" y="28212"/>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7" name="Freeform 10">
              <a:extLst>
                <a:ext uri="{FF2B5EF4-FFF2-40B4-BE49-F238E27FC236}">
                  <a16:creationId xmlns:a16="http://schemas.microsoft.com/office/drawing/2014/main" id="{1771F469-0310-43EB-85A0-D9BFF0D96AD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196038" y="83988"/>
              <a:ext cx="138242" cy="88130"/>
            </a:xfrm>
            <a:custGeom>
              <a:avLst/>
              <a:gdLst>
                <a:gd name="T0" fmla="*/ 22 w 42"/>
                <a:gd name="T1" fmla="*/ 0 h 29"/>
                <a:gd name="T2" fmla="*/ 14 w 42"/>
                <a:gd name="T3" fmla="*/ 25 h 29"/>
                <a:gd name="T4" fmla="*/ 22 w 42"/>
                <a:gd name="T5" fmla="*/ 0 h 29"/>
              </a:gdLst>
              <a:ahLst/>
              <a:cxnLst>
                <a:cxn ang="0">
                  <a:pos x="T0" y="T1"/>
                </a:cxn>
                <a:cxn ang="0">
                  <a:pos x="T2" y="T3"/>
                </a:cxn>
                <a:cxn ang="0">
                  <a:pos x="T4" y="T5"/>
                </a:cxn>
              </a:cxnLst>
              <a:rect l="0" t="0" r="r" b="b"/>
              <a:pathLst>
                <a:path w="42" h="29">
                  <a:moveTo>
                    <a:pt x="22" y="0"/>
                  </a:moveTo>
                  <a:cubicBezTo>
                    <a:pt x="42" y="7"/>
                    <a:pt x="28" y="29"/>
                    <a:pt x="14" y="25"/>
                  </a:cubicBezTo>
                  <a:cubicBezTo>
                    <a:pt x="0" y="18"/>
                    <a:pt x="8" y="1"/>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8" name="Freeform 15">
              <a:extLst>
                <a:ext uri="{FF2B5EF4-FFF2-40B4-BE49-F238E27FC236}">
                  <a16:creationId xmlns:a16="http://schemas.microsoft.com/office/drawing/2014/main" id="{E1BA5C1F-DCD5-4D95-9884-0A083469918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199968" y="598185"/>
              <a:ext cx="121406" cy="72626"/>
            </a:xfrm>
            <a:custGeom>
              <a:avLst/>
              <a:gdLst>
                <a:gd name="T0" fmla="*/ 16 w 37"/>
                <a:gd name="T1" fmla="*/ 0 h 24"/>
                <a:gd name="T2" fmla="*/ 11 w 37"/>
                <a:gd name="T3" fmla="*/ 24 h 24"/>
                <a:gd name="T4" fmla="*/ 16 w 37"/>
                <a:gd name="T5" fmla="*/ 0 h 24"/>
              </a:gdLst>
              <a:ahLst/>
              <a:cxnLst>
                <a:cxn ang="0">
                  <a:pos x="T0" y="T1"/>
                </a:cxn>
                <a:cxn ang="0">
                  <a:pos x="T2" y="T3"/>
                </a:cxn>
                <a:cxn ang="0">
                  <a:pos x="T4" y="T5"/>
                </a:cxn>
              </a:cxnLst>
              <a:rect l="0" t="0" r="r" b="b"/>
              <a:pathLst>
                <a:path w="37" h="24">
                  <a:moveTo>
                    <a:pt x="16" y="0"/>
                  </a:moveTo>
                  <a:cubicBezTo>
                    <a:pt x="37" y="6"/>
                    <a:pt x="30" y="20"/>
                    <a:pt x="11" y="24"/>
                  </a:cubicBezTo>
                  <a:cubicBezTo>
                    <a:pt x="0" y="17"/>
                    <a:pt x="5" y="3"/>
                    <a:pt x="1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9" name="Freeform 18">
              <a:extLst>
                <a:ext uri="{FF2B5EF4-FFF2-40B4-BE49-F238E27FC236}">
                  <a16:creationId xmlns:a16="http://schemas.microsoft.com/office/drawing/2014/main" id="{E4992CBB-3FD8-418A-B568-B47907CCC00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203382" y="341442"/>
              <a:ext cx="138242" cy="78339"/>
            </a:xfrm>
            <a:custGeom>
              <a:avLst/>
              <a:gdLst>
                <a:gd name="T0" fmla="*/ 6 w 42"/>
                <a:gd name="T1" fmla="*/ 6 h 26"/>
                <a:gd name="T2" fmla="*/ 21 w 42"/>
                <a:gd name="T3" fmla="*/ 26 h 26"/>
                <a:gd name="T4" fmla="*/ 6 w 42"/>
                <a:gd name="T5" fmla="*/ 6 h 26"/>
              </a:gdLst>
              <a:ahLst/>
              <a:cxnLst>
                <a:cxn ang="0">
                  <a:pos x="T0" y="T1"/>
                </a:cxn>
                <a:cxn ang="0">
                  <a:pos x="T2" y="T3"/>
                </a:cxn>
                <a:cxn ang="0">
                  <a:pos x="T4" y="T5"/>
                </a:cxn>
              </a:cxnLst>
              <a:rect l="0" t="0" r="r" b="b"/>
              <a:pathLst>
                <a:path w="42" h="26">
                  <a:moveTo>
                    <a:pt x="6" y="6"/>
                  </a:moveTo>
                  <a:cubicBezTo>
                    <a:pt x="25" y="0"/>
                    <a:pt x="42" y="17"/>
                    <a:pt x="21" y="26"/>
                  </a:cubicBezTo>
                  <a:cubicBezTo>
                    <a:pt x="9" y="26"/>
                    <a:pt x="0" y="16"/>
                    <a:pt x="6" y="6"/>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0" name="Freeform 52">
              <a:extLst>
                <a:ext uri="{FF2B5EF4-FFF2-40B4-BE49-F238E27FC236}">
                  <a16:creationId xmlns:a16="http://schemas.microsoft.com/office/drawing/2014/main" id="{1B87DF6E-8D8C-4FE7-A8CF-4408ABD0471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885089" y="382346"/>
              <a:ext cx="118747" cy="81603"/>
            </a:xfrm>
            <a:custGeom>
              <a:avLst/>
              <a:gdLst>
                <a:gd name="T0" fmla="*/ 21 w 36"/>
                <a:gd name="T1" fmla="*/ 0 h 27"/>
                <a:gd name="T2" fmla="*/ 22 w 36"/>
                <a:gd name="T3" fmla="*/ 27 h 27"/>
                <a:gd name="T4" fmla="*/ 21 w 36"/>
                <a:gd name="T5" fmla="*/ 0 h 27"/>
              </a:gdLst>
              <a:ahLst/>
              <a:cxnLst>
                <a:cxn ang="0">
                  <a:pos x="T0" y="T1"/>
                </a:cxn>
                <a:cxn ang="0">
                  <a:pos x="T2" y="T3"/>
                </a:cxn>
                <a:cxn ang="0">
                  <a:pos x="T4" y="T5"/>
                </a:cxn>
              </a:cxnLst>
              <a:rect l="0" t="0" r="r" b="b"/>
              <a:pathLst>
                <a:path w="36" h="27">
                  <a:moveTo>
                    <a:pt x="21" y="0"/>
                  </a:moveTo>
                  <a:cubicBezTo>
                    <a:pt x="33" y="3"/>
                    <a:pt x="36" y="23"/>
                    <a:pt x="22" y="27"/>
                  </a:cubicBezTo>
                  <a:cubicBezTo>
                    <a:pt x="3" y="25"/>
                    <a:pt x="0" y="1"/>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1" name="Freeform 54">
              <a:extLst>
                <a:ext uri="{FF2B5EF4-FFF2-40B4-BE49-F238E27FC236}">
                  <a16:creationId xmlns:a16="http://schemas.microsoft.com/office/drawing/2014/main" id="{CDAABDF1-DB94-46F6-8825-97360C3BF3B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862017" y="545974"/>
              <a:ext cx="134697" cy="105266"/>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2" name="Freeform 59">
              <a:extLst>
                <a:ext uri="{FF2B5EF4-FFF2-40B4-BE49-F238E27FC236}">
                  <a16:creationId xmlns:a16="http://schemas.microsoft.com/office/drawing/2014/main" id="{E36FD073-63B2-4137-82CB-2B3D754DFAD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841629" y="187249"/>
              <a:ext cx="124063" cy="78339"/>
            </a:xfrm>
            <a:custGeom>
              <a:avLst/>
              <a:gdLst>
                <a:gd name="T0" fmla="*/ 22 w 38"/>
                <a:gd name="T1" fmla="*/ 0 h 26"/>
                <a:gd name="T2" fmla="*/ 18 w 38"/>
                <a:gd name="T3" fmla="*/ 26 h 26"/>
                <a:gd name="T4" fmla="*/ 22 w 38"/>
                <a:gd name="T5" fmla="*/ 0 h 26"/>
              </a:gdLst>
              <a:ahLst/>
              <a:cxnLst>
                <a:cxn ang="0">
                  <a:pos x="T0" y="T1"/>
                </a:cxn>
                <a:cxn ang="0">
                  <a:pos x="T2" y="T3"/>
                </a:cxn>
                <a:cxn ang="0">
                  <a:pos x="T4" y="T5"/>
                </a:cxn>
              </a:cxnLst>
              <a:rect l="0" t="0" r="r" b="b"/>
              <a:pathLst>
                <a:path w="38" h="26">
                  <a:moveTo>
                    <a:pt x="22" y="0"/>
                  </a:moveTo>
                  <a:cubicBezTo>
                    <a:pt x="38" y="3"/>
                    <a:pt x="33" y="25"/>
                    <a:pt x="18" y="26"/>
                  </a:cubicBezTo>
                  <a:cubicBezTo>
                    <a:pt x="0" y="20"/>
                    <a:pt x="6" y="3"/>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3" name="Freeform 78">
              <a:extLst>
                <a:ext uri="{FF2B5EF4-FFF2-40B4-BE49-F238E27FC236}">
                  <a16:creationId xmlns:a16="http://schemas.microsoft.com/office/drawing/2014/main" id="{C4ACAB12-D209-499A-A732-0D8F88941A5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622395" y="652789"/>
              <a:ext cx="147990" cy="75075"/>
            </a:xfrm>
            <a:custGeom>
              <a:avLst/>
              <a:gdLst>
                <a:gd name="T0" fmla="*/ 22 w 45"/>
                <a:gd name="T1" fmla="*/ 0 h 25"/>
                <a:gd name="T2" fmla="*/ 28 w 45"/>
                <a:gd name="T3" fmla="*/ 25 h 25"/>
                <a:gd name="T4" fmla="*/ 22 w 45"/>
                <a:gd name="T5" fmla="*/ 0 h 25"/>
              </a:gdLst>
              <a:ahLst/>
              <a:cxnLst>
                <a:cxn ang="0">
                  <a:pos x="T0" y="T1"/>
                </a:cxn>
                <a:cxn ang="0">
                  <a:pos x="T2" y="T3"/>
                </a:cxn>
                <a:cxn ang="0">
                  <a:pos x="T4" y="T5"/>
                </a:cxn>
              </a:cxnLst>
              <a:rect l="0" t="0" r="r" b="b"/>
              <a:pathLst>
                <a:path w="45" h="25">
                  <a:moveTo>
                    <a:pt x="22" y="0"/>
                  </a:moveTo>
                  <a:cubicBezTo>
                    <a:pt x="32" y="1"/>
                    <a:pt x="45" y="21"/>
                    <a:pt x="28" y="25"/>
                  </a:cubicBezTo>
                  <a:cubicBezTo>
                    <a:pt x="9" y="23"/>
                    <a:pt x="0" y="9"/>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4" name="Freeform 84">
              <a:extLst>
                <a:ext uri="{FF2B5EF4-FFF2-40B4-BE49-F238E27FC236}">
                  <a16:creationId xmlns:a16="http://schemas.microsoft.com/office/drawing/2014/main" id="{645005B8-197A-4046-94EF-17115FFA8D6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603885" y="448203"/>
              <a:ext cx="131153" cy="88130"/>
            </a:xfrm>
            <a:custGeom>
              <a:avLst/>
              <a:gdLst>
                <a:gd name="T0" fmla="*/ 18 w 40"/>
                <a:gd name="T1" fmla="*/ 1 h 29"/>
                <a:gd name="T2" fmla="*/ 6 w 40"/>
                <a:gd name="T3" fmla="*/ 20 h 29"/>
                <a:gd name="T4" fmla="*/ 18 w 40"/>
                <a:gd name="T5" fmla="*/ 1 h 29"/>
              </a:gdLst>
              <a:ahLst/>
              <a:cxnLst>
                <a:cxn ang="0">
                  <a:pos x="T0" y="T1"/>
                </a:cxn>
                <a:cxn ang="0">
                  <a:pos x="T2" y="T3"/>
                </a:cxn>
                <a:cxn ang="0">
                  <a:pos x="T4" y="T5"/>
                </a:cxn>
              </a:cxnLst>
              <a:rect l="0" t="0" r="r" b="b"/>
              <a:pathLst>
                <a:path w="40" h="29">
                  <a:moveTo>
                    <a:pt x="18" y="1"/>
                  </a:moveTo>
                  <a:cubicBezTo>
                    <a:pt x="40" y="6"/>
                    <a:pt x="25" y="29"/>
                    <a:pt x="6" y="20"/>
                  </a:cubicBezTo>
                  <a:cubicBezTo>
                    <a:pt x="0" y="10"/>
                    <a:pt x="5" y="0"/>
                    <a:pt x="18"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5" name="Freeform 86">
              <a:extLst>
                <a:ext uri="{FF2B5EF4-FFF2-40B4-BE49-F238E27FC236}">
                  <a16:creationId xmlns:a16="http://schemas.microsoft.com/office/drawing/2014/main" id="{A9BA9B36-D9CE-409A-80D2-A44A673247A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555553" y="224568"/>
              <a:ext cx="131153" cy="112612"/>
            </a:xfrm>
            <a:custGeom>
              <a:avLst/>
              <a:gdLst>
                <a:gd name="T0" fmla="*/ 22 w 40"/>
                <a:gd name="T1" fmla="*/ 1 h 37"/>
                <a:gd name="T2" fmla="*/ 15 w 40"/>
                <a:gd name="T3" fmla="*/ 23 h 37"/>
                <a:gd name="T4" fmla="*/ 22 w 40"/>
                <a:gd name="T5" fmla="*/ 1 h 37"/>
              </a:gdLst>
              <a:ahLst/>
              <a:cxnLst>
                <a:cxn ang="0">
                  <a:pos x="T0" y="T1"/>
                </a:cxn>
                <a:cxn ang="0">
                  <a:pos x="T2" y="T3"/>
                </a:cxn>
                <a:cxn ang="0">
                  <a:pos x="T4" y="T5"/>
                </a:cxn>
              </a:cxnLst>
              <a:rect l="0" t="0" r="r" b="b"/>
              <a:pathLst>
                <a:path w="40" h="37">
                  <a:moveTo>
                    <a:pt x="22" y="1"/>
                  </a:moveTo>
                  <a:cubicBezTo>
                    <a:pt x="40" y="3"/>
                    <a:pt x="33" y="37"/>
                    <a:pt x="15" y="23"/>
                  </a:cubicBezTo>
                  <a:cubicBezTo>
                    <a:pt x="0" y="20"/>
                    <a:pt x="7" y="0"/>
                    <a:pt x="22"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6" name="Freeform 106">
              <a:extLst>
                <a:ext uri="{FF2B5EF4-FFF2-40B4-BE49-F238E27FC236}">
                  <a16:creationId xmlns:a16="http://schemas.microsoft.com/office/drawing/2014/main" id="{C017D4DA-C769-4177-9064-AE44C2741E2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349553" y="520812"/>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7" name="Freeform 110">
              <a:extLst>
                <a:ext uri="{FF2B5EF4-FFF2-40B4-BE49-F238E27FC236}">
                  <a16:creationId xmlns:a16="http://schemas.microsoft.com/office/drawing/2014/main" id="{68CB10AF-3534-40F8-A060-A4553445C76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327277" y="272977"/>
              <a:ext cx="127608" cy="114243"/>
            </a:xfrm>
            <a:custGeom>
              <a:avLst/>
              <a:gdLst>
                <a:gd name="T0" fmla="*/ 21 w 39"/>
                <a:gd name="T1" fmla="*/ 1 h 38"/>
                <a:gd name="T2" fmla="*/ 39 w 39"/>
                <a:gd name="T3" fmla="*/ 18 h 38"/>
                <a:gd name="T4" fmla="*/ 21 w 39"/>
                <a:gd name="T5" fmla="*/ 1 h 38"/>
              </a:gdLst>
              <a:ahLst/>
              <a:cxnLst>
                <a:cxn ang="0">
                  <a:pos x="T0" y="T1"/>
                </a:cxn>
                <a:cxn ang="0">
                  <a:pos x="T2" y="T3"/>
                </a:cxn>
                <a:cxn ang="0">
                  <a:pos x="T4" y="T5"/>
                </a:cxn>
              </a:cxnLst>
              <a:rect l="0" t="0" r="r" b="b"/>
              <a:pathLst>
                <a:path w="39" h="38">
                  <a:moveTo>
                    <a:pt x="21" y="1"/>
                  </a:moveTo>
                  <a:cubicBezTo>
                    <a:pt x="35" y="0"/>
                    <a:pt x="38" y="8"/>
                    <a:pt x="39" y="18"/>
                  </a:cubicBezTo>
                  <a:cubicBezTo>
                    <a:pt x="25" y="38"/>
                    <a:pt x="0" y="13"/>
                    <a:pt x="2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8" name="Freeform 123">
              <a:extLst>
                <a:ext uri="{FF2B5EF4-FFF2-40B4-BE49-F238E27FC236}">
                  <a16:creationId xmlns:a16="http://schemas.microsoft.com/office/drawing/2014/main" id="{03FFDE36-0C19-4CC1-BDD1-27A048FE921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097726" y="195703"/>
              <a:ext cx="140901" cy="93843"/>
            </a:xfrm>
            <a:custGeom>
              <a:avLst/>
              <a:gdLst>
                <a:gd name="T0" fmla="*/ 26 w 43"/>
                <a:gd name="T1" fmla="*/ 3 h 31"/>
                <a:gd name="T2" fmla="*/ 40 w 43"/>
                <a:gd name="T3" fmla="*/ 23 h 31"/>
                <a:gd name="T4" fmla="*/ 26 w 43"/>
                <a:gd name="T5" fmla="*/ 3 h 31"/>
              </a:gdLst>
              <a:ahLst/>
              <a:cxnLst>
                <a:cxn ang="0">
                  <a:pos x="T0" y="T1"/>
                </a:cxn>
                <a:cxn ang="0">
                  <a:pos x="T2" y="T3"/>
                </a:cxn>
                <a:cxn ang="0">
                  <a:pos x="T4" y="T5"/>
                </a:cxn>
              </a:cxnLst>
              <a:rect l="0" t="0" r="r" b="b"/>
              <a:pathLst>
                <a:path w="43" h="31">
                  <a:moveTo>
                    <a:pt x="26" y="3"/>
                  </a:moveTo>
                  <a:cubicBezTo>
                    <a:pt x="35" y="0"/>
                    <a:pt x="43" y="17"/>
                    <a:pt x="40" y="23"/>
                  </a:cubicBezTo>
                  <a:cubicBezTo>
                    <a:pt x="20" y="31"/>
                    <a:pt x="0" y="15"/>
                    <a:pt x="26"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9" name="Freeform 130">
              <a:extLst>
                <a:ext uri="{FF2B5EF4-FFF2-40B4-BE49-F238E27FC236}">
                  <a16:creationId xmlns:a16="http://schemas.microsoft.com/office/drawing/2014/main" id="{72303E7A-1C17-48A7-93CA-7C7AFD7F23F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082210" y="434629"/>
              <a:ext cx="157737" cy="81603"/>
            </a:xfrm>
            <a:custGeom>
              <a:avLst/>
              <a:gdLst>
                <a:gd name="T0" fmla="*/ 31 w 48"/>
                <a:gd name="T1" fmla="*/ 0 h 27"/>
                <a:gd name="T2" fmla="*/ 18 w 48"/>
                <a:gd name="T3" fmla="*/ 24 h 27"/>
                <a:gd name="T4" fmla="*/ 31 w 48"/>
                <a:gd name="T5" fmla="*/ 0 h 27"/>
              </a:gdLst>
              <a:ahLst/>
              <a:cxnLst>
                <a:cxn ang="0">
                  <a:pos x="T0" y="T1"/>
                </a:cxn>
                <a:cxn ang="0">
                  <a:pos x="T2" y="T3"/>
                </a:cxn>
                <a:cxn ang="0">
                  <a:pos x="T4" y="T5"/>
                </a:cxn>
              </a:cxnLst>
              <a:rect l="0" t="0" r="r" b="b"/>
              <a:pathLst>
                <a:path w="48" h="27">
                  <a:moveTo>
                    <a:pt x="31" y="0"/>
                  </a:moveTo>
                  <a:cubicBezTo>
                    <a:pt x="48" y="10"/>
                    <a:pt x="32" y="27"/>
                    <a:pt x="18" y="24"/>
                  </a:cubicBezTo>
                  <a:cubicBezTo>
                    <a:pt x="0" y="14"/>
                    <a:pt x="18" y="0"/>
                    <a:pt x="3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0" name="Freeform 135">
              <a:extLst>
                <a:ext uri="{FF2B5EF4-FFF2-40B4-BE49-F238E27FC236}">
                  <a16:creationId xmlns:a16="http://schemas.microsoft.com/office/drawing/2014/main" id="{D067651F-28D9-48CB-A77C-A15EC7E4EB1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083018" y="702146"/>
              <a:ext cx="128495" cy="84051"/>
            </a:xfrm>
            <a:custGeom>
              <a:avLst/>
              <a:gdLst>
                <a:gd name="T0" fmla="*/ 21 w 39"/>
                <a:gd name="T1" fmla="*/ 0 h 28"/>
                <a:gd name="T2" fmla="*/ 6 w 39"/>
                <a:gd name="T3" fmla="*/ 20 h 28"/>
                <a:gd name="T4" fmla="*/ 21 w 39"/>
                <a:gd name="T5" fmla="*/ 0 h 28"/>
              </a:gdLst>
              <a:ahLst/>
              <a:cxnLst>
                <a:cxn ang="0">
                  <a:pos x="T0" y="T1"/>
                </a:cxn>
                <a:cxn ang="0">
                  <a:pos x="T2" y="T3"/>
                </a:cxn>
                <a:cxn ang="0">
                  <a:pos x="T4" y="T5"/>
                </a:cxn>
              </a:cxnLst>
              <a:rect l="0" t="0" r="r" b="b"/>
              <a:pathLst>
                <a:path w="39" h="28">
                  <a:moveTo>
                    <a:pt x="21" y="0"/>
                  </a:moveTo>
                  <a:cubicBezTo>
                    <a:pt x="39" y="12"/>
                    <a:pt x="22" y="28"/>
                    <a:pt x="6" y="20"/>
                  </a:cubicBezTo>
                  <a:cubicBezTo>
                    <a:pt x="0" y="7"/>
                    <a:pt x="7" y="0"/>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1" name="Freeform 8">
              <a:extLst>
                <a:ext uri="{FF2B5EF4-FFF2-40B4-BE49-F238E27FC236}">
                  <a16:creationId xmlns:a16="http://schemas.microsoft.com/office/drawing/2014/main" id="{1D291151-E63E-499B-8FA8-89BA93D9FF6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862857" y="-33347"/>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2" name="Freeform 8">
              <a:extLst>
                <a:ext uri="{FF2B5EF4-FFF2-40B4-BE49-F238E27FC236}">
                  <a16:creationId xmlns:a16="http://schemas.microsoft.com/office/drawing/2014/main" id="{89CB8859-CCFB-4D06-AECC-0029CA61948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363034" y="28855"/>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3" name="Freeform 106">
              <a:extLst>
                <a:ext uri="{FF2B5EF4-FFF2-40B4-BE49-F238E27FC236}">
                  <a16:creationId xmlns:a16="http://schemas.microsoft.com/office/drawing/2014/main" id="{2075F976-9885-4165-BC9C-DBA16FD38AA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073357" y="-3997"/>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4" name="Freeform 10">
              <a:extLst>
                <a:ext uri="{FF2B5EF4-FFF2-40B4-BE49-F238E27FC236}">
                  <a16:creationId xmlns:a16="http://schemas.microsoft.com/office/drawing/2014/main" id="{760609C2-3DE5-4EDD-B7BF-A320FC1F230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7864761" y="124645"/>
              <a:ext cx="138242" cy="88130"/>
            </a:xfrm>
            <a:custGeom>
              <a:avLst/>
              <a:gdLst>
                <a:gd name="T0" fmla="*/ 22 w 42"/>
                <a:gd name="T1" fmla="*/ 0 h 29"/>
                <a:gd name="T2" fmla="*/ 14 w 42"/>
                <a:gd name="T3" fmla="*/ 25 h 29"/>
                <a:gd name="T4" fmla="*/ 22 w 42"/>
                <a:gd name="T5" fmla="*/ 0 h 29"/>
              </a:gdLst>
              <a:ahLst/>
              <a:cxnLst>
                <a:cxn ang="0">
                  <a:pos x="T0" y="T1"/>
                </a:cxn>
                <a:cxn ang="0">
                  <a:pos x="T2" y="T3"/>
                </a:cxn>
                <a:cxn ang="0">
                  <a:pos x="T4" y="T5"/>
                </a:cxn>
              </a:cxnLst>
              <a:rect l="0" t="0" r="r" b="b"/>
              <a:pathLst>
                <a:path w="42" h="29">
                  <a:moveTo>
                    <a:pt x="22" y="0"/>
                  </a:moveTo>
                  <a:cubicBezTo>
                    <a:pt x="42" y="7"/>
                    <a:pt x="28" y="29"/>
                    <a:pt x="14" y="25"/>
                  </a:cubicBezTo>
                  <a:cubicBezTo>
                    <a:pt x="0" y="18"/>
                    <a:pt x="8" y="1"/>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5" name="Freeform 15">
              <a:extLst>
                <a:ext uri="{FF2B5EF4-FFF2-40B4-BE49-F238E27FC236}">
                  <a16:creationId xmlns:a16="http://schemas.microsoft.com/office/drawing/2014/main" id="{51823375-A051-4BC7-825B-0F665604372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7868691" y="638842"/>
              <a:ext cx="121406" cy="72626"/>
            </a:xfrm>
            <a:custGeom>
              <a:avLst/>
              <a:gdLst>
                <a:gd name="T0" fmla="*/ 16 w 37"/>
                <a:gd name="T1" fmla="*/ 0 h 24"/>
                <a:gd name="T2" fmla="*/ 11 w 37"/>
                <a:gd name="T3" fmla="*/ 24 h 24"/>
                <a:gd name="T4" fmla="*/ 16 w 37"/>
                <a:gd name="T5" fmla="*/ 0 h 24"/>
              </a:gdLst>
              <a:ahLst/>
              <a:cxnLst>
                <a:cxn ang="0">
                  <a:pos x="T0" y="T1"/>
                </a:cxn>
                <a:cxn ang="0">
                  <a:pos x="T2" y="T3"/>
                </a:cxn>
                <a:cxn ang="0">
                  <a:pos x="T4" y="T5"/>
                </a:cxn>
              </a:cxnLst>
              <a:rect l="0" t="0" r="r" b="b"/>
              <a:pathLst>
                <a:path w="37" h="24">
                  <a:moveTo>
                    <a:pt x="16" y="0"/>
                  </a:moveTo>
                  <a:cubicBezTo>
                    <a:pt x="37" y="6"/>
                    <a:pt x="30" y="20"/>
                    <a:pt x="11" y="24"/>
                  </a:cubicBezTo>
                  <a:cubicBezTo>
                    <a:pt x="0" y="17"/>
                    <a:pt x="5" y="3"/>
                    <a:pt x="1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6" name="Freeform 18">
              <a:extLst>
                <a:ext uri="{FF2B5EF4-FFF2-40B4-BE49-F238E27FC236}">
                  <a16:creationId xmlns:a16="http://schemas.microsoft.com/office/drawing/2014/main" id="{CFB367EA-590F-47B3-8700-EAF9963CE79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7872105" y="382099"/>
              <a:ext cx="138242" cy="78339"/>
            </a:xfrm>
            <a:custGeom>
              <a:avLst/>
              <a:gdLst>
                <a:gd name="T0" fmla="*/ 6 w 42"/>
                <a:gd name="T1" fmla="*/ 6 h 26"/>
                <a:gd name="T2" fmla="*/ 21 w 42"/>
                <a:gd name="T3" fmla="*/ 26 h 26"/>
                <a:gd name="T4" fmla="*/ 6 w 42"/>
                <a:gd name="T5" fmla="*/ 6 h 26"/>
              </a:gdLst>
              <a:ahLst/>
              <a:cxnLst>
                <a:cxn ang="0">
                  <a:pos x="T0" y="T1"/>
                </a:cxn>
                <a:cxn ang="0">
                  <a:pos x="T2" y="T3"/>
                </a:cxn>
                <a:cxn ang="0">
                  <a:pos x="T4" y="T5"/>
                </a:cxn>
              </a:cxnLst>
              <a:rect l="0" t="0" r="r" b="b"/>
              <a:pathLst>
                <a:path w="42" h="26">
                  <a:moveTo>
                    <a:pt x="6" y="6"/>
                  </a:moveTo>
                  <a:cubicBezTo>
                    <a:pt x="25" y="0"/>
                    <a:pt x="42" y="17"/>
                    <a:pt x="21" y="26"/>
                  </a:cubicBezTo>
                  <a:cubicBezTo>
                    <a:pt x="9" y="26"/>
                    <a:pt x="0" y="16"/>
                    <a:pt x="6" y="6"/>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7" name="Freeform 52">
              <a:extLst>
                <a:ext uri="{FF2B5EF4-FFF2-40B4-BE49-F238E27FC236}">
                  <a16:creationId xmlns:a16="http://schemas.microsoft.com/office/drawing/2014/main" id="{DE400FD4-1037-42CF-84E1-8E60C7A6A99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7553812" y="423003"/>
              <a:ext cx="118747" cy="81603"/>
            </a:xfrm>
            <a:custGeom>
              <a:avLst/>
              <a:gdLst>
                <a:gd name="T0" fmla="*/ 21 w 36"/>
                <a:gd name="T1" fmla="*/ 0 h 27"/>
                <a:gd name="T2" fmla="*/ 22 w 36"/>
                <a:gd name="T3" fmla="*/ 27 h 27"/>
                <a:gd name="T4" fmla="*/ 21 w 36"/>
                <a:gd name="T5" fmla="*/ 0 h 27"/>
              </a:gdLst>
              <a:ahLst/>
              <a:cxnLst>
                <a:cxn ang="0">
                  <a:pos x="T0" y="T1"/>
                </a:cxn>
                <a:cxn ang="0">
                  <a:pos x="T2" y="T3"/>
                </a:cxn>
                <a:cxn ang="0">
                  <a:pos x="T4" y="T5"/>
                </a:cxn>
              </a:cxnLst>
              <a:rect l="0" t="0" r="r" b="b"/>
              <a:pathLst>
                <a:path w="36" h="27">
                  <a:moveTo>
                    <a:pt x="21" y="0"/>
                  </a:moveTo>
                  <a:cubicBezTo>
                    <a:pt x="33" y="3"/>
                    <a:pt x="36" y="23"/>
                    <a:pt x="22" y="27"/>
                  </a:cubicBezTo>
                  <a:cubicBezTo>
                    <a:pt x="3" y="25"/>
                    <a:pt x="0" y="1"/>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8" name="Freeform 54">
              <a:extLst>
                <a:ext uri="{FF2B5EF4-FFF2-40B4-BE49-F238E27FC236}">
                  <a16:creationId xmlns:a16="http://schemas.microsoft.com/office/drawing/2014/main" id="{1A8EC63B-9778-42C3-8E45-B6B6224C9D9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7530740" y="586631"/>
              <a:ext cx="134697" cy="105266"/>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9" name="Freeform 59">
              <a:extLst>
                <a:ext uri="{FF2B5EF4-FFF2-40B4-BE49-F238E27FC236}">
                  <a16:creationId xmlns:a16="http://schemas.microsoft.com/office/drawing/2014/main" id="{B1CC9D87-2F53-4AB3-8F05-4D628F2CD6D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7510352" y="227906"/>
              <a:ext cx="124063" cy="78339"/>
            </a:xfrm>
            <a:custGeom>
              <a:avLst/>
              <a:gdLst>
                <a:gd name="T0" fmla="*/ 22 w 38"/>
                <a:gd name="T1" fmla="*/ 0 h 26"/>
                <a:gd name="T2" fmla="*/ 18 w 38"/>
                <a:gd name="T3" fmla="*/ 26 h 26"/>
                <a:gd name="T4" fmla="*/ 22 w 38"/>
                <a:gd name="T5" fmla="*/ 0 h 26"/>
              </a:gdLst>
              <a:ahLst/>
              <a:cxnLst>
                <a:cxn ang="0">
                  <a:pos x="T0" y="T1"/>
                </a:cxn>
                <a:cxn ang="0">
                  <a:pos x="T2" y="T3"/>
                </a:cxn>
                <a:cxn ang="0">
                  <a:pos x="T4" y="T5"/>
                </a:cxn>
              </a:cxnLst>
              <a:rect l="0" t="0" r="r" b="b"/>
              <a:pathLst>
                <a:path w="38" h="26">
                  <a:moveTo>
                    <a:pt x="22" y="0"/>
                  </a:moveTo>
                  <a:cubicBezTo>
                    <a:pt x="38" y="3"/>
                    <a:pt x="33" y="25"/>
                    <a:pt x="18" y="26"/>
                  </a:cubicBezTo>
                  <a:cubicBezTo>
                    <a:pt x="0" y="20"/>
                    <a:pt x="6" y="3"/>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0" name="Freeform 78">
              <a:extLst>
                <a:ext uri="{FF2B5EF4-FFF2-40B4-BE49-F238E27FC236}">
                  <a16:creationId xmlns:a16="http://schemas.microsoft.com/office/drawing/2014/main" id="{648CF0D8-56FC-478C-8B69-D8E76492F3A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7282824" y="609511"/>
              <a:ext cx="147990" cy="75075"/>
            </a:xfrm>
            <a:custGeom>
              <a:avLst/>
              <a:gdLst>
                <a:gd name="T0" fmla="*/ 22 w 45"/>
                <a:gd name="T1" fmla="*/ 0 h 25"/>
                <a:gd name="T2" fmla="*/ 28 w 45"/>
                <a:gd name="T3" fmla="*/ 25 h 25"/>
                <a:gd name="T4" fmla="*/ 22 w 45"/>
                <a:gd name="T5" fmla="*/ 0 h 25"/>
              </a:gdLst>
              <a:ahLst/>
              <a:cxnLst>
                <a:cxn ang="0">
                  <a:pos x="T0" y="T1"/>
                </a:cxn>
                <a:cxn ang="0">
                  <a:pos x="T2" y="T3"/>
                </a:cxn>
                <a:cxn ang="0">
                  <a:pos x="T4" y="T5"/>
                </a:cxn>
              </a:cxnLst>
              <a:rect l="0" t="0" r="r" b="b"/>
              <a:pathLst>
                <a:path w="45" h="25">
                  <a:moveTo>
                    <a:pt x="22" y="0"/>
                  </a:moveTo>
                  <a:cubicBezTo>
                    <a:pt x="32" y="1"/>
                    <a:pt x="45" y="21"/>
                    <a:pt x="28" y="25"/>
                  </a:cubicBezTo>
                  <a:cubicBezTo>
                    <a:pt x="9" y="23"/>
                    <a:pt x="0" y="9"/>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1" name="Freeform 84">
              <a:extLst>
                <a:ext uri="{FF2B5EF4-FFF2-40B4-BE49-F238E27FC236}">
                  <a16:creationId xmlns:a16="http://schemas.microsoft.com/office/drawing/2014/main" id="{1E71CA55-130A-456D-A26A-D072544E128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7214853" y="393628"/>
              <a:ext cx="131153" cy="88130"/>
            </a:xfrm>
            <a:custGeom>
              <a:avLst/>
              <a:gdLst>
                <a:gd name="T0" fmla="*/ 18 w 40"/>
                <a:gd name="T1" fmla="*/ 1 h 29"/>
                <a:gd name="T2" fmla="*/ 6 w 40"/>
                <a:gd name="T3" fmla="*/ 20 h 29"/>
                <a:gd name="T4" fmla="*/ 18 w 40"/>
                <a:gd name="T5" fmla="*/ 1 h 29"/>
              </a:gdLst>
              <a:ahLst/>
              <a:cxnLst>
                <a:cxn ang="0">
                  <a:pos x="T0" y="T1"/>
                </a:cxn>
                <a:cxn ang="0">
                  <a:pos x="T2" y="T3"/>
                </a:cxn>
                <a:cxn ang="0">
                  <a:pos x="T4" y="T5"/>
                </a:cxn>
              </a:cxnLst>
              <a:rect l="0" t="0" r="r" b="b"/>
              <a:pathLst>
                <a:path w="40" h="29">
                  <a:moveTo>
                    <a:pt x="18" y="1"/>
                  </a:moveTo>
                  <a:cubicBezTo>
                    <a:pt x="40" y="6"/>
                    <a:pt x="25" y="29"/>
                    <a:pt x="6" y="20"/>
                  </a:cubicBezTo>
                  <a:cubicBezTo>
                    <a:pt x="0" y="10"/>
                    <a:pt x="5" y="0"/>
                    <a:pt x="18"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2" name="Freeform 86">
              <a:extLst>
                <a:ext uri="{FF2B5EF4-FFF2-40B4-BE49-F238E27FC236}">
                  <a16:creationId xmlns:a16="http://schemas.microsoft.com/office/drawing/2014/main" id="{FCA6EC8F-0157-4B9B-882A-82225E7E324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7282576" y="87808"/>
              <a:ext cx="131153" cy="112612"/>
            </a:xfrm>
            <a:custGeom>
              <a:avLst/>
              <a:gdLst>
                <a:gd name="T0" fmla="*/ 22 w 40"/>
                <a:gd name="T1" fmla="*/ 1 h 37"/>
                <a:gd name="T2" fmla="*/ 15 w 40"/>
                <a:gd name="T3" fmla="*/ 23 h 37"/>
                <a:gd name="T4" fmla="*/ 22 w 40"/>
                <a:gd name="T5" fmla="*/ 1 h 37"/>
              </a:gdLst>
              <a:ahLst/>
              <a:cxnLst>
                <a:cxn ang="0">
                  <a:pos x="T0" y="T1"/>
                </a:cxn>
                <a:cxn ang="0">
                  <a:pos x="T2" y="T3"/>
                </a:cxn>
                <a:cxn ang="0">
                  <a:pos x="T4" y="T5"/>
                </a:cxn>
              </a:cxnLst>
              <a:rect l="0" t="0" r="r" b="b"/>
              <a:pathLst>
                <a:path w="40" h="37">
                  <a:moveTo>
                    <a:pt x="22" y="1"/>
                  </a:moveTo>
                  <a:cubicBezTo>
                    <a:pt x="40" y="3"/>
                    <a:pt x="33" y="37"/>
                    <a:pt x="15" y="23"/>
                  </a:cubicBezTo>
                  <a:cubicBezTo>
                    <a:pt x="0" y="20"/>
                    <a:pt x="7" y="0"/>
                    <a:pt x="22"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3" name="Freeform 106">
              <a:extLst>
                <a:ext uri="{FF2B5EF4-FFF2-40B4-BE49-F238E27FC236}">
                  <a16:creationId xmlns:a16="http://schemas.microsoft.com/office/drawing/2014/main" id="{2AC8E27E-3B2B-4726-B298-F8D6E843F12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7018276" y="561469"/>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4" name="Freeform 110">
              <a:extLst>
                <a:ext uri="{FF2B5EF4-FFF2-40B4-BE49-F238E27FC236}">
                  <a16:creationId xmlns:a16="http://schemas.microsoft.com/office/drawing/2014/main" id="{97FA679C-2A10-445C-9C4E-7185405D7E2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996000" y="313634"/>
              <a:ext cx="127608" cy="114243"/>
            </a:xfrm>
            <a:custGeom>
              <a:avLst/>
              <a:gdLst>
                <a:gd name="T0" fmla="*/ 21 w 39"/>
                <a:gd name="T1" fmla="*/ 1 h 38"/>
                <a:gd name="T2" fmla="*/ 39 w 39"/>
                <a:gd name="T3" fmla="*/ 18 h 38"/>
                <a:gd name="T4" fmla="*/ 21 w 39"/>
                <a:gd name="T5" fmla="*/ 1 h 38"/>
              </a:gdLst>
              <a:ahLst/>
              <a:cxnLst>
                <a:cxn ang="0">
                  <a:pos x="T0" y="T1"/>
                </a:cxn>
                <a:cxn ang="0">
                  <a:pos x="T2" y="T3"/>
                </a:cxn>
                <a:cxn ang="0">
                  <a:pos x="T4" y="T5"/>
                </a:cxn>
              </a:cxnLst>
              <a:rect l="0" t="0" r="r" b="b"/>
              <a:pathLst>
                <a:path w="39" h="38">
                  <a:moveTo>
                    <a:pt x="21" y="1"/>
                  </a:moveTo>
                  <a:cubicBezTo>
                    <a:pt x="35" y="0"/>
                    <a:pt x="38" y="8"/>
                    <a:pt x="39" y="18"/>
                  </a:cubicBezTo>
                  <a:cubicBezTo>
                    <a:pt x="25" y="38"/>
                    <a:pt x="0" y="13"/>
                    <a:pt x="2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5" name="Freeform 123">
              <a:extLst>
                <a:ext uri="{FF2B5EF4-FFF2-40B4-BE49-F238E27FC236}">
                  <a16:creationId xmlns:a16="http://schemas.microsoft.com/office/drawing/2014/main" id="{508CE495-5226-4004-A03C-A1A6986C054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777712" y="203965"/>
              <a:ext cx="140901" cy="93843"/>
            </a:xfrm>
            <a:custGeom>
              <a:avLst/>
              <a:gdLst>
                <a:gd name="T0" fmla="*/ 26 w 43"/>
                <a:gd name="T1" fmla="*/ 3 h 31"/>
                <a:gd name="T2" fmla="*/ 40 w 43"/>
                <a:gd name="T3" fmla="*/ 23 h 31"/>
                <a:gd name="T4" fmla="*/ 26 w 43"/>
                <a:gd name="T5" fmla="*/ 3 h 31"/>
              </a:gdLst>
              <a:ahLst/>
              <a:cxnLst>
                <a:cxn ang="0">
                  <a:pos x="T0" y="T1"/>
                </a:cxn>
                <a:cxn ang="0">
                  <a:pos x="T2" y="T3"/>
                </a:cxn>
                <a:cxn ang="0">
                  <a:pos x="T4" y="T5"/>
                </a:cxn>
              </a:cxnLst>
              <a:rect l="0" t="0" r="r" b="b"/>
              <a:pathLst>
                <a:path w="43" h="31">
                  <a:moveTo>
                    <a:pt x="26" y="3"/>
                  </a:moveTo>
                  <a:cubicBezTo>
                    <a:pt x="35" y="0"/>
                    <a:pt x="43" y="17"/>
                    <a:pt x="40" y="23"/>
                  </a:cubicBezTo>
                  <a:cubicBezTo>
                    <a:pt x="20" y="31"/>
                    <a:pt x="0" y="15"/>
                    <a:pt x="26"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6" name="Freeform 130">
              <a:extLst>
                <a:ext uri="{FF2B5EF4-FFF2-40B4-BE49-F238E27FC236}">
                  <a16:creationId xmlns:a16="http://schemas.microsoft.com/office/drawing/2014/main" id="{7E048EA9-47E8-455A-AD7B-24D1474A2F0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750933" y="475286"/>
              <a:ext cx="157737" cy="81603"/>
            </a:xfrm>
            <a:custGeom>
              <a:avLst/>
              <a:gdLst>
                <a:gd name="T0" fmla="*/ 31 w 48"/>
                <a:gd name="T1" fmla="*/ 0 h 27"/>
                <a:gd name="T2" fmla="*/ 18 w 48"/>
                <a:gd name="T3" fmla="*/ 24 h 27"/>
                <a:gd name="T4" fmla="*/ 31 w 48"/>
                <a:gd name="T5" fmla="*/ 0 h 27"/>
              </a:gdLst>
              <a:ahLst/>
              <a:cxnLst>
                <a:cxn ang="0">
                  <a:pos x="T0" y="T1"/>
                </a:cxn>
                <a:cxn ang="0">
                  <a:pos x="T2" y="T3"/>
                </a:cxn>
                <a:cxn ang="0">
                  <a:pos x="T4" y="T5"/>
                </a:cxn>
              </a:cxnLst>
              <a:rect l="0" t="0" r="r" b="b"/>
              <a:pathLst>
                <a:path w="48" h="27">
                  <a:moveTo>
                    <a:pt x="31" y="0"/>
                  </a:moveTo>
                  <a:cubicBezTo>
                    <a:pt x="48" y="10"/>
                    <a:pt x="32" y="27"/>
                    <a:pt x="18" y="24"/>
                  </a:cubicBezTo>
                  <a:cubicBezTo>
                    <a:pt x="0" y="14"/>
                    <a:pt x="18" y="0"/>
                    <a:pt x="3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7" name="Freeform 8">
              <a:extLst>
                <a:ext uri="{FF2B5EF4-FFF2-40B4-BE49-F238E27FC236}">
                  <a16:creationId xmlns:a16="http://schemas.microsoft.com/office/drawing/2014/main" id="{C0D48D73-E5D7-4D42-98D4-960F12F1747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7531580" y="7310"/>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8" name="Freeform 8">
              <a:extLst>
                <a:ext uri="{FF2B5EF4-FFF2-40B4-BE49-F238E27FC236}">
                  <a16:creationId xmlns:a16="http://schemas.microsoft.com/office/drawing/2014/main" id="{96AC2D82-5C61-4A26-B2B5-B539F28B4DA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7031757" y="69512"/>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9" name="Freeform 106">
              <a:extLst>
                <a:ext uri="{FF2B5EF4-FFF2-40B4-BE49-F238E27FC236}">
                  <a16:creationId xmlns:a16="http://schemas.microsoft.com/office/drawing/2014/main" id="{FAC301C4-466F-464C-A194-6E6FDF04F77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811007" y="8706"/>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0" name="Freeform 78">
              <a:extLst>
                <a:ext uri="{FF2B5EF4-FFF2-40B4-BE49-F238E27FC236}">
                  <a16:creationId xmlns:a16="http://schemas.microsoft.com/office/drawing/2014/main" id="{B3D709AF-EABF-4CE4-9F48-4648CBA705A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51431" y="566910"/>
              <a:ext cx="147990" cy="75075"/>
            </a:xfrm>
            <a:custGeom>
              <a:avLst/>
              <a:gdLst>
                <a:gd name="T0" fmla="*/ 22 w 45"/>
                <a:gd name="T1" fmla="*/ 0 h 25"/>
                <a:gd name="T2" fmla="*/ 28 w 45"/>
                <a:gd name="T3" fmla="*/ 25 h 25"/>
                <a:gd name="T4" fmla="*/ 22 w 45"/>
                <a:gd name="T5" fmla="*/ 0 h 25"/>
              </a:gdLst>
              <a:ahLst/>
              <a:cxnLst>
                <a:cxn ang="0">
                  <a:pos x="T0" y="T1"/>
                </a:cxn>
                <a:cxn ang="0">
                  <a:pos x="T2" y="T3"/>
                </a:cxn>
                <a:cxn ang="0">
                  <a:pos x="T4" y="T5"/>
                </a:cxn>
              </a:cxnLst>
              <a:rect l="0" t="0" r="r" b="b"/>
              <a:pathLst>
                <a:path w="45" h="25">
                  <a:moveTo>
                    <a:pt x="22" y="0"/>
                  </a:moveTo>
                  <a:cubicBezTo>
                    <a:pt x="32" y="1"/>
                    <a:pt x="45" y="21"/>
                    <a:pt x="28" y="25"/>
                  </a:cubicBezTo>
                  <a:cubicBezTo>
                    <a:pt x="9" y="23"/>
                    <a:pt x="0" y="9"/>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1" name="Freeform 84">
              <a:extLst>
                <a:ext uri="{FF2B5EF4-FFF2-40B4-BE49-F238E27FC236}">
                  <a16:creationId xmlns:a16="http://schemas.microsoft.com/office/drawing/2014/main" id="{04E78BF2-AFDF-4D21-9C53-6DB3E2B5D4C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32921" y="362324"/>
              <a:ext cx="131153" cy="88130"/>
            </a:xfrm>
            <a:custGeom>
              <a:avLst/>
              <a:gdLst>
                <a:gd name="T0" fmla="*/ 18 w 40"/>
                <a:gd name="T1" fmla="*/ 1 h 29"/>
                <a:gd name="T2" fmla="*/ 6 w 40"/>
                <a:gd name="T3" fmla="*/ 20 h 29"/>
                <a:gd name="T4" fmla="*/ 18 w 40"/>
                <a:gd name="T5" fmla="*/ 1 h 29"/>
              </a:gdLst>
              <a:ahLst/>
              <a:cxnLst>
                <a:cxn ang="0">
                  <a:pos x="T0" y="T1"/>
                </a:cxn>
                <a:cxn ang="0">
                  <a:pos x="T2" y="T3"/>
                </a:cxn>
                <a:cxn ang="0">
                  <a:pos x="T4" y="T5"/>
                </a:cxn>
              </a:cxnLst>
              <a:rect l="0" t="0" r="r" b="b"/>
              <a:pathLst>
                <a:path w="40" h="29">
                  <a:moveTo>
                    <a:pt x="18" y="1"/>
                  </a:moveTo>
                  <a:cubicBezTo>
                    <a:pt x="40" y="6"/>
                    <a:pt x="25" y="29"/>
                    <a:pt x="6" y="20"/>
                  </a:cubicBezTo>
                  <a:cubicBezTo>
                    <a:pt x="0" y="10"/>
                    <a:pt x="5" y="0"/>
                    <a:pt x="18"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2" name="Freeform 86">
              <a:extLst>
                <a:ext uri="{FF2B5EF4-FFF2-40B4-BE49-F238E27FC236}">
                  <a16:creationId xmlns:a16="http://schemas.microsoft.com/office/drawing/2014/main" id="{6BA6D0CD-F8DC-4D2F-9D99-098F0F12538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42890" y="94007"/>
              <a:ext cx="131153" cy="112612"/>
            </a:xfrm>
            <a:custGeom>
              <a:avLst/>
              <a:gdLst>
                <a:gd name="T0" fmla="*/ 22 w 40"/>
                <a:gd name="T1" fmla="*/ 1 h 37"/>
                <a:gd name="T2" fmla="*/ 15 w 40"/>
                <a:gd name="T3" fmla="*/ 23 h 37"/>
                <a:gd name="T4" fmla="*/ 22 w 40"/>
                <a:gd name="T5" fmla="*/ 1 h 37"/>
              </a:gdLst>
              <a:ahLst/>
              <a:cxnLst>
                <a:cxn ang="0">
                  <a:pos x="T0" y="T1"/>
                </a:cxn>
                <a:cxn ang="0">
                  <a:pos x="T2" y="T3"/>
                </a:cxn>
                <a:cxn ang="0">
                  <a:pos x="T4" y="T5"/>
                </a:cxn>
              </a:cxnLst>
              <a:rect l="0" t="0" r="r" b="b"/>
              <a:pathLst>
                <a:path w="40" h="37">
                  <a:moveTo>
                    <a:pt x="22" y="1"/>
                  </a:moveTo>
                  <a:cubicBezTo>
                    <a:pt x="40" y="3"/>
                    <a:pt x="33" y="37"/>
                    <a:pt x="15" y="23"/>
                  </a:cubicBezTo>
                  <a:cubicBezTo>
                    <a:pt x="0" y="20"/>
                    <a:pt x="7" y="0"/>
                    <a:pt x="22"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3" name="Freeform 106">
              <a:extLst>
                <a:ext uri="{FF2B5EF4-FFF2-40B4-BE49-F238E27FC236}">
                  <a16:creationId xmlns:a16="http://schemas.microsoft.com/office/drawing/2014/main" id="{056AADDE-FBBA-497F-9A08-A7D5E3C713C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78589" y="512625"/>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4" name="Freeform 110">
              <a:extLst>
                <a:ext uri="{FF2B5EF4-FFF2-40B4-BE49-F238E27FC236}">
                  <a16:creationId xmlns:a16="http://schemas.microsoft.com/office/drawing/2014/main" id="{1F60A2E5-6C68-4EC0-A5C3-AD401385E6D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56313" y="264790"/>
              <a:ext cx="127608" cy="114243"/>
            </a:xfrm>
            <a:custGeom>
              <a:avLst/>
              <a:gdLst>
                <a:gd name="T0" fmla="*/ 21 w 39"/>
                <a:gd name="T1" fmla="*/ 1 h 38"/>
                <a:gd name="T2" fmla="*/ 39 w 39"/>
                <a:gd name="T3" fmla="*/ 18 h 38"/>
                <a:gd name="T4" fmla="*/ 21 w 39"/>
                <a:gd name="T5" fmla="*/ 1 h 38"/>
              </a:gdLst>
              <a:ahLst/>
              <a:cxnLst>
                <a:cxn ang="0">
                  <a:pos x="T0" y="T1"/>
                </a:cxn>
                <a:cxn ang="0">
                  <a:pos x="T2" y="T3"/>
                </a:cxn>
                <a:cxn ang="0">
                  <a:pos x="T4" y="T5"/>
                </a:cxn>
              </a:cxnLst>
              <a:rect l="0" t="0" r="r" b="b"/>
              <a:pathLst>
                <a:path w="39" h="38">
                  <a:moveTo>
                    <a:pt x="21" y="1"/>
                  </a:moveTo>
                  <a:cubicBezTo>
                    <a:pt x="35" y="0"/>
                    <a:pt x="38" y="8"/>
                    <a:pt x="39" y="18"/>
                  </a:cubicBezTo>
                  <a:cubicBezTo>
                    <a:pt x="25" y="38"/>
                    <a:pt x="0" y="13"/>
                    <a:pt x="2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5" name="Freeform 112">
              <a:extLst>
                <a:ext uri="{FF2B5EF4-FFF2-40B4-BE49-F238E27FC236}">
                  <a16:creationId xmlns:a16="http://schemas.microsoft.com/office/drawing/2014/main" id="{99E55911-E2C8-4B40-98FD-79A3B760C18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66607" y="691433"/>
              <a:ext cx="117860"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1" y="1"/>
                    <a:pt x="36" y="24"/>
                    <a:pt x="21" y="27"/>
                  </a:cubicBezTo>
                  <a:cubicBezTo>
                    <a:pt x="1" y="27"/>
                    <a:pt x="0" y="0"/>
                    <a:pt x="1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6" name="Freeform 123">
              <a:extLst>
                <a:ext uri="{FF2B5EF4-FFF2-40B4-BE49-F238E27FC236}">
                  <a16:creationId xmlns:a16="http://schemas.microsoft.com/office/drawing/2014/main" id="{12610BA4-0146-4CC0-BDB2-11A948F00F4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838025" y="196956"/>
              <a:ext cx="140901" cy="93843"/>
            </a:xfrm>
            <a:custGeom>
              <a:avLst/>
              <a:gdLst>
                <a:gd name="T0" fmla="*/ 26 w 43"/>
                <a:gd name="T1" fmla="*/ 3 h 31"/>
                <a:gd name="T2" fmla="*/ 40 w 43"/>
                <a:gd name="T3" fmla="*/ 23 h 31"/>
                <a:gd name="T4" fmla="*/ 26 w 43"/>
                <a:gd name="T5" fmla="*/ 3 h 31"/>
              </a:gdLst>
              <a:ahLst/>
              <a:cxnLst>
                <a:cxn ang="0">
                  <a:pos x="T0" y="T1"/>
                </a:cxn>
                <a:cxn ang="0">
                  <a:pos x="T2" y="T3"/>
                </a:cxn>
                <a:cxn ang="0">
                  <a:pos x="T4" y="T5"/>
                </a:cxn>
              </a:cxnLst>
              <a:rect l="0" t="0" r="r" b="b"/>
              <a:pathLst>
                <a:path w="43" h="31">
                  <a:moveTo>
                    <a:pt x="26" y="3"/>
                  </a:moveTo>
                  <a:cubicBezTo>
                    <a:pt x="35" y="0"/>
                    <a:pt x="43" y="17"/>
                    <a:pt x="40" y="23"/>
                  </a:cubicBezTo>
                  <a:cubicBezTo>
                    <a:pt x="20" y="31"/>
                    <a:pt x="0" y="15"/>
                    <a:pt x="26"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7" name="Freeform 130">
              <a:extLst>
                <a:ext uri="{FF2B5EF4-FFF2-40B4-BE49-F238E27FC236}">
                  <a16:creationId xmlns:a16="http://schemas.microsoft.com/office/drawing/2014/main" id="{76946214-CF5D-4B57-8E22-854F5D5FAB5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811246" y="486205"/>
              <a:ext cx="157737" cy="81603"/>
            </a:xfrm>
            <a:custGeom>
              <a:avLst/>
              <a:gdLst>
                <a:gd name="T0" fmla="*/ 31 w 48"/>
                <a:gd name="T1" fmla="*/ 0 h 27"/>
                <a:gd name="T2" fmla="*/ 18 w 48"/>
                <a:gd name="T3" fmla="*/ 24 h 27"/>
                <a:gd name="T4" fmla="*/ 31 w 48"/>
                <a:gd name="T5" fmla="*/ 0 h 27"/>
              </a:gdLst>
              <a:ahLst/>
              <a:cxnLst>
                <a:cxn ang="0">
                  <a:pos x="T0" y="T1"/>
                </a:cxn>
                <a:cxn ang="0">
                  <a:pos x="T2" y="T3"/>
                </a:cxn>
                <a:cxn ang="0">
                  <a:pos x="T4" y="T5"/>
                </a:cxn>
              </a:cxnLst>
              <a:rect l="0" t="0" r="r" b="b"/>
              <a:pathLst>
                <a:path w="48" h="27">
                  <a:moveTo>
                    <a:pt x="31" y="0"/>
                  </a:moveTo>
                  <a:cubicBezTo>
                    <a:pt x="48" y="10"/>
                    <a:pt x="32" y="27"/>
                    <a:pt x="18" y="24"/>
                  </a:cubicBezTo>
                  <a:cubicBezTo>
                    <a:pt x="0" y="14"/>
                    <a:pt x="18" y="0"/>
                    <a:pt x="3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8" name="Freeform 135">
              <a:extLst>
                <a:ext uri="{FF2B5EF4-FFF2-40B4-BE49-F238E27FC236}">
                  <a16:creationId xmlns:a16="http://schemas.microsoft.com/office/drawing/2014/main" id="{E285B1F0-7213-4DC0-A10E-B02797F53C8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853661" y="783521"/>
              <a:ext cx="128495" cy="84051"/>
            </a:xfrm>
            <a:custGeom>
              <a:avLst/>
              <a:gdLst>
                <a:gd name="T0" fmla="*/ 21 w 39"/>
                <a:gd name="T1" fmla="*/ 0 h 28"/>
                <a:gd name="T2" fmla="*/ 6 w 39"/>
                <a:gd name="T3" fmla="*/ 20 h 28"/>
                <a:gd name="T4" fmla="*/ 21 w 39"/>
                <a:gd name="T5" fmla="*/ 0 h 28"/>
              </a:gdLst>
              <a:ahLst/>
              <a:cxnLst>
                <a:cxn ang="0">
                  <a:pos x="T0" y="T1"/>
                </a:cxn>
                <a:cxn ang="0">
                  <a:pos x="T2" y="T3"/>
                </a:cxn>
                <a:cxn ang="0">
                  <a:pos x="T4" y="T5"/>
                </a:cxn>
              </a:cxnLst>
              <a:rect l="0" t="0" r="r" b="b"/>
              <a:pathLst>
                <a:path w="39" h="28">
                  <a:moveTo>
                    <a:pt x="21" y="0"/>
                  </a:moveTo>
                  <a:cubicBezTo>
                    <a:pt x="39" y="12"/>
                    <a:pt x="22" y="28"/>
                    <a:pt x="6" y="20"/>
                  </a:cubicBezTo>
                  <a:cubicBezTo>
                    <a:pt x="0" y="7"/>
                    <a:pt x="7" y="0"/>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9" name="Freeform 8">
              <a:extLst>
                <a:ext uri="{FF2B5EF4-FFF2-40B4-BE49-F238E27FC236}">
                  <a16:creationId xmlns:a16="http://schemas.microsoft.com/office/drawing/2014/main" id="{01025D1B-EAF1-4988-939A-476DDB27003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92070" y="20668"/>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0" name="Freeform 106">
              <a:extLst>
                <a:ext uri="{FF2B5EF4-FFF2-40B4-BE49-F238E27FC236}">
                  <a16:creationId xmlns:a16="http://schemas.microsoft.com/office/drawing/2014/main" id="{98AC36B2-A922-481E-8AC6-E0CEBACF4BA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802007" y="48929"/>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1" name="Freeform 135">
              <a:extLst>
                <a:ext uri="{FF2B5EF4-FFF2-40B4-BE49-F238E27FC236}">
                  <a16:creationId xmlns:a16="http://schemas.microsoft.com/office/drawing/2014/main" id="{86793B47-6F23-4531-B615-21172964820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7605580" y="820927"/>
              <a:ext cx="128495" cy="84051"/>
            </a:xfrm>
            <a:custGeom>
              <a:avLst/>
              <a:gdLst>
                <a:gd name="T0" fmla="*/ 21 w 39"/>
                <a:gd name="T1" fmla="*/ 0 h 28"/>
                <a:gd name="T2" fmla="*/ 6 w 39"/>
                <a:gd name="T3" fmla="*/ 20 h 28"/>
                <a:gd name="T4" fmla="*/ 21 w 39"/>
                <a:gd name="T5" fmla="*/ 0 h 28"/>
              </a:gdLst>
              <a:ahLst/>
              <a:cxnLst>
                <a:cxn ang="0">
                  <a:pos x="T0" y="T1"/>
                </a:cxn>
                <a:cxn ang="0">
                  <a:pos x="T2" y="T3"/>
                </a:cxn>
                <a:cxn ang="0">
                  <a:pos x="T4" y="T5"/>
                </a:cxn>
              </a:cxnLst>
              <a:rect l="0" t="0" r="r" b="b"/>
              <a:pathLst>
                <a:path w="39" h="28">
                  <a:moveTo>
                    <a:pt x="21" y="0"/>
                  </a:moveTo>
                  <a:cubicBezTo>
                    <a:pt x="39" y="12"/>
                    <a:pt x="22" y="28"/>
                    <a:pt x="6" y="20"/>
                  </a:cubicBezTo>
                  <a:cubicBezTo>
                    <a:pt x="0" y="7"/>
                    <a:pt x="7" y="0"/>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2" name="Freeform 54">
              <a:extLst>
                <a:ext uri="{FF2B5EF4-FFF2-40B4-BE49-F238E27FC236}">
                  <a16:creationId xmlns:a16="http://schemas.microsoft.com/office/drawing/2014/main" id="{E40091B3-76CD-40EF-A893-21701C3A696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7013937" y="727248"/>
              <a:ext cx="134697" cy="105266"/>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3" name="Freeform 84">
              <a:extLst>
                <a:ext uri="{FF2B5EF4-FFF2-40B4-BE49-F238E27FC236}">
                  <a16:creationId xmlns:a16="http://schemas.microsoft.com/office/drawing/2014/main" id="{121648B0-1487-40D9-8DAE-916653F5261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749500" y="782538"/>
              <a:ext cx="131153" cy="88130"/>
            </a:xfrm>
            <a:custGeom>
              <a:avLst/>
              <a:gdLst>
                <a:gd name="T0" fmla="*/ 18 w 40"/>
                <a:gd name="T1" fmla="*/ 1 h 29"/>
                <a:gd name="T2" fmla="*/ 6 w 40"/>
                <a:gd name="T3" fmla="*/ 20 h 29"/>
                <a:gd name="T4" fmla="*/ 18 w 40"/>
                <a:gd name="T5" fmla="*/ 1 h 29"/>
              </a:gdLst>
              <a:ahLst/>
              <a:cxnLst>
                <a:cxn ang="0">
                  <a:pos x="T0" y="T1"/>
                </a:cxn>
                <a:cxn ang="0">
                  <a:pos x="T2" y="T3"/>
                </a:cxn>
                <a:cxn ang="0">
                  <a:pos x="T4" y="T5"/>
                </a:cxn>
              </a:cxnLst>
              <a:rect l="0" t="0" r="r" b="b"/>
              <a:pathLst>
                <a:path w="40" h="29">
                  <a:moveTo>
                    <a:pt x="18" y="1"/>
                  </a:moveTo>
                  <a:cubicBezTo>
                    <a:pt x="40" y="6"/>
                    <a:pt x="25" y="29"/>
                    <a:pt x="6" y="20"/>
                  </a:cubicBezTo>
                  <a:cubicBezTo>
                    <a:pt x="0" y="10"/>
                    <a:pt x="5" y="0"/>
                    <a:pt x="18"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4" name="Freeform 135">
              <a:extLst>
                <a:ext uri="{FF2B5EF4-FFF2-40B4-BE49-F238E27FC236}">
                  <a16:creationId xmlns:a16="http://schemas.microsoft.com/office/drawing/2014/main" id="{B5CF2290-AD1C-4885-917C-498579A1459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241841" y="819808"/>
              <a:ext cx="128495" cy="84051"/>
            </a:xfrm>
            <a:custGeom>
              <a:avLst/>
              <a:gdLst>
                <a:gd name="T0" fmla="*/ 21 w 39"/>
                <a:gd name="T1" fmla="*/ 0 h 28"/>
                <a:gd name="T2" fmla="*/ 6 w 39"/>
                <a:gd name="T3" fmla="*/ 20 h 28"/>
                <a:gd name="T4" fmla="*/ 21 w 39"/>
                <a:gd name="T5" fmla="*/ 0 h 28"/>
              </a:gdLst>
              <a:ahLst/>
              <a:cxnLst>
                <a:cxn ang="0">
                  <a:pos x="T0" y="T1"/>
                </a:cxn>
                <a:cxn ang="0">
                  <a:pos x="T2" y="T3"/>
                </a:cxn>
                <a:cxn ang="0">
                  <a:pos x="T4" y="T5"/>
                </a:cxn>
              </a:cxnLst>
              <a:rect l="0" t="0" r="r" b="b"/>
              <a:pathLst>
                <a:path w="39" h="28">
                  <a:moveTo>
                    <a:pt x="21" y="0"/>
                  </a:moveTo>
                  <a:cubicBezTo>
                    <a:pt x="39" y="12"/>
                    <a:pt x="22" y="28"/>
                    <a:pt x="6" y="20"/>
                  </a:cubicBezTo>
                  <a:cubicBezTo>
                    <a:pt x="0" y="7"/>
                    <a:pt x="7" y="0"/>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5" name="Freeform 54">
              <a:extLst>
                <a:ext uri="{FF2B5EF4-FFF2-40B4-BE49-F238E27FC236}">
                  <a16:creationId xmlns:a16="http://schemas.microsoft.com/office/drawing/2014/main" id="{F07321C0-AEED-46D0-A0E5-09BD430BC0B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538871" y="765768"/>
              <a:ext cx="134697" cy="105266"/>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6" name="Freeform 84">
              <a:extLst>
                <a:ext uri="{FF2B5EF4-FFF2-40B4-BE49-F238E27FC236}">
                  <a16:creationId xmlns:a16="http://schemas.microsoft.com/office/drawing/2014/main" id="{13063EF5-53D0-4CD8-A83E-4089A06CECB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335602" y="776987"/>
              <a:ext cx="131153" cy="88130"/>
            </a:xfrm>
            <a:custGeom>
              <a:avLst/>
              <a:gdLst>
                <a:gd name="T0" fmla="*/ 18 w 40"/>
                <a:gd name="T1" fmla="*/ 1 h 29"/>
                <a:gd name="T2" fmla="*/ 6 w 40"/>
                <a:gd name="T3" fmla="*/ 20 h 29"/>
                <a:gd name="T4" fmla="*/ 18 w 40"/>
                <a:gd name="T5" fmla="*/ 1 h 29"/>
              </a:gdLst>
              <a:ahLst/>
              <a:cxnLst>
                <a:cxn ang="0">
                  <a:pos x="T0" y="T1"/>
                </a:cxn>
                <a:cxn ang="0">
                  <a:pos x="T2" y="T3"/>
                </a:cxn>
                <a:cxn ang="0">
                  <a:pos x="T4" y="T5"/>
                </a:cxn>
              </a:cxnLst>
              <a:rect l="0" t="0" r="r" b="b"/>
              <a:pathLst>
                <a:path w="40" h="29">
                  <a:moveTo>
                    <a:pt x="18" y="1"/>
                  </a:moveTo>
                  <a:cubicBezTo>
                    <a:pt x="40" y="6"/>
                    <a:pt x="25" y="29"/>
                    <a:pt x="6" y="20"/>
                  </a:cubicBezTo>
                  <a:cubicBezTo>
                    <a:pt x="0" y="10"/>
                    <a:pt x="5" y="0"/>
                    <a:pt x="18"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7" name="Freeform 135">
              <a:extLst>
                <a:ext uri="{FF2B5EF4-FFF2-40B4-BE49-F238E27FC236}">
                  <a16:creationId xmlns:a16="http://schemas.microsoft.com/office/drawing/2014/main" id="{B2C4E99F-A1C6-4344-BF75-27AFFD091FD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53873" y="791357"/>
              <a:ext cx="128495" cy="84051"/>
            </a:xfrm>
            <a:custGeom>
              <a:avLst/>
              <a:gdLst>
                <a:gd name="T0" fmla="*/ 21 w 39"/>
                <a:gd name="T1" fmla="*/ 0 h 28"/>
                <a:gd name="T2" fmla="*/ 6 w 39"/>
                <a:gd name="T3" fmla="*/ 20 h 28"/>
                <a:gd name="T4" fmla="*/ 21 w 39"/>
                <a:gd name="T5" fmla="*/ 0 h 28"/>
              </a:gdLst>
              <a:ahLst/>
              <a:cxnLst>
                <a:cxn ang="0">
                  <a:pos x="T0" y="T1"/>
                </a:cxn>
                <a:cxn ang="0">
                  <a:pos x="T2" y="T3"/>
                </a:cxn>
                <a:cxn ang="0">
                  <a:pos x="T4" y="T5"/>
                </a:cxn>
              </a:cxnLst>
              <a:rect l="0" t="0" r="r" b="b"/>
              <a:pathLst>
                <a:path w="39" h="28">
                  <a:moveTo>
                    <a:pt x="21" y="0"/>
                  </a:moveTo>
                  <a:cubicBezTo>
                    <a:pt x="39" y="12"/>
                    <a:pt x="22" y="28"/>
                    <a:pt x="6" y="20"/>
                  </a:cubicBezTo>
                  <a:cubicBezTo>
                    <a:pt x="0" y="7"/>
                    <a:pt x="7" y="0"/>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8" name="Freeform 54">
              <a:extLst>
                <a:ext uri="{FF2B5EF4-FFF2-40B4-BE49-F238E27FC236}">
                  <a16:creationId xmlns:a16="http://schemas.microsoft.com/office/drawing/2014/main" id="{00FF74AE-2593-4F6B-81F5-F590CBDE3AB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224638" y="736759"/>
              <a:ext cx="134697" cy="105266"/>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9" name="Freeform 84">
              <a:extLst>
                <a:ext uri="{FF2B5EF4-FFF2-40B4-BE49-F238E27FC236}">
                  <a16:creationId xmlns:a16="http://schemas.microsoft.com/office/drawing/2014/main" id="{0D88C936-973F-4C41-93CD-06ACC3BE0B8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7853545" y="831065"/>
              <a:ext cx="131153" cy="88130"/>
            </a:xfrm>
            <a:custGeom>
              <a:avLst/>
              <a:gdLst>
                <a:gd name="T0" fmla="*/ 18 w 40"/>
                <a:gd name="T1" fmla="*/ 1 h 29"/>
                <a:gd name="T2" fmla="*/ 6 w 40"/>
                <a:gd name="T3" fmla="*/ 20 h 29"/>
                <a:gd name="T4" fmla="*/ 18 w 40"/>
                <a:gd name="T5" fmla="*/ 1 h 29"/>
              </a:gdLst>
              <a:ahLst/>
              <a:cxnLst>
                <a:cxn ang="0">
                  <a:pos x="T0" y="T1"/>
                </a:cxn>
                <a:cxn ang="0">
                  <a:pos x="T2" y="T3"/>
                </a:cxn>
                <a:cxn ang="0">
                  <a:pos x="T4" y="T5"/>
                </a:cxn>
              </a:cxnLst>
              <a:rect l="0" t="0" r="r" b="b"/>
              <a:pathLst>
                <a:path w="40" h="29">
                  <a:moveTo>
                    <a:pt x="18" y="1"/>
                  </a:moveTo>
                  <a:cubicBezTo>
                    <a:pt x="40" y="6"/>
                    <a:pt x="25" y="29"/>
                    <a:pt x="6" y="20"/>
                  </a:cubicBezTo>
                  <a:cubicBezTo>
                    <a:pt x="0" y="10"/>
                    <a:pt x="5" y="0"/>
                    <a:pt x="18"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0" name="Freeform 54">
              <a:extLst>
                <a:ext uri="{FF2B5EF4-FFF2-40B4-BE49-F238E27FC236}">
                  <a16:creationId xmlns:a16="http://schemas.microsoft.com/office/drawing/2014/main" id="{FBB916FA-E2F0-42B2-9568-E0EC975B893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853406" y="766184"/>
              <a:ext cx="134697" cy="105266"/>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1" name="Freeform 84">
              <a:extLst>
                <a:ext uri="{FF2B5EF4-FFF2-40B4-BE49-F238E27FC236}">
                  <a16:creationId xmlns:a16="http://schemas.microsoft.com/office/drawing/2014/main" id="{2EED1F78-EBC1-42E8-B3ED-F3260AE7039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7240317" y="839141"/>
              <a:ext cx="131153" cy="88130"/>
            </a:xfrm>
            <a:custGeom>
              <a:avLst/>
              <a:gdLst>
                <a:gd name="T0" fmla="*/ 18 w 40"/>
                <a:gd name="T1" fmla="*/ 1 h 29"/>
                <a:gd name="T2" fmla="*/ 6 w 40"/>
                <a:gd name="T3" fmla="*/ 20 h 29"/>
                <a:gd name="T4" fmla="*/ 18 w 40"/>
                <a:gd name="T5" fmla="*/ 1 h 29"/>
              </a:gdLst>
              <a:ahLst/>
              <a:cxnLst>
                <a:cxn ang="0">
                  <a:pos x="T0" y="T1"/>
                </a:cxn>
                <a:cxn ang="0">
                  <a:pos x="T2" y="T3"/>
                </a:cxn>
                <a:cxn ang="0">
                  <a:pos x="T4" y="T5"/>
                </a:cxn>
              </a:cxnLst>
              <a:rect l="0" t="0" r="r" b="b"/>
              <a:pathLst>
                <a:path w="40" h="29">
                  <a:moveTo>
                    <a:pt x="18" y="1"/>
                  </a:moveTo>
                  <a:cubicBezTo>
                    <a:pt x="40" y="6"/>
                    <a:pt x="25" y="29"/>
                    <a:pt x="6" y="20"/>
                  </a:cubicBezTo>
                  <a:cubicBezTo>
                    <a:pt x="0" y="10"/>
                    <a:pt x="5" y="0"/>
                    <a:pt x="18"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203" name="Group 202">
            <a:extLst>
              <a:ext uri="{FF2B5EF4-FFF2-40B4-BE49-F238E27FC236}">
                <a16:creationId xmlns:a16="http://schemas.microsoft.com/office/drawing/2014/main" id="{9E420B60-EB39-4544-87CE-09C5D7DE30C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624456" y="5884485"/>
            <a:ext cx="4752301" cy="951832"/>
            <a:chOff x="6624456" y="5930493"/>
            <a:chExt cx="4752301" cy="951832"/>
          </a:xfrm>
        </p:grpSpPr>
        <p:sp>
          <p:nvSpPr>
            <p:cNvPr id="204" name="Freeform 8">
              <a:extLst>
                <a:ext uri="{FF2B5EF4-FFF2-40B4-BE49-F238E27FC236}">
                  <a16:creationId xmlns:a16="http://schemas.microsoft.com/office/drawing/2014/main" id="{7E80A177-CE54-47FE-B857-BF477246A92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195128" y="6742901"/>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5" name="Freeform 25">
              <a:extLst>
                <a:ext uri="{FF2B5EF4-FFF2-40B4-BE49-F238E27FC236}">
                  <a16:creationId xmlns:a16="http://schemas.microsoft.com/office/drawing/2014/main" id="{A198D49F-543D-45A6-8055-BB8E0267A58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411214" y="6481642"/>
              <a:ext cx="134697" cy="93843"/>
            </a:xfrm>
            <a:custGeom>
              <a:avLst/>
              <a:gdLst>
                <a:gd name="T0" fmla="*/ 23 w 41"/>
                <a:gd name="T1" fmla="*/ 0 h 31"/>
                <a:gd name="T2" fmla="*/ 17 w 41"/>
                <a:gd name="T3" fmla="*/ 25 h 31"/>
                <a:gd name="T4" fmla="*/ 23 w 41"/>
                <a:gd name="T5" fmla="*/ 0 h 31"/>
              </a:gdLst>
              <a:ahLst/>
              <a:cxnLst>
                <a:cxn ang="0">
                  <a:pos x="T0" y="T1"/>
                </a:cxn>
                <a:cxn ang="0">
                  <a:pos x="T2" y="T3"/>
                </a:cxn>
                <a:cxn ang="0">
                  <a:pos x="T4" y="T5"/>
                </a:cxn>
              </a:cxnLst>
              <a:rect l="0" t="0" r="r" b="b"/>
              <a:pathLst>
                <a:path w="41" h="31">
                  <a:moveTo>
                    <a:pt x="23" y="0"/>
                  </a:moveTo>
                  <a:cubicBezTo>
                    <a:pt x="40" y="1"/>
                    <a:pt x="41" y="31"/>
                    <a:pt x="17" y="25"/>
                  </a:cubicBezTo>
                  <a:cubicBezTo>
                    <a:pt x="0" y="7"/>
                    <a:pt x="17" y="4"/>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6" name="Freeform 31">
              <a:extLst>
                <a:ext uri="{FF2B5EF4-FFF2-40B4-BE49-F238E27FC236}">
                  <a16:creationId xmlns:a16="http://schemas.microsoft.com/office/drawing/2014/main" id="{ECD712F5-F742-47FE-A71E-88165011FDE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390137" y="6264505"/>
              <a:ext cx="131153" cy="72626"/>
            </a:xfrm>
            <a:custGeom>
              <a:avLst/>
              <a:gdLst>
                <a:gd name="T0" fmla="*/ 24 w 40"/>
                <a:gd name="T1" fmla="*/ 0 h 24"/>
                <a:gd name="T2" fmla="*/ 25 w 40"/>
                <a:gd name="T3" fmla="*/ 24 h 24"/>
                <a:gd name="T4" fmla="*/ 24 w 40"/>
                <a:gd name="T5" fmla="*/ 0 h 24"/>
              </a:gdLst>
              <a:ahLst/>
              <a:cxnLst>
                <a:cxn ang="0">
                  <a:pos x="T0" y="T1"/>
                </a:cxn>
                <a:cxn ang="0">
                  <a:pos x="T2" y="T3"/>
                </a:cxn>
                <a:cxn ang="0">
                  <a:pos x="T4" y="T5"/>
                </a:cxn>
              </a:cxnLst>
              <a:rect l="0" t="0" r="r" b="b"/>
              <a:pathLst>
                <a:path w="40" h="24">
                  <a:moveTo>
                    <a:pt x="24" y="0"/>
                  </a:moveTo>
                  <a:cubicBezTo>
                    <a:pt x="40" y="0"/>
                    <a:pt x="38" y="20"/>
                    <a:pt x="25" y="24"/>
                  </a:cubicBezTo>
                  <a:cubicBezTo>
                    <a:pt x="0" y="22"/>
                    <a:pt x="6" y="4"/>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7" name="Freeform 36">
              <a:extLst>
                <a:ext uri="{FF2B5EF4-FFF2-40B4-BE49-F238E27FC236}">
                  <a16:creationId xmlns:a16="http://schemas.microsoft.com/office/drawing/2014/main" id="{42492919-7062-4930-8341-A532F329CE6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192949" y="6071027"/>
              <a:ext cx="144445" cy="102819"/>
            </a:xfrm>
            <a:custGeom>
              <a:avLst/>
              <a:gdLst>
                <a:gd name="T0" fmla="*/ 31 w 44"/>
                <a:gd name="T1" fmla="*/ 1 h 34"/>
                <a:gd name="T2" fmla="*/ 25 w 44"/>
                <a:gd name="T3" fmla="*/ 22 h 34"/>
                <a:gd name="T4" fmla="*/ 31 w 44"/>
                <a:gd name="T5" fmla="*/ 1 h 34"/>
              </a:gdLst>
              <a:ahLst/>
              <a:cxnLst>
                <a:cxn ang="0">
                  <a:pos x="T0" y="T1"/>
                </a:cxn>
                <a:cxn ang="0">
                  <a:pos x="T2" y="T3"/>
                </a:cxn>
                <a:cxn ang="0">
                  <a:pos x="T4" y="T5"/>
                </a:cxn>
              </a:cxnLst>
              <a:rect l="0" t="0" r="r" b="b"/>
              <a:pathLst>
                <a:path w="44" h="34">
                  <a:moveTo>
                    <a:pt x="31" y="1"/>
                  </a:moveTo>
                  <a:cubicBezTo>
                    <a:pt x="44" y="3"/>
                    <a:pt x="38" y="34"/>
                    <a:pt x="25" y="22"/>
                  </a:cubicBezTo>
                  <a:cubicBezTo>
                    <a:pt x="0" y="28"/>
                    <a:pt x="14" y="0"/>
                    <a:pt x="3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8" name="Freeform 41">
              <a:extLst>
                <a:ext uri="{FF2B5EF4-FFF2-40B4-BE49-F238E27FC236}">
                  <a16:creationId xmlns:a16="http://schemas.microsoft.com/office/drawing/2014/main" id="{5F9DA937-61A8-4E63-B01C-F4A443DDF3E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192949" y="6303035"/>
              <a:ext cx="144445" cy="78339"/>
            </a:xfrm>
            <a:custGeom>
              <a:avLst/>
              <a:gdLst>
                <a:gd name="T0" fmla="*/ 29 w 44"/>
                <a:gd name="T1" fmla="*/ 0 h 26"/>
                <a:gd name="T2" fmla="*/ 26 w 44"/>
                <a:gd name="T3" fmla="*/ 26 h 26"/>
                <a:gd name="T4" fmla="*/ 29 w 44"/>
                <a:gd name="T5" fmla="*/ 0 h 26"/>
              </a:gdLst>
              <a:ahLst/>
              <a:cxnLst>
                <a:cxn ang="0">
                  <a:pos x="T0" y="T1"/>
                </a:cxn>
                <a:cxn ang="0">
                  <a:pos x="T2" y="T3"/>
                </a:cxn>
                <a:cxn ang="0">
                  <a:pos x="T4" y="T5"/>
                </a:cxn>
              </a:cxnLst>
              <a:rect l="0" t="0" r="r" b="b"/>
              <a:pathLst>
                <a:path w="44" h="26">
                  <a:moveTo>
                    <a:pt x="29" y="0"/>
                  </a:moveTo>
                  <a:cubicBezTo>
                    <a:pt x="44" y="3"/>
                    <a:pt x="40" y="22"/>
                    <a:pt x="26" y="26"/>
                  </a:cubicBezTo>
                  <a:cubicBezTo>
                    <a:pt x="0" y="25"/>
                    <a:pt x="11" y="6"/>
                    <a:pt x="2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9" name="Freeform 49">
              <a:extLst>
                <a:ext uri="{FF2B5EF4-FFF2-40B4-BE49-F238E27FC236}">
                  <a16:creationId xmlns:a16="http://schemas.microsoft.com/office/drawing/2014/main" id="{F5A6C680-A4FC-4262-8A10-BC70695E02A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163831" y="6532250"/>
              <a:ext cx="127608" cy="81603"/>
            </a:xfrm>
            <a:custGeom>
              <a:avLst/>
              <a:gdLst>
                <a:gd name="T0" fmla="*/ 21 w 39"/>
                <a:gd name="T1" fmla="*/ 2 h 27"/>
                <a:gd name="T2" fmla="*/ 26 w 39"/>
                <a:gd name="T3" fmla="*/ 24 h 27"/>
                <a:gd name="T4" fmla="*/ 21 w 39"/>
                <a:gd name="T5" fmla="*/ 2 h 27"/>
              </a:gdLst>
              <a:ahLst/>
              <a:cxnLst>
                <a:cxn ang="0">
                  <a:pos x="T0" y="T1"/>
                </a:cxn>
                <a:cxn ang="0">
                  <a:pos x="T2" y="T3"/>
                </a:cxn>
                <a:cxn ang="0">
                  <a:pos x="T4" y="T5"/>
                </a:cxn>
              </a:cxnLst>
              <a:rect l="0" t="0" r="r" b="b"/>
              <a:pathLst>
                <a:path w="39" h="27">
                  <a:moveTo>
                    <a:pt x="21" y="2"/>
                  </a:moveTo>
                  <a:cubicBezTo>
                    <a:pt x="36" y="0"/>
                    <a:pt x="39" y="17"/>
                    <a:pt x="26" y="24"/>
                  </a:cubicBezTo>
                  <a:cubicBezTo>
                    <a:pt x="8" y="27"/>
                    <a:pt x="0" y="9"/>
                    <a:pt x="21"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0" name="Freeform 70">
              <a:extLst>
                <a:ext uri="{FF2B5EF4-FFF2-40B4-BE49-F238E27FC236}">
                  <a16:creationId xmlns:a16="http://schemas.microsoft.com/office/drawing/2014/main" id="{CD563E08-AB21-4835-A4DF-DDAF94780D5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874409" y="6271028"/>
              <a:ext cx="131153" cy="75890"/>
            </a:xfrm>
            <a:custGeom>
              <a:avLst/>
              <a:gdLst>
                <a:gd name="T0" fmla="*/ 18 w 40"/>
                <a:gd name="T1" fmla="*/ 0 h 25"/>
                <a:gd name="T2" fmla="*/ 7 w 40"/>
                <a:gd name="T3" fmla="*/ 21 h 25"/>
                <a:gd name="T4" fmla="*/ 18 w 40"/>
                <a:gd name="T5" fmla="*/ 0 h 25"/>
              </a:gdLst>
              <a:ahLst/>
              <a:cxnLst>
                <a:cxn ang="0">
                  <a:pos x="T0" y="T1"/>
                </a:cxn>
                <a:cxn ang="0">
                  <a:pos x="T2" y="T3"/>
                </a:cxn>
                <a:cxn ang="0">
                  <a:pos x="T4" y="T5"/>
                </a:cxn>
              </a:cxnLst>
              <a:rect l="0" t="0" r="r" b="b"/>
              <a:pathLst>
                <a:path w="40" h="25">
                  <a:moveTo>
                    <a:pt x="18" y="0"/>
                  </a:moveTo>
                  <a:cubicBezTo>
                    <a:pt x="40" y="9"/>
                    <a:pt x="26" y="25"/>
                    <a:pt x="7" y="21"/>
                  </a:cubicBezTo>
                  <a:cubicBezTo>
                    <a:pt x="0" y="11"/>
                    <a:pt x="5" y="0"/>
                    <a:pt x="1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1" name="Freeform 85">
              <a:extLst>
                <a:ext uri="{FF2B5EF4-FFF2-40B4-BE49-F238E27FC236}">
                  <a16:creationId xmlns:a16="http://schemas.microsoft.com/office/drawing/2014/main" id="{2A586E34-A7CD-4D99-9717-AABFBC28238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877815" y="6458922"/>
              <a:ext cx="127608" cy="97107"/>
            </a:xfrm>
            <a:custGeom>
              <a:avLst/>
              <a:gdLst>
                <a:gd name="T0" fmla="*/ 21 w 39"/>
                <a:gd name="T1" fmla="*/ 0 h 32"/>
                <a:gd name="T2" fmla="*/ 13 w 39"/>
                <a:gd name="T3" fmla="*/ 20 h 32"/>
                <a:gd name="T4" fmla="*/ 21 w 39"/>
                <a:gd name="T5" fmla="*/ 0 h 32"/>
              </a:gdLst>
              <a:ahLst/>
              <a:cxnLst>
                <a:cxn ang="0">
                  <a:pos x="T0" y="T1"/>
                </a:cxn>
                <a:cxn ang="0">
                  <a:pos x="T2" y="T3"/>
                </a:cxn>
                <a:cxn ang="0">
                  <a:pos x="T4" y="T5"/>
                </a:cxn>
              </a:cxnLst>
              <a:rect l="0" t="0" r="r" b="b"/>
              <a:pathLst>
                <a:path w="39" h="32">
                  <a:moveTo>
                    <a:pt x="21" y="0"/>
                  </a:moveTo>
                  <a:cubicBezTo>
                    <a:pt x="39" y="2"/>
                    <a:pt x="32" y="32"/>
                    <a:pt x="13" y="20"/>
                  </a:cubicBezTo>
                  <a:cubicBezTo>
                    <a:pt x="3" y="23"/>
                    <a:pt x="0" y="1"/>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2" name="Freeform 87">
              <a:extLst>
                <a:ext uri="{FF2B5EF4-FFF2-40B4-BE49-F238E27FC236}">
                  <a16:creationId xmlns:a16="http://schemas.microsoft.com/office/drawing/2014/main" id="{EF31E361-DA1E-4CE6-98D8-291444CEEC7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865294" y="6681956"/>
              <a:ext cx="134697" cy="90579"/>
            </a:xfrm>
            <a:custGeom>
              <a:avLst/>
              <a:gdLst>
                <a:gd name="T0" fmla="*/ 27 w 41"/>
                <a:gd name="T1" fmla="*/ 0 h 30"/>
                <a:gd name="T2" fmla="*/ 41 w 41"/>
                <a:gd name="T3" fmla="*/ 19 h 30"/>
                <a:gd name="T4" fmla="*/ 27 w 41"/>
                <a:gd name="T5" fmla="*/ 0 h 30"/>
              </a:gdLst>
              <a:ahLst/>
              <a:cxnLst>
                <a:cxn ang="0">
                  <a:pos x="T0" y="T1"/>
                </a:cxn>
                <a:cxn ang="0">
                  <a:pos x="T2" y="T3"/>
                </a:cxn>
                <a:cxn ang="0">
                  <a:pos x="T4" y="T5"/>
                </a:cxn>
              </a:cxnLst>
              <a:rect l="0" t="0" r="r" b="b"/>
              <a:pathLst>
                <a:path w="41" h="30">
                  <a:moveTo>
                    <a:pt x="27" y="0"/>
                  </a:moveTo>
                  <a:cubicBezTo>
                    <a:pt x="35" y="0"/>
                    <a:pt x="40" y="11"/>
                    <a:pt x="41" y="19"/>
                  </a:cubicBezTo>
                  <a:cubicBezTo>
                    <a:pt x="21" y="30"/>
                    <a:pt x="0" y="10"/>
                    <a:pt x="27"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3" name="Freeform 117">
              <a:extLst>
                <a:ext uri="{FF2B5EF4-FFF2-40B4-BE49-F238E27FC236}">
                  <a16:creationId xmlns:a16="http://schemas.microsoft.com/office/drawing/2014/main" id="{66829572-6C2D-47A1-A37E-CC2FA7E864C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672050" y="6028572"/>
              <a:ext cx="7089"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1"/>
                    <a:pt x="2" y="1"/>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4" name="Freeform 118">
              <a:extLst>
                <a:ext uri="{FF2B5EF4-FFF2-40B4-BE49-F238E27FC236}">
                  <a16:creationId xmlns:a16="http://schemas.microsoft.com/office/drawing/2014/main" id="{50DCE6C4-F390-41AE-B5CE-BB2DAF401A1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561466" y="6606259"/>
              <a:ext cx="131153" cy="96290"/>
            </a:xfrm>
            <a:custGeom>
              <a:avLst/>
              <a:gdLst>
                <a:gd name="T0" fmla="*/ 22 w 40"/>
                <a:gd name="T1" fmla="*/ 0 h 32"/>
                <a:gd name="T2" fmla="*/ 16 w 40"/>
                <a:gd name="T3" fmla="*/ 25 h 32"/>
                <a:gd name="T4" fmla="*/ 22 w 40"/>
                <a:gd name="T5" fmla="*/ 0 h 32"/>
              </a:gdLst>
              <a:ahLst/>
              <a:cxnLst>
                <a:cxn ang="0">
                  <a:pos x="T0" y="T1"/>
                </a:cxn>
                <a:cxn ang="0">
                  <a:pos x="T2" y="T3"/>
                </a:cxn>
                <a:cxn ang="0">
                  <a:pos x="T4" y="T5"/>
                </a:cxn>
              </a:cxnLst>
              <a:rect l="0" t="0" r="r" b="b"/>
              <a:pathLst>
                <a:path w="40" h="32">
                  <a:moveTo>
                    <a:pt x="22" y="0"/>
                  </a:moveTo>
                  <a:cubicBezTo>
                    <a:pt x="40" y="3"/>
                    <a:pt x="40" y="32"/>
                    <a:pt x="16" y="25"/>
                  </a:cubicBezTo>
                  <a:cubicBezTo>
                    <a:pt x="0" y="7"/>
                    <a:pt x="14" y="4"/>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5" name="Freeform 119">
              <a:extLst>
                <a:ext uri="{FF2B5EF4-FFF2-40B4-BE49-F238E27FC236}">
                  <a16:creationId xmlns:a16="http://schemas.microsoft.com/office/drawing/2014/main" id="{B172F65D-71C6-45BA-94E4-377171B6FA6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547983" y="6387216"/>
              <a:ext cx="127608" cy="150965"/>
            </a:xfrm>
            <a:custGeom>
              <a:avLst/>
              <a:gdLst>
                <a:gd name="T0" fmla="*/ 13 w 39"/>
                <a:gd name="T1" fmla="*/ 6 h 50"/>
                <a:gd name="T2" fmla="*/ 0 w 39"/>
                <a:gd name="T3" fmla="*/ 23 h 50"/>
                <a:gd name="T4" fmla="*/ 13 w 39"/>
                <a:gd name="T5" fmla="*/ 6 h 50"/>
              </a:gdLst>
              <a:ahLst/>
              <a:cxnLst>
                <a:cxn ang="0">
                  <a:pos x="T0" y="T1"/>
                </a:cxn>
                <a:cxn ang="0">
                  <a:pos x="T2" y="T3"/>
                </a:cxn>
                <a:cxn ang="0">
                  <a:pos x="T4" y="T5"/>
                </a:cxn>
              </a:cxnLst>
              <a:rect l="0" t="0" r="r" b="b"/>
              <a:pathLst>
                <a:path w="39" h="50">
                  <a:moveTo>
                    <a:pt x="13" y="6"/>
                  </a:moveTo>
                  <a:cubicBezTo>
                    <a:pt x="39" y="10"/>
                    <a:pt x="16" y="50"/>
                    <a:pt x="0" y="23"/>
                  </a:cubicBezTo>
                  <a:cubicBezTo>
                    <a:pt x="1" y="0"/>
                    <a:pt x="5" y="14"/>
                    <a:pt x="13" y="6"/>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6" name="Freeform 139">
              <a:extLst>
                <a:ext uri="{FF2B5EF4-FFF2-40B4-BE49-F238E27FC236}">
                  <a16:creationId xmlns:a16="http://schemas.microsoft.com/office/drawing/2014/main" id="{A1099F0A-8048-4CBD-9ED0-72CF3432E42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333386" y="6583450"/>
              <a:ext cx="131153" cy="87315"/>
            </a:xfrm>
            <a:custGeom>
              <a:avLst/>
              <a:gdLst>
                <a:gd name="T0" fmla="*/ 24 w 40"/>
                <a:gd name="T1" fmla="*/ 0 h 29"/>
                <a:gd name="T2" fmla="*/ 19 w 40"/>
                <a:gd name="T3" fmla="*/ 26 h 29"/>
                <a:gd name="T4" fmla="*/ 24 w 40"/>
                <a:gd name="T5" fmla="*/ 0 h 29"/>
              </a:gdLst>
              <a:ahLst/>
              <a:cxnLst>
                <a:cxn ang="0">
                  <a:pos x="T0" y="T1"/>
                </a:cxn>
                <a:cxn ang="0">
                  <a:pos x="T2" y="T3"/>
                </a:cxn>
                <a:cxn ang="0">
                  <a:pos x="T4" y="T5"/>
                </a:cxn>
              </a:cxnLst>
              <a:rect l="0" t="0" r="r" b="b"/>
              <a:pathLst>
                <a:path w="40" h="29">
                  <a:moveTo>
                    <a:pt x="24" y="0"/>
                  </a:moveTo>
                  <a:cubicBezTo>
                    <a:pt x="40" y="2"/>
                    <a:pt x="34" y="29"/>
                    <a:pt x="19" y="26"/>
                  </a:cubicBezTo>
                  <a:cubicBezTo>
                    <a:pt x="0" y="19"/>
                    <a:pt x="4" y="2"/>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7" name="Freeform 144">
              <a:extLst>
                <a:ext uri="{FF2B5EF4-FFF2-40B4-BE49-F238E27FC236}">
                  <a16:creationId xmlns:a16="http://schemas.microsoft.com/office/drawing/2014/main" id="{C9CAE903-ADB3-4CE4-950E-EE0837F2D9F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296245" y="6111264"/>
              <a:ext cx="141786" cy="90579"/>
            </a:xfrm>
            <a:custGeom>
              <a:avLst/>
              <a:gdLst>
                <a:gd name="T0" fmla="*/ 28 w 43"/>
                <a:gd name="T1" fmla="*/ 2 h 30"/>
                <a:gd name="T2" fmla="*/ 41 w 43"/>
                <a:gd name="T3" fmla="*/ 20 h 30"/>
                <a:gd name="T4" fmla="*/ 28 w 43"/>
                <a:gd name="T5" fmla="*/ 2 h 30"/>
              </a:gdLst>
              <a:ahLst/>
              <a:cxnLst>
                <a:cxn ang="0">
                  <a:pos x="T0" y="T1"/>
                </a:cxn>
                <a:cxn ang="0">
                  <a:pos x="T2" y="T3"/>
                </a:cxn>
                <a:cxn ang="0">
                  <a:pos x="T4" y="T5"/>
                </a:cxn>
              </a:cxnLst>
              <a:rect l="0" t="0" r="r" b="b"/>
              <a:pathLst>
                <a:path w="43" h="30">
                  <a:moveTo>
                    <a:pt x="28" y="2"/>
                  </a:moveTo>
                  <a:cubicBezTo>
                    <a:pt x="36" y="0"/>
                    <a:pt x="43" y="12"/>
                    <a:pt x="41" y="20"/>
                  </a:cubicBezTo>
                  <a:cubicBezTo>
                    <a:pt x="24" y="30"/>
                    <a:pt x="0" y="14"/>
                    <a:pt x="28"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8" name="Freeform 145">
              <a:extLst>
                <a:ext uri="{FF2B5EF4-FFF2-40B4-BE49-F238E27FC236}">
                  <a16:creationId xmlns:a16="http://schemas.microsoft.com/office/drawing/2014/main" id="{81FA9D8F-DF11-408E-A5F7-94E3C41BD01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312555" y="6322928"/>
              <a:ext cx="121406" cy="66913"/>
            </a:xfrm>
            <a:custGeom>
              <a:avLst/>
              <a:gdLst>
                <a:gd name="T0" fmla="*/ 19 w 37"/>
                <a:gd name="T1" fmla="*/ 0 h 22"/>
                <a:gd name="T2" fmla="*/ 19 w 37"/>
                <a:gd name="T3" fmla="*/ 22 h 22"/>
                <a:gd name="T4" fmla="*/ 19 w 37"/>
                <a:gd name="T5" fmla="*/ 0 h 22"/>
              </a:gdLst>
              <a:ahLst/>
              <a:cxnLst>
                <a:cxn ang="0">
                  <a:pos x="T0" y="T1"/>
                </a:cxn>
                <a:cxn ang="0">
                  <a:pos x="T2" y="T3"/>
                </a:cxn>
                <a:cxn ang="0">
                  <a:pos x="T4" y="T5"/>
                </a:cxn>
              </a:cxnLst>
              <a:rect l="0" t="0" r="r" b="b"/>
              <a:pathLst>
                <a:path w="37" h="22">
                  <a:moveTo>
                    <a:pt x="19" y="0"/>
                  </a:moveTo>
                  <a:cubicBezTo>
                    <a:pt x="35" y="1"/>
                    <a:pt x="37" y="22"/>
                    <a:pt x="19" y="22"/>
                  </a:cubicBezTo>
                  <a:cubicBezTo>
                    <a:pt x="6" y="18"/>
                    <a:pt x="0" y="4"/>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9" name="Freeform 8">
              <a:extLst>
                <a:ext uri="{FF2B5EF4-FFF2-40B4-BE49-F238E27FC236}">
                  <a16:creationId xmlns:a16="http://schemas.microsoft.com/office/drawing/2014/main" id="{4A8A749C-9CB9-446B-8CA4-7E77E2EDC72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339098" y="6772684"/>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0" name="Freeform 106">
              <a:extLst>
                <a:ext uri="{FF2B5EF4-FFF2-40B4-BE49-F238E27FC236}">
                  <a16:creationId xmlns:a16="http://schemas.microsoft.com/office/drawing/2014/main" id="{8DCE61AA-D23B-4949-B97D-8107FB4769D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388303" y="6697479"/>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1" name="Freeform 8">
              <a:extLst>
                <a:ext uri="{FF2B5EF4-FFF2-40B4-BE49-F238E27FC236}">
                  <a16:creationId xmlns:a16="http://schemas.microsoft.com/office/drawing/2014/main" id="{D5734C15-885E-4C4A-BCE2-40EEBC4201C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829013" y="6716059"/>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2" name="Freeform 25">
              <a:extLst>
                <a:ext uri="{FF2B5EF4-FFF2-40B4-BE49-F238E27FC236}">
                  <a16:creationId xmlns:a16="http://schemas.microsoft.com/office/drawing/2014/main" id="{0DF76958-CCA0-4139-9926-1713899D0C6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045099" y="6447976"/>
              <a:ext cx="134697" cy="93843"/>
            </a:xfrm>
            <a:custGeom>
              <a:avLst/>
              <a:gdLst>
                <a:gd name="T0" fmla="*/ 23 w 41"/>
                <a:gd name="T1" fmla="*/ 0 h 31"/>
                <a:gd name="T2" fmla="*/ 17 w 41"/>
                <a:gd name="T3" fmla="*/ 25 h 31"/>
                <a:gd name="T4" fmla="*/ 23 w 41"/>
                <a:gd name="T5" fmla="*/ 0 h 31"/>
              </a:gdLst>
              <a:ahLst/>
              <a:cxnLst>
                <a:cxn ang="0">
                  <a:pos x="T0" y="T1"/>
                </a:cxn>
                <a:cxn ang="0">
                  <a:pos x="T2" y="T3"/>
                </a:cxn>
                <a:cxn ang="0">
                  <a:pos x="T4" y="T5"/>
                </a:cxn>
              </a:cxnLst>
              <a:rect l="0" t="0" r="r" b="b"/>
              <a:pathLst>
                <a:path w="41" h="31">
                  <a:moveTo>
                    <a:pt x="23" y="0"/>
                  </a:moveTo>
                  <a:cubicBezTo>
                    <a:pt x="40" y="1"/>
                    <a:pt x="41" y="31"/>
                    <a:pt x="17" y="25"/>
                  </a:cubicBezTo>
                  <a:cubicBezTo>
                    <a:pt x="0" y="7"/>
                    <a:pt x="17" y="4"/>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3" name="Freeform 31">
              <a:extLst>
                <a:ext uri="{FF2B5EF4-FFF2-40B4-BE49-F238E27FC236}">
                  <a16:creationId xmlns:a16="http://schemas.microsoft.com/office/drawing/2014/main" id="{997EAA8D-E8EB-4B67-BA2D-4CC4C60878A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024022" y="6230839"/>
              <a:ext cx="131153" cy="72626"/>
            </a:xfrm>
            <a:custGeom>
              <a:avLst/>
              <a:gdLst>
                <a:gd name="T0" fmla="*/ 24 w 40"/>
                <a:gd name="T1" fmla="*/ 0 h 24"/>
                <a:gd name="T2" fmla="*/ 25 w 40"/>
                <a:gd name="T3" fmla="*/ 24 h 24"/>
                <a:gd name="T4" fmla="*/ 24 w 40"/>
                <a:gd name="T5" fmla="*/ 0 h 24"/>
              </a:gdLst>
              <a:ahLst/>
              <a:cxnLst>
                <a:cxn ang="0">
                  <a:pos x="T0" y="T1"/>
                </a:cxn>
                <a:cxn ang="0">
                  <a:pos x="T2" y="T3"/>
                </a:cxn>
                <a:cxn ang="0">
                  <a:pos x="T4" y="T5"/>
                </a:cxn>
              </a:cxnLst>
              <a:rect l="0" t="0" r="r" b="b"/>
              <a:pathLst>
                <a:path w="40" h="24">
                  <a:moveTo>
                    <a:pt x="24" y="0"/>
                  </a:moveTo>
                  <a:cubicBezTo>
                    <a:pt x="40" y="0"/>
                    <a:pt x="38" y="20"/>
                    <a:pt x="25" y="24"/>
                  </a:cubicBezTo>
                  <a:cubicBezTo>
                    <a:pt x="0" y="22"/>
                    <a:pt x="6" y="4"/>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4" name="Freeform 41">
              <a:extLst>
                <a:ext uri="{FF2B5EF4-FFF2-40B4-BE49-F238E27FC236}">
                  <a16:creationId xmlns:a16="http://schemas.microsoft.com/office/drawing/2014/main" id="{41C18114-E8E5-4736-9BE6-D4E67C3DF67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826834" y="6276193"/>
              <a:ext cx="144445" cy="78339"/>
            </a:xfrm>
            <a:custGeom>
              <a:avLst/>
              <a:gdLst>
                <a:gd name="T0" fmla="*/ 29 w 44"/>
                <a:gd name="T1" fmla="*/ 0 h 26"/>
                <a:gd name="T2" fmla="*/ 26 w 44"/>
                <a:gd name="T3" fmla="*/ 26 h 26"/>
                <a:gd name="T4" fmla="*/ 29 w 44"/>
                <a:gd name="T5" fmla="*/ 0 h 26"/>
              </a:gdLst>
              <a:ahLst/>
              <a:cxnLst>
                <a:cxn ang="0">
                  <a:pos x="T0" y="T1"/>
                </a:cxn>
                <a:cxn ang="0">
                  <a:pos x="T2" y="T3"/>
                </a:cxn>
                <a:cxn ang="0">
                  <a:pos x="T4" y="T5"/>
                </a:cxn>
              </a:cxnLst>
              <a:rect l="0" t="0" r="r" b="b"/>
              <a:pathLst>
                <a:path w="44" h="26">
                  <a:moveTo>
                    <a:pt x="29" y="0"/>
                  </a:moveTo>
                  <a:cubicBezTo>
                    <a:pt x="44" y="3"/>
                    <a:pt x="40" y="22"/>
                    <a:pt x="26" y="26"/>
                  </a:cubicBezTo>
                  <a:cubicBezTo>
                    <a:pt x="0" y="25"/>
                    <a:pt x="11" y="6"/>
                    <a:pt x="2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5" name="Freeform 49">
              <a:extLst>
                <a:ext uri="{FF2B5EF4-FFF2-40B4-BE49-F238E27FC236}">
                  <a16:creationId xmlns:a16="http://schemas.microsoft.com/office/drawing/2014/main" id="{0389C81B-E6D1-4D7D-903B-154945D7094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797716" y="6505408"/>
              <a:ext cx="127608" cy="81603"/>
            </a:xfrm>
            <a:custGeom>
              <a:avLst/>
              <a:gdLst>
                <a:gd name="T0" fmla="*/ 21 w 39"/>
                <a:gd name="T1" fmla="*/ 2 h 27"/>
                <a:gd name="T2" fmla="*/ 26 w 39"/>
                <a:gd name="T3" fmla="*/ 24 h 27"/>
                <a:gd name="T4" fmla="*/ 21 w 39"/>
                <a:gd name="T5" fmla="*/ 2 h 27"/>
              </a:gdLst>
              <a:ahLst/>
              <a:cxnLst>
                <a:cxn ang="0">
                  <a:pos x="T0" y="T1"/>
                </a:cxn>
                <a:cxn ang="0">
                  <a:pos x="T2" y="T3"/>
                </a:cxn>
                <a:cxn ang="0">
                  <a:pos x="T4" y="T5"/>
                </a:cxn>
              </a:cxnLst>
              <a:rect l="0" t="0" r="r" b="b"/>
              <a:pathLst>
                <a:path w="39" h="27">
                  <a:moveTo>
                    <a:pt x="21" y="2"/>
                  </a:moveTo>
                  <a:cubicBezTo>
                    <a:pt x="36" y="0"/>
                    <a:pt x="39" y="17"/>
                    <a:pt x="26" y="24"/>
                  </a:cubicBezTo>
                  <a:cubicBezTo>
                    <a:pt x="8" y="27"/>
                    <a:pt x="0" y="9"/>
                    <a:pt x="21"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6" name="Freeform 70">
              <a:extLst>
                <a:ext uri="{FF2B5EF4-FFF2-40B4-BE49-F238E27FC236}">
                  <a16:creationId xmlns:a16="http://schemas.microsoft.com/office/drawing/2014/main" id="{D2AB3F76-E9FC-4760-8087-74D9EC6B7AB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508294" y="6244186"/>
              <a:ext cx="131153" cy="75890"/>
            </a:xfrm>
            <a:custGeom>
              <a:avLst/>
              <a:gdLst>
                <a:gd name="T0" fmla="*/ 18 w 40"/>
                <a:gd name="T1" fmla="*/ 0 h 25"/>
                <a:gd name="T2" fmla="*/ 7 w 40"/>
                <a:gd name="T3" fmla="*/ 21 h 25"/>
                <a:gd name="T4" fmla="*/ 18 w 40"/>
                <a:gd name="T5" fmla="*/ 0 h 25"/>
              </a:gdLst>
              <a:ahLst/>
              <a:cxnLst>
                <a:cxn ang="0">
                  <a:pos x="T0" y="T1"/>
                </a:cxn>
                <a:cxn ang="0">
                  <a:pos x="T2" y="T3"/>
                </a:cxn>
                <a:cxn ang="0">
                  <a:pos x="T4" y="T5"/>
                </a:cxn>
              </a:cxnLst>
              <a:rect l="0" t="0" r="r" b="b"/>
              <a:pathLst>
                <a:path w="40" h="25">
                  <a:moveTo>
                    <a:pt x="18" y="0"/>
                  </a:moveTo>
                  <a:cubicBezTo>
                    <a:pt x="40" y="9"/>
                    <a:pt x="26" y="25"/>
                    <a:pt x="7" y="21"/>
                  </a:cubicBezTo>
                  <a:cubicBezTo>
                    <a:pt x="0" y="11"/>
                    <a:pt x="5" y="0"/>
                    <a:pt x="1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7" name="Freeform 85">
              <a:extLst>
                <a:ext uri="{FF2B5EF4-FFF2-40B4-BE49-F238E27FC236}">
                  <a16:creationId xmlns:a16="http://schemas.microsoft.com/office/drawing/2014/main" id="{BC4AA8F0-169B-4D3A-99B4-B8757EE21C1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511700" y="6432080"/>
              <a:ext cx="127608" cy="97107"/>
            </a:xfrm>
            <a:custGeom>
              <a:avLst/>
              <a:gdLst>
                <a:gd name="T0" fmla="*/ 21 w 39"/>
                <a:gd name="T1" fmla="*/ 0 h 32"/>
                <a:gd name="T2" fmla="*/ 13 w 39"/>
                <a:gd name="T3" fmla="*/ 20 h 32"/>
                <a:gd name="T4" fmla="*/ 21 w 39"/>
                <a:gd name="T5" fmla="*/ 0 h 32"/>
              </a:gdLst>
              <a:ahLst/>
              <a:cxnLst>
                <a:cxn ang="0">
                  <a:pos x="T0" y="T1"/>
                </a:cxn>
                <a:cxn ang="0">
                  <a:pos x="T2" y="T3"/>
                </a:cxn>
                <a:cxn ang="0">
                  <a:pos x="T4" y="T5"/>
                </a:cxn>
              </a:cxnLst>
              <a:rect l="0" t="0" r="r" b="b"/>
              <a:pathLst>
                <a:path w="39" h="32">
                  <a:moveTo>
                    <a:pt x="21" y="0"/>
                  </a:moveTo>
                  <a:cubicBezTo>
                    <a:pt x="39" y="2"/>
                    <a:pt x="32" y="32"/>
                    <a:pt x="13" y="20"/>
                  </a:cubicBezTo>
                  <a:cubicBezTo>
                    <a:pt x="3" y="23"/>
                    <a:pt x="0" y="1"/>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8" name="Freeform 87">
              <a:extLst>
                <a:ext uri="{FF2B5EF4-FFF2-40B4-BE49-F238E27FC236}">
                  <a16:creationId xmlns:a16="http://schemas.microsoft.com/office/drawing/2014/main" id="{2E71E590-28E1-4E12-A79C-376650B7B1E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499179" y="6655114"/>
              <a:ext cx="134697" cy="90579"/>
            </a:xfrm>
            <a:custGeom>
              <a:avLst/>
              <a:gdLst>
                <a:gd name="T0" fmla="*/ 27 w 41"/>
                <a:gd name="T1" fmla="*/ 0 h 30"/>
                <a:gd name="T2" fmla="*/ 41 w 41"/>
                <a:gd name="T3" fmla="*/ 19 h 30"/>
                <a:gd name="T4" fmla="*/ 27 w 41"/>
                <a:gd name="T5" fmla="*/ 0 h 30"/>
              </a:gdLst>
              <a:ahLst/>
              <a:cxnLst>
                <a:cxn ang="0">
                  <a:pos x="T0" y="T1"/>
                </a:cxn>
                <a:cxn ang="0">
                  <a:pos x="T2" y="T3"/>
                </a:cxn>
                <a:cxn ang="0">
                  <a:pos x="T4" y="T5"/>
                </a:cxn>
              </a:cxnLst>
              <a:rect l="0" t="0" r="r" b="b"/>
              <a:pathLst>
                <a:path w="41" h="30">
                  <a:moveTo>
                    <a:pt x="27" y="0"/>
                  </a:moveTo>
                  <a:cubicBezTo>
                    <a:pt x="35" y="0"/>
                    <a:pt x="40" y="11"/>
                    <a:pt x="41" y="19"/>
                  </a:cubicBezTo>
                  <a:cubicBezTo>
                    <a:pt x="21" y="30"/>
                    <a:pt x="0" y="10"/>
                    <a:pt x="27"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9" name="Freeform 103">
              <a:extLst>
                <a:ext uri="{FF2B5EF4-FFF2-40B4-BE49-F238E27FC236}">
                  <a16:creationId xmlns:a16="http://schemas.microsoft.com/office/drawing/2014/main" id="{FB9AB424-39E3-46C5-A19E-DDEE1755452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234692" y="6750567"/>
              <a:ext cx="140901" cy="102819"/>
            </a:xfrm>
            <a:custGeom>
              <a:avLst/>
              <a:gdLst>
                <a:gd name="T0" fmla="*/ 28 w 43"/>
                <a:gd name="T1" fmla="*/ 0 h 34"/>
                <a:gd name="T2" fmla="*/ 41 w 43"/>
                <a:gd name="T3" fmla="*/ 21 h 34"/>
                <a:gd name="T4" fmla="*/ 28 w 43"/>
                <a:gd name="T5" fmla="*/ 0 h 34"/>
              </a:gdLst>
              <a:ahLst/>
              <a:cxnLst>
                <a:cxn ang="0">
                  <a:pos x="T0" y="T1"/>
                </a:cxn>
                <a:cxn ang="0">
                  <a:pos x="T2" y="T3"/>
                </a:cxn>
                <a:cxn ang="0">
                  <a:pos x="T4" y="T5"/>
                </a:cxn>
              </a:cxnLst>
              <a:rect l="0" t="0" r="r" b="b"/>
              <a:pathLst>
                <a:path w="43" h="34">
                  <a:moveTo>
                    <a:pt x="28" y="0"/>
                  </a:moveTo>
                  <a:cubicBezTo>
                    <a:pt x="35" y="1"/>
                    <a:pt x="43" y="11"/>
                    <a:pt x="41" y="21"/>
                  </a:cubicBezTo>
                  <a:cubicBezTo>
                    <a:pt x="23" y="34"/>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0" name="Freeform 117">
              <a:extLst>
                <a:ext uri="{FF2B5EF4-FFF2-40B4-BE49-F238E27FC236}">
                  <a16:creationId xmlns:a16="http://schemas.microsoft.com/office/drawing/2014/main" id="{2ED9F50D-1DF6-4628-AC2C-FB8CAC3D043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305935" y="5974434"/>
              <a:ext cx="7089"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1"/>
                    <a:pt x="2" y="1"/>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1" name="Freeform 118">
              <a:extLst>
                <a:ext uri="{FF2B5EF4-FFF2-40B4-BE49-F238E27FC236}">
                  <a16:creationId xmlns:a16="http://schemas.microsoft.com/office/drawing/2014/main" id="{0E070AAF-5102-4318-B35D-13957B198AF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195351" y="6552121"/>
              <a:ext cx="131153" cy="96290"/>
            </a:xfrm>
            <a:custGeom>
              <a:avLst/>
              <a:gdLst>
                <a:gd name="T0" fmla="*/ 22 w 40"/>
                <a:gd name="T1" fmla="*/ 0 h 32"/>
                <a:gd name="T2" fmla="*/ 16 w 40"/>
                <a:gd name="T3" fmla="*/ 25 h 32"/>
                <a:gd name="T4" fmla="*/ 22 w 40"/>
                <a:gd name="T5" fmla="*/ 0 h 32"/>
              </a:gdLst>
              <a:ahLst/>
              <a:cxnLst>
                <a:cxn ang="0">
                  <a:pos x="T0" y="T1"/>
                </a:cxn>
                <a:cxn ang="0">
                  <a:pos x="T2" y="T3"/>
                </a:cxn>
                <a:cxn ang="0">
                  <a:pos x="T4" y="T5"/>
                </a:cxn>
              </a:cxnLst>
              <a:rect l="0" t="0" r="r" b="b"/>
              <a:pathLst>
                <a:path w="40" h="32">
                  <a:moveTo>
                    <a:pt x="22" y="0"/>
                  </a:moveTo>
                  <a:cubicBezTo>
                    <a:pt x="40" y="3"/>
                    <a:pt x="40" y="32"/>
                    <a:pt x="16" y="25"/>
                  </a:cubicBezTo>
                  <a:cubicBezTo>
                    <a:pt x="0" y="7"/>
                    <a:pt x="14" y="4"/>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2" name="Freeform 119">
              <a:extLst>
                <a:ext uri="{FF2B5EF4-FFF2-40B4-BE49-F238E27FC236}">
                  <a16:creationId xmlns:a16="http://schemas.microsoft.com/office/drawing/2014/main" id="{5436B656-AD36-4B2B-9198-4C370D8F70D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182025" y="6283746"/>
              <a:ext cx="127608" cy="150965"/>
            </a:xfrm>
            <a:custGeom>
              <a:avLst/>
              <a:gdLst>
                <a:gd name="T0" fmla="*/ 13 w 39"/>
                <a:gd name="T1" fmla="*/ 6 h 50"/>
                <a:gd name="T2" fmla="*/ 0 w 39"/>
                <a:gd name="T3" fmla="*/ 23 h 50"/>
                <a:gd name="T4" fmla="*/ 13 w 39"/>
                <a:gd name="T5" fmla="*/ 6 h 50"/>
              </a:gdLst>
              <a:ahLst/>
              <a:cxnLst>
                <a:cxn ang="0">
                  <a:pos x="T0" y="T1"/>
                </a:cxn>
                <a:cxn ang="0">
                  <a:pos x="T2" y="T3"/>
                </a:cxn>
                <a:cxn ang="0">
                  <a:pos x="T4" y="T5"/>
                </a:cxn>
              </a:cxnLst>
              <a:rect l="0" t="0" r="r" b="b"/>
              <a:pathLst>
                <a:path w="39" h="50">
                  <a:moveTo>
                    <a:pt x="13" y="6"/>
                  </a:moveTo>
                  <a:cubicBezTo>
                    <a:pt x="39" y="10"/>
                    <a:pt x="16" y="50"/>
                    <a:pt x="0" y="23"/>
                  </a:cubicBezTo>
                  <a:cubicBezTo>
                    <a:pt x="1" y="0"/>
                    <a:pt x="5" y="14"/>
                    <a:pt x="13" y="6"/>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3" name="Freeform 139">
              <a:extLst>
                <a:ext uri="{FF2B5EF4-FFF2-40B4-BE49-F238E27FC236}">
                  <a16:creationId xmlns:a16="http://schemas.microsoft.com/office/drawing/2014/main" id="{2071E1E0-F515-47F5-A550-E9ED4393850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7967271" y="6556608"/>
              <a:ext cx="131153" cy="87315"/>
            </a:xfrm>
            <a:custGeom>
              <a:avLst/>
              <a:gdLst>
                <a:gd name="T0" fmla="*/ 24 w 40"/>
                <a:gd name="T1" fmla="*/ 0 h 29"/>
                <a:gd name="T2" fmla="*/ 19 w 40"/>
                <a:gd name="T3" fmla="*/ 26 h 29"/>
                <a:gd name="T4" fmla="*/ 24 w 40"/>
                <a:gd name="T5" fmla="*/ 0 h 29"/>
              </a:gdLst>
              <a:ahLst/>
              <a:cxnLst>
                <a:cxn ang="0">
                  <a:pos x="T0" y="T1"/>
                </a:cxn>
                <a:cxn ang="0">
                  <a:pos x="T2" y="T3"/>
                </a:cxn>
                <a:cxn ang="0">
                  <a:pos x="T4" y="T5"/>
                </a:cxn>
              </a:cxnLst>
              <a:rect l="0" t="0" r="r" b="b"/>
              <a:pathLst>
                <a:path w="40" h="29">
                  <a:moveTo>
                    <a:pt x="24" y="0"/>
                  </a:moveTo>
                  <a:cubicBezTo>
                    <a:pt x="40" y="2"/>
                    <a:pt x="34" y="29"/>
                    <a:pt x="19" y="26"/>
                  </a:cubicBezTo>
                  <a:cubicBezTo>
                    <a:pt x="0" y="19"/>
                    <a:pt x="4" y="2"/>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4" name="Freeform 144">
              <a:extLst>
                <a:ext uri="{FF2B5EF4-FFF2-40B4-BE49-F238E27FC236}">
                  <a16:creationId xmlns:a16="http://schemas.microsoft.com/office/drawing/2014/main" id="{7DCF15B1-1606-4701-8EC0-95112EC8FFA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7948602" y="5979595"/>
              <a:ext cx="141786" cy="90579"/>
            </a:xfrm>
            <a:custGeom>
              <a:avLst/>
              <a:gdLst>
                <a:gd name="T0" fmla="*/ 28 w 43"/>
                <a:gd name="T1" fmla="*/ 2 h 30"/>
                <a:gd name="T2" fmla="*/ 41 w 43"/>
                <a:gd name="T3" fmla="*/ 20 h 30"/>
                <a:gd name="T4" fmla="*/ 28 w 43"/>
                <a:gd name="T5" fmla="*/ 2 h 30"/>
              </a:gdLst>
              <a:ahLst/>
              <a:cxnLst>
                <a:cxn ang="0">
                  <a:pos x="T0" y="T1"/>
                </a:cxn>
                <a:cxn ang="0">
                  <a:pos x="T2" y="T3"/>
                </a:cxn>
                <a:cxn ang="0">
                  <a:pos x="T4" y="T5"/>
                </a:cxn>
              </a:cxnLst>
              <a:rect l="0" t="0" r="r" b="b"/>
              <a:pathLst>
                <a:path w="43" h="30">
                  <a:moveTo>
                    <a:pt x="28" y="2"/>
                  </a:moveTo>
                  <a:cubicBezTo>
                    <a:pt x="36" y="0"/>
                    <a:pt x="43" y="12"/>
                    <a:pt x="41" y="20"/>
                  </a:cubicBezTo>
                  <a:cubicBezTo>
                    <a:pt x="24" y="30"/>
                    <a:pt x="0" y="14"/>
                    <a:pt x="28"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5" name="Freeform 145">
              <a:extLst>
                <a:ext uri="{FF2B5EF4-FFF2-40B4-BE49-F238E27FC236}">
                  <a16:creationId xmlns:a16="http://schemas.microsoft.com/office/drawing/2014/main" id="{8C9C97D2-7D94-41DB-B4EC-4B69B0D509E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7946440" y="6296086"/>
              <a:ext cx="121406" cy="66913"/>
            </a:xfrm>
            <a:custGeom>
              <a:avLst/>
              <a:gdLst>
                <a:gd name="T0" fmla="*/ 19 w 37"/>
                <a:gd name="T1" fmla="*/ 0 h 22"/>
                <a:gd name="T2" fmla="*/ 19 w 37"/>
                <a:gd name="T3" fmla="*/ 22 h 22"/>
                <a:gd name="T4" fmla="*/ 19 w 37"/>
                <a:gd name="T5" fmla="*/ 0 h 22"/>
              </a:gdLst>
              <a:ahLst/>
              <a:cxnLst>
                <a:cxn ang="0">
                  <a:pos x="T0" y="T1"/>
                </a:cxn>
                <a:cxn ang="0">
                  <a:pos x="T2" y="T3"/>
                </a:cxn>
                <a:cxn ang="0">
                  <a:pos x="T4" y="T5"/>
                </a:cxn>
              </a:cxnLst>
              <a:rect l="0" t="0" r="r" b="b"/>
              <a:pathLst>
                <a:path w="37" h="22">
                  <a:moveTo>
                    <a:pt x="19" y="0"/>
                  </a:moveTo>
                  <a:cubicBezTo>
                    <a:pt x="35" y="1"/>
                    <a:pt x="37" y="22"/>
                    <a:pt x="19" y="22"/>
                  </a:cubicBezTo>
                  <a:cubicBezTo>
                    <a:pt x="6" y="18"/>
                    <a:pt x="0" y="4"/>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6" name="Freeform 8">
              <a:extLst>
                <a:ext uri="{FF2B5EF4-FFF2-40B4-BE49-F238E27FC236}">
                  <a16:creationId xmlns:a16="http://schemas.microsoft.com/office/drawing/2014/main" id="{65F9D91C-5585-464F-8086-E5ED0ADB5CB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7972983" y="6745842"/>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7" name="Freeform 106">
              <a:extLst>
                <a:ext uri="{FF2B5EF4-FFF2-40B4-BE49-F238E27FC236}">
                  <a16:creationId xmlns:a16="http://schemas.microsoft.com/office/drawing/2014/main" id="{99F6EA4E-7EF3-4B4A-BEA7-0D3D931C03C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022188" y="6663813"/>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8" name="Freeform 8">
              <a:extLst>
                <a:ext uri="{FF2B5EF4-FFF2-40B4-BE49-F238E27FC236}">
                  <a16:creationId xmlns:a16="http://schemas.microsoft.com/office/drawing/2014/main" id="{BA526659-F1A4-4042-A108-76CFB3DBD71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7478347" y="6726975"/>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9" name="Freeform 25">
              <a:extLst>
                <a:ext uri="{FF2B5EF4-FFF2-40B4-BE49-F238E27FC236}">
                  <a16:creationId xmlns:a16="http://schemas.microsoft.com/office/drawing/2014/main" id="{9877EF40-90CB-4799-8572-4F4A5E10ACA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7713822" y="6536401"/>
              <a:ext cx="134697" cy="93843"/>
            </a:xfrm>
            <a:custGeom>
              <a:avLst/>
              <a:gdLst>
                <a:gd name="T0" fmla="*/ 23 w 41"/>
                <a:gd name="T1" fmla="*/ 0 h 31"/>
                <a:gd name="T2" fmla="*/ 17 w 41"/>
                <a:gd name="T3" fmla="*/ 25 h 31"/>
                <a:gd name="T4" fmla="*/ 23 w 41"/>
                <a:gd name="T5" fmla="*/ 0 h 31"/>
              </a:gdLst>
              <a:ahLst/>
              <a:cxnLst>
                <a:cxn ang="0">
                  <a:pos x="T0" y="T1"/>
                </a:cxn>
                <a:cxn ang="0">
                  <a:pos x="T2" y="T3"/>
                </a:cxn>
                <a:cxn ang="0">
                  <a:pos x="T4" y="T5"/>
                </a:cxn>
              </a:cxnLst>
              <a:rect l="0" t="0" r="r" b="b"/>
              <a:pathLst>
                <a:path w="41" h="31">
                  <a:moveTo>
                    <a:pt x="23" y="0"/>
                  </a:moveTo>
                  <a:cubicBezTo>
                    <a:pt x="40" y="1"/>
                    <a:pt x="41" y="31"/>
                    <a:pt x="17" y="25"/>
                  </a:cubicBezTo>
                  <a:cubicBezTo>
                    <a:pt x="0" y="7"/>
                    <a:pt x="17" y="4"/>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0" name="Freeform 29">
              <a:extLst>
                <a:ext uri="{FF2B5EF4-FFF2-40B4-BE49-F238E27FC236}">
                  <a16:creationId xmlns:a16="http://schemas.microsoft.com/office/drawing/2014/main" id="{285DA720-E488-4A9B-A140-1F44737ECF2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7733243" y="6057983"/>
              <a:ext cx="118747" cy="120771"/>
            </a:xfrm>
            <a:custGeom>
              <a:avLst/>
              <a:gdLst>
                <a:gd name="T0" fmla="*/ 16 w 36"/>
                <a:gd name="T1" fmla="*/ 4 h 40"/>
                <a:gd name="T2" fmla="*/ 34 w 36"/>
                <a:gd name="T3" fmla="*/ 15 h 40"/>
                <a:gd name="T4" fmla="*/ 16 w 36"/>
                <a:gd name="T5" fmla="*/ 4 h 40"/>
              </a:gdLst>
              <a:ahLst/>
              <a:cxnLst>
                <a:cxn ang="0">
                  <a:pos x="T0" y="T1"/>
                </a:cxn>
                <a:cxn ang="0">
                  <a:pos x="T2" y="T3"/>
                </a:cxn>
                <a:cxn ang="0">
                  <a:pos x="T4" y="T5"/>
                </a:cxn>
              </a:cxnLst>
              <a:rect l="0" t="0" r="r" b="b"/>
              <a:pathLst>
                <a:path w="36" h="40">
                  <a:moveTo>
                    <a:pt x="16" y="4"/>
                  </a:moveTo>
                  <a:cubicBezTo>
                    <a:pt x="36" y="5"/>
                    <a:pt x="33" y="0"/>
                    <a:pt x="34" y="15"/>
                  </a:cubicBezTo>
                  <a:cubicBezTo>
                    <a:pt x="34" y="40"/>
                    <a:pt x="0" y="22"/>
                    <a:pt x="16" y="4"/>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1" name="Freeform 31">
              <a:extLst>
                <a:ext uri="{FF2B5EF4-FFF2-40B4-BE49-F238E27FC236}">
                  <a16:creationId xmlns:a16="http://schemas.microsoft.com/office/drawing/2014/main" id="{D38D4092-51E3-4A36-8175-82F5C85F4F2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7692683" y="6377369"/>
              <a:ext cx="131153" cy="72626"/>
            </a:xfrm>
            <a:custGeom>
              <a:avLst/>
              <a:gdLst>
                <a:gd name="T0" fmla="*/ 24 w 40"/>
                <a:gd name="T1" fmla="*/ 0 h 24"/>
                <a:gd name="T2" fmla="*/ 25 w 40"/>
                <a:gd name="T3" fmla="*/ 24 h 24"/>
                <a:gd name="T4" fmla="*/ 24 w 40"/>
                <a:gd name="T5" fmla="*/ 0 h 24"/>
              </a:gdLst>
              <a:ahLst/>
              <a:cxnLst>
                <a:cxn ang="0">
                  <a:pos x="T0" y="T1"/>
                </a:cxn>
                <a:cxn ang="0">
                  <a:pos x="T2" y="T3"/>
                </a:cxn>
                <a:cxn ang="0">
                  <a:pos x="T4" y="T5"/>
                </a:cxn>
              </a:cxnLst>
              <a:rect l="0" t="0" r="r" b="b"/>
              <a:pathLst>
                <a:path w="40" h="24">
                  <a:moveTo>
                    <a:pt x="24" y="0"/>
                  </a:moveTo>
                  <a:cubicBezTo>
                    <a:pt x="40" y="0"/>
                    <a:pt x="38" y="20"/>
                    <a:pt x="25" y="24"/>
                  </a:cubicBezTo>
                  <a:cubicBezTo>
                    <a:pt x="0" y="22"/>
                    <a:pt x="6" y="4"/>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2" name="Freeform 36">
              <a:extLst>
                <a:ext uri="{FF2B5EF4-FFF2-40B4-BE49-F238E27FC236}">
                  <a16:creationId xmlns:a16="http://schemas.microsoft.com/office/drawing/2014/main" id="{6D5B3102-2CB4-4953-9813-30F073A296E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7495557" y="6018061"/>
              <a:ext cx="144445" cy="102819"/>
            </a:xfrm>
            <a:custGeom>
              <a:avLst/>
              <a:gdLst>
                <a:gd name="T0" fmla="*/ 31 w 44"/>
                <a:gd name="T1" fmla="*/ 1 h 34"/>
                <a:gd name="T2" fmla="*/ 25 w 44"/>
                <a:gd name="T3" fmla="*/ 22 h 34"/>
                <a:gd name="T4" fmla="*/ 31 w 44"/>
                <a:gd name="T5" fmla="*/ 1 h 34"/>
              </a:gdLst>
              <a:ahLst/>
              <a:cxnLst>
                <a:cxn ang="0">
                  <a:pos x="T0" y="T1"/>
                </a:cxn>
                <a:cxn ang="0">
                  <a:pos x="T2" y="T3"/>
                </a:cxn>
                <a:cxn ang="0">
                  <a:pos x="T4" y="T5"/>
                </a:cxn>
              </a:cxnLst>
              <a:rect l="0" t="0" r="r" b="b"/>
              <a:pathLst>
                <a:path w="44" h="34">
                  <a:moveTo>
                    <a:pt x="31" y="1"/>
                  </a:moveTo>
                  <a:cubicBezTo>
                    <a:pt x="44" y="3"/>
                    <a:pt x="38" y="34"/>
                    <a:pt x="25" y="22"/>
                  </a:cubicBezTo>
                  <a:cubicBezTo>
                    <a:pt x="0" y="28"/>
                    <a:pt x="14" y="0"/>
                    <a:pt x="3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3" name="Freeform 41">
              <a:extLst>
                <a:ext uri="{FF2B5EF4-FFF2-40B4-BE49-F238E27FC236}">
                  <a16:creationId xmlns:a16="http://schemas.microsoft.com/office/drawing/2014/main" id="{AFCEC11A-95B5-4DF7-A30A-DD051FCDABF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7495557" y="6250069"/>
              <a:ext cx="144445" cy="78339"/>
            </a:xfrm>
            <a:custGeom>
              <a:avLst/>
              <a:gdLst>
                <a:gd name="T0" fmla="*/ 29 w 44"/>
                <a:gd name="T1" fmla="*/ 0 h 26"/>
                <a:gd name="T2" fmla="*/ 26 w 44"/>
                <a:gd name="T3" fmla="*/ 26 h 26"/>
                <a:gd name="T4" fmla="*/ 29 w 44"/>
                <a:gd name="T5" fmla="*/ 0 h 26"/>
              </a:gdLst>
              <a:ahLst/>
              <a:cxnLst>
                <a:cxn ang="0">
                  <a:pos x="T0" y="T1"/>
                </a:cxn>
                <a:cxn ang="0">
                  <a:pos x="T2" y="T3"/>
                </a:cxn>
                <a:cxn ang="0">
                  <a:pos x="T4" y="T5"/>
                </a:cxn>
              </a:cxnLst>
              <a:rect l="0" t="0" r="r" b="b"/>
              <a:pathLst>
                <a:path w="44" h="26">
                  <a:moveTo>
                    <a:pt x="29" y="0"/>
                  </a:moveTo>
                  <a:cubicBezTo>
                    <a:pt x="44" y="3"/>
                    <a:pt x="40" y="22"/>
                    <a:pt x="26" y="26"/>
                  </a:cubicBezTo>
                  <a:cubicBezTo>
                    <a:pt x="0" y="25"/>
                    <a:pt x="11" y="6"/>
                    <a:pt x="2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4" name="Freeform 49">
              <a:extLst>
                <a:ext uri="{FF2B5EF4-FFF2-40B4-BE49-F238E27FC236}">
                  <a16:creationId xmlns:a16="http://schemas.microsoft.com/office/drawing/2014/main" id="{C37CBD80-4119-4E02-94C4-260BA62B58D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7466439" y="6479284"/>
              <a:ext cx="127608" cy="81603"/>
            </a:xfrm>
            <a:custGeom>
              <a:avLst/>
              <a:gdLst>
                <a:gd name="T0" fmla="*/ 21 w 39"/>
                <a:gd name="T1" fmla="*/ 2 h 27"/>
                <a:gd name="T2" fmla="*/ 26 w 39"/>
                <a:gd name="T3" fmla="*/ 24 h 27"/>
                <a:gd name="T4" fmla="*/ 21 w 39"/>
                <a:gd name="T5" fmla="*/ 2 h 27"/>
              </a:gdLst>
              <a:ahLst/>
              <a:cxnLst>
                <a:cxn ang="0">
                  <a:pos x="T0" y="T1"/>
                </a:cxn>
                <a:cxn ang="0">
                  <a:pos x="T2" y="T3"/>
                </a:cxn>
                <a:cxn ang="0">
                  <a:pos x="T4" y="T5"/>
                </a:cxn>
              </a:cxnLst>
              <a:rect l="0" t="0" r="r" b="b"/>
              <a:pathLst>
                <a:path w="39" h="27">
                  <a:moveTo>
                    <a:pt x="21" y="2"/>
                  </a:moveTo>
                  <a:cubicBezTo>
                    <a:pt x="36" y="0"/>
                    <a:pt x="39" y="17"/>
                    <a:pt x="26" y="24"/>
                  </a:cubicBezTo>
                  <a:cubicBezTo>
                    <a:pt x="8" y="27"/>
                    <a:pt x="0" y="9"/>
                    <a:pt x="21"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5" name="Freeform 70">
              <a:extLst>
                <a:ext uri="{FF2B5EF4-FFF2-40B4-BE49-F238E27FC236}">
                  <a16:creationId xmlns:a16="http://schemas.microsoft.com/office/drawing/2014/main" id="{64EDD805-B615-4022-8A64-4554869C689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7177017" y="6284843"/>
              <a:ext cx="131153" cy="75890"/>
            </a:xfrm>
            <a:custGeom>
              <a:avLst/>
              <a:gdLst>
                <a:gd name="T0" fmla="*/ 18 w 40"/>
                <a:gd name="T1" fmla="*/ 0 h 25"/>
                <a:gd name="T2" fmla="*/ 7 w 40"/>
                <a:gd name="T3" fmla="*/ 21 h 25"/>
                <a:gd name="T4" fmla="*/ 18 w 40"/>
                <a:gd name="T5" fmla="*/ 0 h 25"/>
              </a:gdLst>
              <a:ahLst/>
              <a:cxnLst>
                <a:cxn ang="0">
                  <a:pos x="T0" y="T1"/>
                </a:cxn>
                <a:cxn ang="0">
                  <a:pos x="T2" y="T3"/>
                </a:cxn>
                <a:cxn ang="0">
                  <a:pos x="T4" y="T5"/>
                </a:cxn>
              </a:cxnLst>
              <a:rect l="0" t="0" r="r" b="b"/>
              <a:pathLst>
                <a:path w="40" h="25">
                  <a:moveTo>
                    <a:pt x="18" y="0"/>
                  </a:moveTo>
                  <a:cubicBezTo>
                    <a:pt x="40" y="9"/>
                    <a:pt x="26" y="25"/>
                    <a:pt x="7" y="21"/>
                  </a:cubicBezTo>
                  <a:cubicBezTo>
                    <a:pt x="0" y="11"/>
                    <a:pt x="5" y="0"/>
                    <a:pt x="1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6" name="Freeform 85">
              <a:extLst>
                <a:ext uri="{FF2B5EF4-FFF2-40B4-BE49-F238E27FC236}">
                  <a16:creationId xmlns:a16="http://schemas.microsoft.com/office/drawing/2014/main" id="{5A8DE9EF-D932-4386-88F7-1D0F5A2E1D7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7180423" y="6472737"/>
              <a:ext cx="127608" cy="97107"/>
            </a:xfrm>
            <a:custGeom>
              <a:avLst/>
              <a:gdLst>
                <a:gd name="T0" fmla="*/ 21 w 39"/>
                <a:gd name="T1" fmla="*/ 0 h 32"/>
                <a:gd name="T2" fmla="*/ 13 w 39"/>
                <a:gd name="T3" fmla="*/ 20 h 32"/>
                <a:gd name="T4" fmla="*/ 21 w 39"/>
                <a:gd name="T5" fmla="*/ 0 h 32"/>
              </a:gdLst>
              <a:ahLst/>
              <a:cxnLst>
                <a:cxn ang="0">
                  <a:pos x="T0" y="T1"/>
                </a:cxn>
                <a:cxn ang="0">
                  <a:pos x="T2" y="T3"/>
                </a:cxn>
                <a:cxn ang="0">
                  <a:pos x="T4" y="T5"/>
                </a:cxn>
              </a:cxnLst>
              <a:rect l="0" t="0" r="r" b="b"/>
              <a:pathLst>
                <a:path w="39" h="32">
                  <a:moveTo>
                    <a:pt x="21" y="0"/>
                  </a:moveTo>
                  <a:cubicBezTo>
                    <a:pt x="39" y="2"/>
                    <a:pt x="32" y="32"/>
                    <a:pt x="13" y="20"/>
                  </a:cubicBezTo>
                  <a:cubicBezTo>
                    <a:pt x="3" y="23"/>
                    <a:pt x="0" y="1"/>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7" name="Freeform 87">
              <a:extLst>
                <a:ext uri="{FF2B5EF4-FFF2-40B4-BE49-F238E27FC236}">
                  <a16:creationId xmlns:a16="http://schemas.microsoft.com/office/drawing/2014/main" id="{0439362E-63A9-4091-92AF-0B620369992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7167902" y="6695771"/>
              <a:ext cx="134697" cy="90579"/>
            </a:xfrm>
            <a:custGeom>
              <a:avLst/>
              <a:gdLst>
                <a:gd name="T0" fmla="*/ 27 w 41"/>
                <a:gd name="T1" fmla="*/ 0 h 30"/>
                <a:gd name="T2" fmla="*/ 41 w 41"/>
                <a:gd name="T3" fmla="*/ 19 h 30"/>
                <a:gd name="T4" fmla="*/ 27 w 41"/>
                <a:gd name="T5" fmla="*/ 0 h 30"/>
              </a:gdLst>
              <a:ahLst/>
              <a:cxnLst>
                <a:cxn ang="0">
                  <a:pos x="T0" y="T1"/>
                </a:cxn>
                <a:cxn ang="0">
                  <a:pos x="T2" y="T3"/>
                </a:cxn>
                <a:cxn ang="0">
                  <a:pos x="T4" y="T5"/>
                </a:cxn>
              </a:cxnLst>
              <a:rect l="0" t="0" r="r" b="b"/>
              <a:pathLst>
                <a:path w="41" h="30">
                  <a:moveTo>
                    <a:pt x="27" y="0"/>
                  </a:moveTo>
                  <a:cubicBezTo>
                    <a:pt x="35" y="0"/>
                    <a:pt x="40" y="11"/>
                    <a:pt x="41" y="19"/>
                  </a:cubicBezTo>
                  <a:cubicBezTo>
                    <a:pt x="21" y="30"/>
                    <a:pt x="0" y="10"/>
                    <a:pt x="27"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8" name="Freeform 117">
              <a:extLst>
                <a:ext uri="{FF2B5EF4-FFF2-40B4-BE49-F238E27FC236}">
                  <a16:creationId xmlns:a16="http://schemas.microsoft.com/office/drawing/2014/main" id="{041EAA16-517F-47E9-AB9D-47740608E52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974658" y="6015091"/>
              <a:ext cx="7089"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1"/>
                    <a:pt x="2" y="1"/>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9" name="Freeform 118">
              <a:extLst>
                <a:ext uri="{FF2B5EF4-FFF2-40B4-BE49-F238E27FC236}">
                  <a16:creationId xmlns:a16="http://schemas.microsoft.com/office/drawing/2014/main" id="{E0071F9A-C5AF-4EA0-A186-BF24F089D0D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864074" y="6592778"/>
              <a:ext cx="131153" cy="96290"/>
            </a:xfrm>
            <a:custGeom>
              <a:avLst/>
              <a:gdLst>
                <a:gd name="T0" fmla="*/ 22 w 40"/>
                <a:gd name="T1" fmla="*/ 0 h 32"/>
                <a:gd name="T2" fmla="*/ 16 w 40"/>
                <a:gd name="T3" fmla="*/ 25 h 32"/>
                <a:gd name="T4" fmla="*/ 22 w 40"/>
                <a:gd name="T5" fmla="*/ 0 h 32"/>
              </a:gdLst>
              <a:ahLst/>
              <a:cxnLst>
                <a:cxn ang="0">
                  <a:pos x="T0" y="T1"/>
                </a:cxn>
                <a:cxn ang="0">
                  <a:pos x="T2" y="T3"/>
                </a:cxn>
                <a:cxn ang="0">
                  <a:pos x="T4" y="T5"/>
                </a:cxn>
              </a:cxnLst>
              <a:rect l="0" t="0" r="r" b="b"/>
              <a:pathLst>
                <a:path w="40" h="32">
                  <a:moveTo>
                    <a:pt x="22" y="0"/>
                  </a:moveTo>
                  <a:cubicBezTo>
                    <a:pt x="40" y="3"/>
                    <a:pt x="40" y="32"/>
                    <a:pt x="16" y="25"/>
                  </a:cubicBezTo>
                  <a:cubicBezTo>
                    <a:pt x="0" y="7"/>
                    <a:pt x="14" y="4"/>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0" name="Freeform 119">
              <a:extLst>
                <a:ext uri="{FF2B5EF4-FFF2-40B4-BE49-F238E27FC236}">
                  <a16:creationId xmlns:a16="http://schemas.microsoft.com/office/drawing/2014/main" id="{8273660E-2FC8-4FED-8D67-CFF1D69A3D7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850748" y="6324403"/>
              <a:ext cx="127608" cy="150965"/>
            </a:xfrm>
            <a:custGeom>
              <a:avLst/>
              <a:gdLst>
                <a:gd name="T0" fmla="*/ 13 w 39"/>
                <a:gd name="T1" fmla="*/ 6 h 50"/>
                <a:gd name="T2" fmla="*/ 0 w 39"/>
                <a:gd name="T3" fmla="*/ 23 h 50"/>
                <a:gd name="T4" fmla="*/ 13 w 39"/>
                <a:gd name="T5" fmla="*/ 6 h 50"/>
              </a:gdLst>
              <a:ahLst/>
              <a:cxnLst>
                <a:cxn ang="0">
                  <a:pos x="T0" y="T1"/>
                </a:cxn>
                <a:cxn ang="0">
                  <a:pos x="T2" y="T3"/>
                </a:cxn>
                <a:cxn ang="0">
                  <a:pos x="T4" y="T5"/>
                </a:cxn>
              </a:cxnLst>
              <a:rect l="0" t="0" r="r" b="b"/>
              <a:pathLst>
                <a:path w="39" h="50">
                  <a:moveTo>
                    <a:pt x="13" y="6"/>
                  </a:moveTo>
                  <a:cubicBezTo>
                    <a:pt x="39" y="10"/>
                    <a:pt x="16" y="50"/>
                    <a:pt x="0" y="23"/>
                  </a:cubicBezTo>
                  <a:cubicBezTo>
                    <a:pt x="1" y="0"/>
                    <a:pt x="5" y="14"/>
                    <a:pt x="13" y="6"/>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1" name="Freeform 139">
              <a:extLst>
                <a:ext uri="{FF2B5EF4-FFF2-40B4-BE49-F238E27FC236}">
                  <a16:creationId xmlns:a16="http://schemas.microsoft.com/office/drawing/2014/main" id="{92B33B56-557D-46CD-89E8-FA7B9BFF7C5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635994" y="6563145"/>
              <a:ext cx="131153" cy="87315"/>
            </a:xfrm>
            <a:custGeom>
              <a:avLst/>
              <a:gdLst>
                <a:gd name="T0" fmla="*/ 24 w 40"/>
                <a:gd name="T1" fmla="*/ 0 h 29"/>
                <a:gd name="T2" fmla="*/ 19 w 40"/>
                <a:gd name="T3" fmla="*/ 26 h 29"/>
                <a:gd name="T4" fmla="*/ 24 w 40"/>
                <a:gd name="T5" fmla="*/ 0 h 29"/>
              </a:gdLst>
              <a:ahLst/>
              <a:cxnLst>
                <a:cxn ang="0">
                  <a:pos x="T0" y="T1"/>
                </a:cxn>
                <a:cxn ang="0">
                  <a:pos x="T2" y="T3"/>
                </a:cxn>
                <a:cxn ang="0">
                  <a:pos x="T4" y="T5"/>
                </a:cxn>
              </a:cxnLst>
              <a:rect l="0" t="0" r="r" b="b"/>
              <a:pathLst>
                <a:path w="40" h="29">
                  <a:moveTo>
                    <a:pt x="24" y="0"/>
                  </a:moveTo>
                  <a:cubicBezTo>
                    <a:pt x="40" y="2"/>
                    <a:pt x="34" y="29"/>
                    <a:pt x="19" y="26"/>
                  </a:cubicBezTo>
                  <a:cubicBezTo>
                    <a:pt x="0" y="19"/>
                    <a:pt x="4" y="2"/>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2" name="Freeform 144">
              <a:extLst>
                <a:ext uri="{FF2B5EF4-FFF2-40B4-BE49-F238E27FC236}">
                  <a16:creationId xmlns:a16="http://schemas.microsoft.com/office/drawing/2014/main" id="{43EAC14F-C938-4BCE-A1EC-4E31AEC3B5C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598853" y="6090959"/>
              <a:ext cx="141786" cy="90579"/>
            </a:xfrm>
            <a:custGeom>
              <a:avLst/>
              <a:gdLst>
                <a:gd name="T0" fmla="*/ 28 w 43"/>
                <a:gd name="T1" fmla="*/ 2 h 30"/>
                <a:gd name="T2" fmla="*/ 41 w 43"/>
                <a:gd name="T3" fmla="*/ 20 h 30"/>
                <a:gd name="T4" fmla="*/ 28 w 43"/>
                <a:gd name="T5" fmla="*/ 2 h 30"/>
              </a:gdLst>
              <a:ahLst/>
              <a:cxnLst>
                <a:cxn ang="0">
                  <a:pos x="T0" y="T1"/>
                </a:cxn>
                <a:cxn ang="0">
                  <a:pos x="T2" y="T3"/>
                </a:cxn>
                <a:cxn ang="0">
                  <a:pos x="T4" y="T5"/>
                </a:cxn>
              </a:cxnLst>
              <a:rect l="0" t="0" r="r" b="b"/>
              <a:pathLst>
                <a:path w="43" h="30">
                  <a:moveTo>
                    <a:pt x="28" y="2"/>
                  </a:moveTo>
                  <a:cubicBezTo>
                    <a:pt x="36" y="0"/>
                    <a:pt x="43" y="12"/>
                    <a:pt x="41" y="20"/>
                  </a:cubicBezTo>
                  <a:cubicBezTo>
                    <a:pt x="24" y="30"/>
                    <a:pt x="0" y="14"/>
                    <a:pt x="28"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3" name="Freeform 145">
              <a:extLst>
                <a:ext uri="{FF2B5EF4-FFF2-40B4-BE49-F238E27FC236}">
                  <a16:creationId xmlns:a16="http://schemas.microsoft.com/office/drawing/2014/main" id="{5C3C5159-9C8B-4BC2-BDF4-DB4B56DF5D8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615163" y="6302623"/>
              <a:ext cx="121406" cy="66913"/>
            </a:xfrm>
            <a:custGeom>
              <a:avLst/>
              <a:gdLst>
                <a:gd name="T0" fmla="*/ 19 w 37"/>
                <a:gd name="T1" fmla="*/ 0 h 22"/>
                <a:gd name="T2" fmla="*/ 19 w 37"/>
                <a:gd name="T3" fmla="*/ 22 h 22"/>
                <a:gd name="T4" fmla="*/ 19 w 37"/>
                <a:gd name="T5" fmla="*/ 0 h 22"/>
              </a:gdLst>
              <a:ahLst/>
              <a:cxnLst>
                <a:cxn ang="0">
                  <a:pos x="T0" y="T1"/>
                </a:cxn>
                <a:cxn ang="0">
                  <a:pos x="T2" y="T3"/>
                </a:cxn>
                <a:cxn ang="0">
                  <a:pos x="T4" y="T5"/>
                </a:cxn>
              </a:cxnLst>
              <a:rect l="0" t="0" r="r" b="b"/>
              <a:pathLst>
                <a:path w="37" h="22">
                  <a:moveTo>
                    <a:pt x="19" y="0"/>
                  </a:moveTo>
                  <a:cubicBezTo>
                    <a:pt x="35" y="1"/>
                    <a:pt x="37" y="22"/>
                    <a:pt x="19" y="22"/>
                  </a:cubicBezTo>
                  <a:cubicBezTo>
                    <a:pt x="6" y="18"/>
                    <a:pt x="0" y="4"/>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4" name="Freeform 8">
              <a:extLst>
                <a:ext uri="{FF2B5EF4-FFF2-40B4-BE49-F238E27FC236}">
                  <a16:creationId xmlns:a16="http://schemas.microsoft.com/office/drawing/2014/main" id="{50ECDAAF-E711-4CBA-AD5D-B5A35258929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641706" y="6752379"/>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5" name="Freeform 106">
              <a:extLst>
                <a:ext uri="{FF2B5EF4-FFF2-40B4-BE49-F238E27FC236}">
                  <a16:creationId xmlns:a16="http://schemas.microsoft.com/office/drawing/2014/main" id="{ABD3ADE5-C4C8-43BF-A004-1DB4E97675B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7690911" y="6752238"/>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6" name="Freeform 70">
              <a:extLst>
                <a:ext uri="{FF2B5EF4-FFF2-40B4-BE49-F238E27FC236}">
                  <a16:creationId xmlns:a16="http://schemas.microsoft.com/office/drawing/2014/main" id="{E7018D39-07D6-4351-810D-29741E71281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237330" y="6235999"/>
              <a:ext cx="131153" cy="75890"/>
            </a:xfrm>
            <a:custGeom>
              <a:avLst/>
              <a:gdLst>
                <a:gd name="T0" fmla="*/ 18 w 40"/>
                <a:gd name="T1" fmla="*/ 0 h 25"/>
                <a:gd name="T2" fmla="*/ 7 w 40"/>
                <a:gd name="T3" fmla="*/ 21 h 25"/>
                <a:gd name="T4" fmla="*/ 18 w 40"/>
                <a:gd name="T5" fmla="*/ 0 h 25"/>
              </a:gdLst>
              <a:ahLst/>
              <a:cxnLst>
                <a:cxn ang="0">
                  <a:pos x="T0" y="T1"/>
                </a:cxn>
                <a:cxn ang="0">
                  <a:pos x="T2" y="T3"/>
                </a:cxn>
                <a:cxn ang="0">
                  <a:pos x="T4" y="T5"/>
                </a:cxn>
              </a:cxnLst>
              <a:rect l="0" t="0" r="r" b="b"/>
              <a:pathLst>
                <a:path w="40" h="25">
                  <a:moveTo>
                    <a:pt x="18" y="0"/>
                  </a:moveTo>
                  <a:cubicBezTo>
                    <a:pt x="40" y="9"/>
                    <a:pt x="26" y="25"/>
                    <a:pt x="7" y="21"/>
                  </a:cubicBezTo>
                  <a:cubicBezTo>
                    <a:pt x="0" y="11"/>
                    <a:pt x="5" y="0"/>
                    <a:pt x="1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7" name="Freeform 85">
              <a:extLst>
                <a:ext uri="{FF2B5EF4-FFF2-40B4-BE49-F238E27FC236}">
                  <a16:creationId xmlns:a16="http://schemas.microsoft.com/office/drawing/2014/main" id="{45EC1EF3-73E3-46EC-B05F-E68CE167601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240736" y="6423893"/>
              <a:ext cx="127608" cy="97107"/>
            </a:xfrm>
            <a:custGeom>
              <a:avLst/>
              <a:gdLst>
                <a:gd name="T0" fmla="*/ 21 w 39"/>
                <a:gd name="T1" fmla="*/ 0 h 32"/>
                <a:gd name="T2" fmla="*/ 13 w 39"/>
                <a:gd name="T3" fmla="*/ 20 h 32"/>
                <a:gd name="T4" fmla="*/ 21 w 39"/>
                <a:gd name="T5" fmla="*/ 0 h 32"/>
              </a:gdLst>
              <a:ahLst/>
              <a:cxnLst>
                <a:cxn ang="0">
                  <a:pos x="T0" y="T1"/>
                </a:cxn>
                <a:cxn ang="0">
                  <a:pos x="T2" y="T3"/>
                </a:cxn>
                <a:cxn ang="0">
                  <a:pos x="T4" y="T5"/>
                </a:cxn>
              </a:cxnLst>
              <a:rect l="0" t="0" r="r" b="b"/>
              <a:pathLst>
                <a:path w="39" h="32">
                  <a:moveTo>
                    <a:pt x="21" y="0"/>
                  </a:moveTo>
                  <a:cubicBezTo>
                    <a:pt x="39" y="2"/>
                    <a:pt x="32" y="32"/>
                    <a:pt x="13" y="20"/>
                  </a:cubicBezTo>
                  <a:cubicBezTo>
                    <a:pt x="3" y="23"/>
                    <a:pt x="0" y="1"/>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8" name="Freeform 87">
              <a:extLst>
                <a:ext uri="{FF2B5EF4-FFF2-40B4-BE49-F238E27FC236}">
                  <a16:creationId xmlns:a16="http://schemas.microsoft.com/office/drawing/2014/main" id="{D455521C-F22B-4367-ACA7-595CC4F4273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228215" y="6646927"/>
              <a:ext cx="134697" cy="90579"/>
            </a:xfrm>
            <a:custGeom>
              <a:avLst/>
              <a:gdLst>
                <a:gd name="T0" fmla="*/ 27 w 41"/>
                <a:gd name="T1" fmla="*/ 0 h 30"/>
                <a:gd name="T2" fmla="*/ 41 w 41"/>
                <a:gd name="T3" fmla="*/ 19 h 30"/>
                <a:gd name="T4" fmla="*/ 27 w 41"/>
                <a:gd name="T5" fmla="*/ 0 h 30"/>
              </a:gdLst>
              <a:ahLst/>
              <a:cxnLst>
                <a:cxn ang="0">
                  <a:pos x="T0" y="T1"/>
                </a:cxn>
                <a:cxn ang="0">
                  <a:pos x="T2" y="T3"/>
                </a:cxn>
                <a:cxn ang="0">
                  <a:pos x="T4" y="T5"/>
                </a:cxn>
              </a:cxnLst>
              <a:rect l="0" t="0" r="r" b="b"/>
              <a:pathLst>
                <a:path w="41" h="30">
                  <a:moveTo>
                    <a:pt x="27" y="0"/>
                  </a:moveTo>
                  <a:cubicBezTo>
                    <a:pt x="35" y="0"/>
                    <a:pt x="40" y="11"/>
                    <a:pt x="41" y="19"/>
                  </a:cubicBezTo>
                  <a:cubicBezTo>
                    <a:pt x="21" y="30"/>
                    <a:pt x="0" y="10"/>
                    <a:pt x="27"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9" name="Freeform 103">
              <a:extLst>
                <a:ext uri="{FF2B5EF4-FFF2-40B4-BE49-F238E27FC236}">
                  <a16:creationId xmlns:a16="http://schemas.microsoft.com/office/drawing/2014/main" id="{9B228660-6A2E-4C6F-9B6C-D7A7CC69D60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935018" y="6113342"/>
              <a:ext cx="140901" cy="102819"/>
            </a:xfrm>
            <a:custGeom>
              <a:avLst/>
              <a:gdLst>
                <a:gd name="T0" fmla="*/ 28 w 43"/>
                <a:gd name="T1" fmla="*/ 0 h 34"/>
                <a:gd name="T2" fmla="*/ 41 w 43"/>
                <a:gd name="T3" fmla="*/ 21 h 34"/>
                <a:gd name="T4" fmla="*/ 28 w 43"/>
                <a:gd name="T5" fmla="*/ 0 h 34"/>
              </a:gdLst>
              <a:ahLst/>
              <a:cxnLst>
                <a:cxn ang="0">
                  <a:pos x="T0" y="T1"/>
                </a:cxn>
                <a:cxn ang="0">
                  <a:pos x="T2" y="T3"/>
                </a:cxn>
                <a:cxn ang="0">
                  <a:pos x="T4" y="T5"/>
                </a:cxn>
              </a:cxnLst>
              <a:rect l="0" t="0" r="r" b="b"/>
              <a:pathLst>
                <a:path w="43" h="34">
                  <a:moveTo>
                    <a:pt x="28" y="0"/>
                  </a:moveTo>
                  <a:cubicBezTo>
                    <a:pt x="35" y="1"/>
                    <a:pt x="43" y="11"/>
                    <a:pt x="41" y="21"/>
                  </a:cubicBezTo>
                  <a:cubicBezTo>
                    <a:pt x="23" y="34"/>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0" name="Freeform 117">
              <a:extLst>
                <a:ext uri="{FF2B5EF4-FFF2-40B4-BE49-F238E27FC236}">
                  <a16:creationId xmlns:a16="http://schemas.microsoft.com/office/drawing/2014/main" id="{C20DC9CF-6D6F-44D0-A7C5-3222D6A89A8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34971" y="5966247"/>
              <a:ext cx="7089"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1"/>
                    <a:pt x="2" y="1"/>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1" name="Freeform 118">
              <a:extLst>
                <a:ext uri="{FF2B5EF4-FFF2-40B4-BE49-F238E27FC236}">
                  <a16:creationId xmlns:a16="http://schemas.microsoft.com/office/drawing/2014/main" id="{78BFEA79-09D0-47A0-8777-82867E0ECCD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924271" y="6639368"/>
              <a:ext cx="131153" cy="96290"/>
            </a:xfrm>
            <a:custGeom>
              <a:avLst/>
              <a:gdLst>
                <a:gd name="T0" fmla="*/ 22 w 40"/>
                <a:gd name="T1" fmla="*/ 0 h 32"/>
                <a:gd name="T2" fmla="*/ 16 w 40"/>
                <a:gd name="T3" fmla="*/ 25 h 32"/>
                <a:gd name="T4" fmla="*/ 22 w 40"/>
                <a:gd name="T5" fmla="*/ 0 h 32"/>
              </a:gdLst>
              <a:ahLst/>
              <a:cxnLst>
                <a:cxn ang="0">
                  <a:pos x="T0" y="T1"/>
                </a:cxn>
                <a:cxn ang="0">
                  <a:pos x="T2" y="T3"/>
                </a:cxn>
                <a:cxn ang="0">
                  <a:pos x="T4" y="T5"/>
                </a:cxn>
              </a:cxnLst>
              <a:rect l="0" t="0" r="r" b="b"/>
              <a:pathLst>
                <a:path w="40" h="32">
                  <a:moveTo>
                    <a:pt x="22" y="0"/>
                  </a:moveTo>
                  <a:cubicBezTo>
                    <a:pt x="40" y="3"/>
                    <a:pt x="40" y="32"/>
                    <a:pt x="16" y="25"/>
                  </a:cubicBezTo>
                  <a:cubicBezTo>
                    <a:pt x="0" y="7"/>
                    <a:pt x="14" y="4"/>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2" name="Freeform 119">
              <a:extLst>
                <a:ext uri="{FF2B5EF4-FFF2-40B4-BE49-F238E27FC236}">
                  <a16:creationId xmlns:a16="http://schemas.microsoft.com/office/drawing/2014/main" id="{A150377E-0862-45D6-9912-9237A1F857C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911378" y="6380732"/>
              <a:ext cx="127608" cy="150965"/>
            </a:xfrm>
            <a:custGeom>
              <a:avLst/>
              <a:gdLst>
                <a:gd name="T0" fmla="*/ 13 w 39"/>
                <a:gd name="T1" fmla="*/ 6 h 50"/>
                <a:gd name="T2" fmla="*/ 0 w 39"/>
                <a:gd name="T3" fmla="*/ 23 h 50"/>
                <a:gd name="T4" fmla="*/ 13 w 39"/>
                <a:gd name="T5" fmla="*/ 6 h 50"/>
              </a:gdLst>
              <a:ahLst/>
              <a:cxnLst>
                <a:cxn ang="0">
                  <a:pos x="T0" y="T1"/>
                </a:cxn>
                <a:cxn ang="0">
                  <a:pos x="T2" y="T3"/>
                </a:cxn>
                <a:cxn ang="0">
                  <a:pos x="T4" y="T5"/>
                </a:cxn>
              </a:cxnLst>
              <a:rect l="0" t="0" r="r" b="b"/>
              <a:pathLst>
                <a:path w="39" h="50">
                  <a:moveTo>
                    <a:pt x="13" y="6"/>
                  </a:moveTo>
                  <a:cubicBezTo>
                    <a:pt x="39" y="10"/>
                    <a:pt x="16" y="50"/>
                    <a:pt x="0" y="23"/>
                  </a:cubicBezTo>
                  <a:cubicBezTo>
                    <a:pt x="1" y="0"/>
                    <a:pt x="5" y="14"/>
                    <a:pt x="13" y="6"/>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3" name="Freeform 139">
              <a:extLst>
                <a:ext uri="{FF2B5EF4-FFF2-40B4-BE49-F238E27FC236}">
                  <a16:creationId xmlns:a16="http://schemas.microsoft.com/office/drawing/2014/main" id="{44B0C21D-2951-47F9-88CA-1F4E98538D8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696307" y="6548421"/>
              <a:ext cx="131153" cy="87315"/>
            </a:xfrm>
            <a:custGeom>
              <a:avLst/>
              <a:gdLst>
                <a:gd name="T0" fmla="*/ 24 w 40"/>
                <a:gd name="T1" fmla="*/ 0 h 29"/>
                <a:gd name="T2" fmla="*/ 19 w 40"/>
                <a:gd name="T3" fmla="*/ 26 h 29"/>
                <a:gd name="T4" fmla="*/ 24 w 40"/>
                <a:gd name="T5" fmla="*/ 0 h 29"/>
              </a:gdLst>
              <a:ahLst/>
              <a:cxnLst>
                <a:cxn ang="0">
                  <a:pos x="T0" y="T1"/>
                </a:cxn>
                <a:cxn ang="0">
                  <a:pos x="T2" y="T3"/>
                </a:cxn>
                <a:cxn ang="0">
                  <a:pos x="T4" y="T5"/>
                </a:cxn>
              </a:cxnLst>
              <a:rect l="0" t="0" r="r" b="b"/>
              <a:pathLst>
                <a:path w="40" h="29">
                  <a:moveTo>
                    <a:pt x="24" y="0"/>
                  </a:moveTo>
                  <a:cubicBezTo>
                    <a:pt x="40" y="2"/>
                    <a:pt x="34" y="29"/>
                    <a:pt x="19" y="26"/>
                  </a:cubicBezTo>
                  <a:cubicBezTo>
                    <a:pt x="0" y="19"/>
                    <a:pt x="4" y="2"/>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4" name="Freeform 144">
              <a:extLst>
                <a:ext uri="{FF2B5EF4-FFF2-40B4-BE49-F238E27FC236}">
                  <a16:creationId xmlns:a16="http://schemas.microsoft.com/office/drawing/2014/main" id="{E5B500A1-AF9B-49A1-B6B0-51FC17B8416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659166" y="6076235"/>
              <a:ext cx="141786" cy="90579"/>
            </a:xfrm>
            <a:custGeom>
              <a:avLst/>
              <a:gdLst>
                <a:gd name="T0" fmla="*/ 28 w 43"/>
                <a:gd name="T1" fmla="*/ 2 h 30"/>
                <a:gd name="T2" fmla="*/ 41 w 43"/>
                <a:gd name="T3" fmla="*/ 20 h 30"/>
                <a:gd name="T4" fmla="*/ 28 w 43"/>
                <a:gd name="T5" fmla="*/ 2 h 30"/>
              </a:gdLst>
              <a:ahLst/>
              <a:cxnLst>
                <a:cxn ang="0">
                  <a:pos x="T0" y="T1"/>
                </a:cxn>
                <a:cxn ang="0">
                  <a:pos x="T2" y="T3"/>
                </a:cxn>
                <a:cxn ang="0">
                  <a:pos x="T4" y="T5"/>
                </a:cxn>
              </a:cxnLst>
              <a:rect l="0" t="0" r="r" b="b"/>
              <a:pathLst>
                <a:path w="43" h="30">
                  <a:moveTo>
                    <a:pt x="28" y="2"/>
                  </a:moveTo>
                  <a:cubicBezTo>
                    <a:pt x="36" y="0"/>
                    <a:pt x="43" y="12"/>
                    <a:pt x="41" y="20"/>
                  </a:cubicBezTo>
                  <a:cubicBezTo>
                    <a:pt x="24" y="30"/>
                    <a:pt x="0" y="14"/>
                    <a:pt x="28"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5" name="Freeform 145">
              <a:extLst>
                <a:ext uri="{FF2B5EF4-FFF2-40B4-BE49-F238E27FC236}">
                  <a16:creationId xmlns:a16="http://schemas.microsoft.com/office/drawing/2014/main" id="{E4D6D63F-DCA7-42C7-A1FF-844F40C50BD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675476" y="6287899"/>
              <a:ext cx="121406" cy="66913"/>
            </a:xfrm>
            <a:custGeom>
              <a:avLst/>
              <a:gdLst>
                <a:gd name="T0" fmla="*/ 19 w 37"/>
                <a:gd name="T1" fmla="*/ 0 h 22"/>
                <a:gd name="T2" fmla="*/ 19 w 37"/>
                <a:gd name="T3" fmla="*/ 22 h 22"/>
                <a:gd name="T4" fmla="*/ 19 w 37"/>
                <a:gd name="T5" fmla="*/ 0 h 22"/>
              </a:gdLst>
              <a:ahLst/>
              <a:cxnLst>
                <a:cxn ang="0">
                  <a:pos x="T0" y="T1"/>
                </a:cxn>
                <a:cxn ang="0">
                  <a:pos x="T2" y="T3"/>
                </a:cxn>
                <a:cxn ang="0">
                  <a:pos x="T4" y="T5"/>
                </a:cxn>
              </a:cxnLst>
              <a:rect l="0" t="0" r="r" b="b"/>
              <a:pathLst>
                <a:path w="37" h="22">
                  <a:moveTo>
                    <a:pt x="19" y="0"/>
                  </a:moveTo>
                  <a:cubicBezTo>
                    <a:pt x="35" y="1"/>
                    <a:pt x="37" y="22"/>
                    <a:pt x="19" y="22"/>
                  </a:cubicBezTo>
                  <a:cubicBezTo>
                    <a:pt x="6" y="18"/>
                    <a:pt x="0" y="4"/>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6" name="Freeform 8">
              <a:extLst>
                <a:ext uri="{FF2B5EF4-FFF2-40B4-BE49-F238E27FC236}">
                  <a16:creationId xmlns:a16="http://schemas.microsoft.com/office/drawing/2014/main" id="{8697CA0D-22DD-482E-9EBE-5AC02B1C09E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702019" y="6737655"/>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7" name="Freeform 135">
              <a:extLst>
                <a:ext uri="{FF2B5EF4-FFF2-40B4-BE49-F238E27FC236}">
                  <a16:creationId xmlns:a16="http://schemas.microsoft.com/office/drawing/2014/main" id="{0F638DFA-E3FC-449B-A784-DC4E10846E1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011068" y="6040931"/>
              <a:ext cx="128495" cy="84051"/>
            </a:xfrm>
            <a:custGeom>
              <a:avLst/>
              <a:gdLst>
                <a:gd name="T0" fmla="*/ 21 w 39"/>
                <a:gd name="T1" fmla="*/ 0 h 28"/>
                <a:gd name="T2" fmla="*/ 6 w 39"/>
                <a:gd name="T3" fmla="*/ 20 h 28"/>
                <a:gd name="T4" fmla="*/ 21 w 39"/>
                <a:gd name="T5" fmla="*/ 0 h 28"/>
              </a:gdLst>
              <a:ahLst/>
              <a:cxnLst>
                <a:cxn ang="0">
                  <a:pos x="T0" y="T1"/>
                </a:cxn>
                <a:cxn ang="0">
                  <a:pos x="T2" y="T3"/>
                </a:cxn>
                <a:cxn ang="0">
                  <a:pos x="T4" y="T5"/>
                </a:cxn>
              </a:cxnLst>
              <a:rect l="0" t="0" r="r" b="b"/>
              <a:pathLst>
                <a:path w="39" h="28">
                  <a:moveTo>
                    <a:pt x="21" y="0"/>
                  </a:moveTo>
                  <a:cubicBezTo>
                    <a:pt x="39" y="12"/>
                    <a:pt x="22" y="28"/>
                    <a:pt x="6" y="20"/>
                  </a:cubicBezTo>
                  <a:cubicBezTo>
                    <a:pt x="0" y="7"/>
                    <a:pt x="7" y="0"/>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8" name="Freeform 54">
              <a:extLst>
                <a:ext uri="{FF2B5EF4-FFF2-40B4-BE49-F238E27FC236}">
                  <a16:creationId xmlns:a16="http://schemas.microsoft.com/office/drawing/2014/main" id="{30C58E92-3C12-4DDC-9E8B-6B8949D3EC3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517909" y="5945209"/>
              <a:ext cx="134697" cy="105266"/>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9" name="Freeform 84">
              <a:extLst>
                <a:ext uri="{FF2B5EF4-FFF2-40B4-BE49-F238E27FC236}">
                  <a16:creationId xmlns:a16="http://schemas.microsoft.com/office/drawing/2014/main" id="{65C2555C-68ED-4AA1-8EC4-9ED08441E0B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7117059" y="6075182"/>
              <a:ext cx="131153" cy="88130"/>
            </a:xfrm>
            <a:custGeom>
              <a:avLst/>
              <a:gdLst>
                <a:gd name="T0" fmla="*/ 18 w 40"/>
                <a:gd name="T1" fmla="*/ 1 h 29"/>
                <a:gd name="T2" fmla="*/ 6 w 40"/>
                <a:gd name="T3" fmla="*/ 20 h 29"/>
                <a:gd name="T4" fmla="*/ 18 w 40"/>
                <a:gd name="T5" fmla="*/ 1 h 29"/>
              </a:gdLst>
              <a:ahLst/>
              <a:cxnLst>
                <a:cxn ang="0">
                  <a:pos x="T0" y="T1"/>
                </a:cxn>
                <a:cxn ang="0">
                  <a:pos x="T2" y="T3"/>
                </a:cxn>
                <a:cxn ang="0">
                  <a:pos x="T4" y="T5"/>
                </a:cxn>
              </a:cxnLst>
              <a:rect l="0" t="0" r="r" b="b"/>
              <a:pathLst>
                <a:path w="40" h="29">
                  <a:moveTo>
                    <a:pt x="18" y="1"/>
                  </a:moveTo>
                  <a:cubicBezTo>
                    <a:pt x="40" y="6"/>
                    <a:pt x="25" y="29"/>
                    <a:pt x="6" y="20"/>
                  </a:cubicBezTo>
                  <a:cubicBezTo>
                    <a:pt x="0" y="10"/>
                    <a:pt x="5" y="0"/>
                    <a:pt x="18"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0" name="Freeform 70">
              <a:extLst>
                <a:ext uri="{FF2B5EF4-FFF2-40B4-BE49-F238E27FC236}">
                  <a16:creationId xmlns:a16="http://schemas.microsoft.com/office/drawing/2014/main" id="{2E89B8BC-4B28-466A-9162-64BABFA94CD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837349" y="6098306"/>
              <a:ext cx="131153" cy="75890"/>
            </a:xfrm>
            <a:custGeom>
              <a:avLst/>
              <a:gdLst>
                <a:gd name="T0" fmla="*/ 18 w 40"/>
                <a:gd name="T1" fmla="*/ 0 h 25"/>
                <a:gd name="T2" fmla="*/ 7 w 40"/>
                <a:gd name="T3" fmla="*/ 21 h 25"/>
                <a:gd name="T4" fmla="*/ 18 w 40"/>
                <a:gd name="T5" fmla="*/ 0 h 25"/>
              </a:gdLst>
              <a:ahLst/>
              <a:cxnLst>
                <a:cxn ang="0">
                  <a:pos x="T0" y="T1"/>
                </a:cxn>
                <a:cxn ang="0">
                  <a:pos x="T2" y="T3"/>
                </a:cxn>
                <a:cxn ang="0">
                  <a:pos x="T4" y="T5"/>
                </a:cxn>
              </a:cxnLst>
              <a:rect l="0" t="0" r="r" b="b"/>
              <a:pathLst>
                <a:path w="40" h="25">
                  <a:moveTo>
                    <a:pt x="18" y="0"/>
                  </a:moveTo>
                  <a:cubicBezTo>
                    <a:pt x="40" y="9"/>
                    <a:pt x="26" y="25"/>
                    <a:pt x="7" y="21"/>
                  </a:cubicBezTo>
                  <a:cubicBezTo>
                    <a:pt x="0" y="11"/>
                    <a:pt x="5" y="0"/>
                    <a:pt x="1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1" name="Freeform 85">
              <a:extLst>
                <a:ext uri="{FF2B5EF4-FFF2-40B4-BE49-F238E27FC236}">
                  <a16:creationId xmlns:a16="http://schemas.microsoft.com/office/drawing/2014/main" id="{CE1C577C-8272-42AD-BA80-547605EE384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212741" y="6096012"/>
              <a:ext cx="127608" cy="97107"/>
            </a:xfrm>
            <a:custGeom>
              <a:avLst/>
              <a:gdLst>
                <a:gd name="T0" fmla="*/ 21 w 39"/>
                <a:gd name="T1" fmla="*/ 0 h 32"/>
                <a:gd name="T2" fmla="*/ 13 w 39"/>
                <a:gd name="T3" fmla="*/ 20 h 32"/>
                <a:gd name="T4" fmla="*/ 21 w 39"/>
                <a:gd name="T5" fmla="*/ 0 h 32"/>
              </a:gdLst>
              <a:ahLst/>
              <a:cxnLst>
                <a:cxn ang="0">
                  <a:pos x="T0" y="T1"/>
                </a:cxn>
                <a:cxn ang="0">
                  <a:pos x="T2" y="T3"/>
                </a:cxn>
                <a:cxn ang="0">
                  <a:pos x="T4" y="T5"/>
                </a:cxn>
              </a:cxnLst>
              <a:rect l="0" t="0" r="r" b="b"/>
              <a:pathLst>
                <a:path w="39" h="32">
                  <a:moveTo>
                    <a:pt x="21" y="0"/>
                  </a:moveTo>
                  <a:cubicBezTo>
                    <a:pt x="39" y="2"/>
                    <a:pt x="32" y="32"/>
                    <a:pt x="13" y="20"/>
                  </a:cubicBezTo>
                  <a:cubicBezTo>
                    <a:pt x="3" y="23"/>
                    <a:pt x="0" y="1"/>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2" name="Freeform 38">
              <a:extLst>
                <a:ext uri="{FF2B5EF4-FFF2-40B4-BE49-F238E27FC236}">
                  <a16:creationId xmlns:a16="http://schemas.microsoft.com/office/drawing/2014/main" id="{9D6179B9-63A8-4087-B0D7-442412CBD4E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565941" y="6004156"/>
              <a:ext cx="127608" cy="69362"/>
            </a:xfrm>
            <a:custGeom>
              <a:avLst/>
              <a:gdLst>
                <a:gd name="T0" fmla="*/ 26 w 39"/>
                <a:gd name="T1" fmla="*/ 0 h 23"/>
                <a:gd name="T2" fmla="*/ 26 w 39"/>
                <a:gd name="T3" fmla="*/ 23 h 23"/>
                <a:gd name="T4" fmla="*/ 26 w 39"/>
                <a:gd name="T5" fmla="*/ 0 h 23"/>
              </a:gdLst>
              <a:ahLst/>
              <a:cxnLst>
                <a:cxn ang="0">
                  <a:pos x="T0" y="T1"/>
                </a:cxn>
                <a:cxn ang="0">
                  <a:pos x="T2" y="T3"/>
                </a:cxn>
                <a:cxn ang="0">
                  <a:pos x="T4" y="T5"/>
                </a:cxn>
              </a:cxnLst>
              <a:rect l="0" t="0" r="r" b="b"/>
              <a:pathLst>
                <a:path w="39" h="23">
                  <a:moveTo>
                    <a:pt x="26" y="0"/>
                  </a:moveTo>
                  <a:cubicBezTo>
                    <a:pt x="39" y="1"/>
                    <a:pt x="38" y="21"/>
                    <a:pt x="26" y="23"/>
                  </a:cubicBezTo>
                  <a:cubicBezTo>
                    <a:pt x="0" y="23"/>
                    <a:pt x="5" y="2"/>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3" name="Freeform 39">
              <a:extLst>
                <a:ext uri="{FF2B5EF4-FFF2-40B4-BE49-F238E27FC236}">
                  <a16:creationId xmlns:a16="http://schemas.microsoft.com/office/drawing/2014/main" id="{CADD67EC-77B7-47BA-9D84-FC526915ED9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563951" y="6199762"/>
              <a:ext cx="131153" cy="81603"/>
            </a:xfrm>
            <a:custGeom>
              <a:avLst/>
              <a:gdLst>
                <a:gd name="T0" fmla="*/ 25 w 40"/>
                <a:gd name="T1" fmla="*/ 0 h 27"/>
                <a:gd name="T2" fmla="*/ 38 w 40"/>
                <a:gd name="T3" fmla="*/ 20 h 27"/>
                <a:gd name="T4" fmla="*/ 25 w 40"/>
                <a:gd name="T5" fmla="*/ 0 h 27"/>
              </a:gdLst>
              <a:ahLst/>
              <a:cxnLst>
                <a:cxn ang="0">
                  <a:pos x="T0" y="T1"/>
                </a:cxn>
                <a:cxn ang="0">
                  <a:pos x="T2" y="T3"/>
                </a:cxn>
                <a:cxn ang="0">
                  <a:pos x="T4" y="T5"/>
                </a:cxn>
              </a:cxnLst>
              <a:rect l="0" t="0" r="r" b="b"/>
              <a:pathLst>
                <a:path w="40" h="27">
                  <a:moveTo>
                    <a:pt x="25" y="0"/>
                  </a:moveTo>
                  <a:cubicBezTo>
                    <a:pt x="34" y="0"/>
                    <a:pt x="40" y="11"/>
                    <a:pt x="38" y="20"/>
                  </a:cubicBezTo>
                  <a:cubicBezTo>
                    <a:pt x="17" y="27"/>
                    <a:pt x="0" y="12"/>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4" name="Freeform 38">
              <a:extLst>
                <a:ext uri="{FF2B5EF4-FFF2-40B4-BE49-F238E27FC236}">
                  <a16:creationId xmlns:a16="http://schemas.microsoft.com/office/drawing/2014/main" id="{5CFAE0AC-B0B1-4BBD-A3B2-476B343D930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461807" y="6067395"/>
              <a:ext cx="127608" cy="69362"/>
            </a:xfrm>
            <a:custGeom>
              <a:avLst/>
              <a:gdLst>
                <a:gd name="T0" fmla="*/ 26 w 39"/>
                <a:gd name="T1" fmla="*/ 0 h 23"/>
                <a:gd name="T2" fmla="*/ 26 w 39"/>
                <a:gd name="T3" fmla="*/ 23 h 23"/>
                <a:gd name="T4" fmla="*/ 26 w 39"/>
                <a:gd name="T5" fmla="*/ 0 h 23"/>
              </a:gdLst>
              <a:ahLst/>
              <a:cxnLst>
                <a:cxn ang="0">
                  <a:pos x="T0" y="T1"/>
                </a:cxn>
                <a:cxn ang="0">
                  <a:pos x="T2" y="T3"/>
                </a:cxn>
                <a:cxn ang="0">
                  <a:pos x="T4" y="T5"/>
                </a:cxn>
              </a:cxnLst>
              <a:rect l="0" t="0" r="r" b="b"/>
              <a:pathLst>
                <a:path w="39" h="23">
                  <a:moveTo>
                    <a:pt x="26" y="0"/>
                  </a:moveTo>
                  <a:cubicBezTo>
                    <a:pt x="39" y="1"/>
                    <a:pt x="38" y="21"/>
                    <a:pt x="26" y="23"/>
                  </a:cubicBezTo>
                  <a:cubicBezTo>
                    <a:pt x="0" y="23"/>
                    <a:pt x="5" y="2"/>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5" name="Freeform 39">
              <a:extLst>
                <a:ext uri="{FF2B5EF4-FFF2-40B4-BE49-F238E27FC236}">
                  <a16:creationId xmlns:a16="http://schemas.microsoft.com/office/drawing/2014/main" id="{F33104F7-7254-4522-B3EF-B9391BA9DED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270379" y="5977807"/>
              <a:ext cx="131153" cy="81603"/>
            </a:xfrm>
            <a:custGeom>
              <a:avLst/>
              <a:gdLst>
                <a:gd name="T0" fmla="*/ 25 w 40"/>
                <a:gd name="T1" fmla="*/ 0 h 27"/>
                <a:gd name="T2" fmla="*/ 38 w 40"/>
                <a:gd name="T3" fmla="*/ 20 h 27"/>
                <a:gd name="T4" fmla="*/ 25 w 40"/>
                <a:gd name="T5" fmla="*/ 0 h 27"/>
              </a:gdLst>
              <a:ahLst/>
              <a:cxnLst>
                <a:cxn ang="0">
                  <a:pos x="T0" y="T1"/>
                </a:cxn>
                <a:cxn ang="0">
                  <a:pos x="T2" y="T3"/>
                </a:cxn>
                <a:cxn ang="0">
                  <a:pos x="T4" y="T5"/>
                </a:cxn>
              </a:cxnLst>
              <a:rect l="0" t="0" r="r" b="b"/>
              <a:pathLst>
                <a:path w="40" h="27">
                  <a:moveTo>
                    <a:pt x="25" y="0"/>
                  </a:moveTo>
                  <a:cubicBezTo>
                    <a:pt x="34" y="0"/>
                    <a:pt x="40" y="11"/>
                    <a:pt x="38" y="20"/>
                  </a:cubicBezTo>
                  <a:cubicBezTo>
                    <a:pt x="17" y="27"/>
                    <a:pt x="0" y="12"/>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6" name="Freeform 38">
              <a:extLst>
                <a:ext uri="{FF2B5EF4-FFF2-40B4-BE49-F238E27FC236}">
                  <a16:creationId xmlns:a16="http://schemas.microsoft.com/office/drawing/2014/main" id="{95F2981E-6FD0-4E2E-9C96-25DDC8ABF4E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784348" y="6081220"/>
              <a:ext cx="127608" cy="69362"/>
            </a:xfrm>
            <a:custGeom>
              <a:avLst/>
              <a:gdLst>
                <a:gd name="T0" fmla="*/ 26 w 39"/>
                <a:gd name="T1" fmla="*/ 0 h 23"/>
                <a:gd name="T2" fmla="*/ 26 w 39"/>
                <a:gd name="T3" fmla="*/ 23 h 23"/>
                <a:gd name="T4" fmla="*/ 26 w 39"/>
                <a:gd name="T5" fmla="*/ 0 h 23"/>
              </a:gdLst>
              <a:ahLst/>
              <a:cxnLst>
                <a:cxn ang="0">
                  <a:pos x="T0" y="T1"/>
                </a:cxn>
                <a:cxn ang="0">
                  <a:pos x="T2" y="T3"/>
                </a:cxn>
                <a:cxn ang="0">
                  <a:pos x="T4" y="T5"/>
                </a:cxn>
              </a:cxnLst>
              <a:rect l="0" t="0" r="r" b="b"/>
              <a:pathLst>
                <a:path w="39" h="23">
                  <a:moveTo>
                    <a:pt x="26" y="0"/>
                  </a:moveTo>
                  <a:cubicBezTo>
                    <a:pt x="39" y="1"/>
                    <a:pt x="38" y="21"/>
                    <a:pt x="26" y="23"/>
                  </a:cubicBezTo>
                  <a:cubicBezTo>
                    <a:pt x="0" y="23"/>
                    <a:pt x="5" y="2"/>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7" name="Freeform 39">
              <a:extLst>
                <a:ext uri="{FF2B5EF4-FFF2-40B4-BE49-F238E27FC236}">
                  <a16:creationId xmlns:a16="http://schemas.microsoft.com/office/drawing/2014/main" id="{C4B43AF8-30C3-4D75-9592-EB022861F6C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832809" y="6044045"/>
              <a:ext cx="131153" cy="81603"/>
            </a:xfrm>
            <a:custGeom>
              <a:avLst/>
              <a:gdLst>
                <a:gd name="T0" fmla="*/ 25 w 40"/>
                <a:gd name="T1" fmla="*/ 0 h 27"/>
                <a:gd name="T2" fmla="*/ 38 w 40"/>
                <a:gd name="T3" fmla="*/ 20 h 27"/>
                <a:gd name="T4" fmla="*/ 25 w 40"/>
                <a:gd name="T5" fmla="*/ 0 h 27"/>
              </a:gdLst>
              <a:ahLst/>
              <a:cxnLst>
                <a:cxn ang="0">
                  <a:pos x="T0" y="T1"/>
                </a:cxn>
                <a:cxn ang="0">
                  <a:pos x="T2" y="T3"/>
                </a:cxn>
                <a:cxn ang="0">
                  <a:pos x="T4" y="T5"/>
                </a:cxn>
              </a:cxnLst>
              <a:rect l="0" t="0" r="r" b="b"/>
              <a:pathLst>
                <a:path w="40" h="27">
                  <a:moveTo>
                    <a:pt x="25" y="0"/>
                  </a:moveTo>
                  <a:cubicBezTo>
                    <a:pt x="34" y="0"/>
                    <a:pt x="40" y="11"/>
                    <a:pt x="38" y="20"/>
                  </a:cubicBezTo>
                  <a:cubicBezTo>
                    <a:pt x="17" y="27"/>
                    <a:pt x="0" y="12"/>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79" name="Rectangle 278">
            <a:extLst>
              <a:ext uri="{FF2B5EF4-FFF2-40B4-BE49-F238E27FC236}">
                <a16:creationId xmlns:a16="http://schemas.microsoft.com/office/drawing/2014/main" id="{B4CE0640-B5AC-420F-A979-4701983D46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42773" y="871729"/>
            <a:ext cx="7849227" cy="510997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20CE0602-5068-1CF7-6F3D-48EC5C06BC36}"/>
              </a:ext>
            </a:extLst>
          </p:cNvPr>
          <p:cNvSpPr>
            <a:spLocks noGrp="1"/>
          </p:cNvSpPr>
          <p:nvPr>
            <p:ph type="subTitle" idx="1"/>
          </p:nvPr>
        </p:nvSpPr>
        <p:spPr>
          <a:xfrm>
            <a:off x="5290761" y="961588"/>
            <a:ext cx="6173327" cy="3503497"/>
          </a:xfrm>
        </p:spPr>
        <p:txBody>
          <a:bodyPr vert="horz" lIns="91440" tIns="45720" rIns="91440" bIns="45720" rtlCol="0" anchor="t">
            <a:noAutofit/>
          </a:bodyPr>
          <a:lstStyle/>
          <a:p>
            <a:pPr marL="285750" indent="-285750" algn="l">
              <a:lnSpc>
                <a:spcPct val="140000"/>
              </a:lnSpc>
              <a:buChar char="•"/>
            </a:pPr>
            <a:r>
              <a:rPr lang="en-US" sz="1600" b="1" dirty="0">
                <a:latin typeface="Calibri"/>
                <a:cs typeface="Calibri"/>
              </a:rPr>
              <a:t>Negative environment impact</a:t>
            </a:r>
          </a:p>
          <a:p>
            <a:pPr marL="285750" indent="-285750" algn="l">
              <a:lnSpc>
                <a:spcPct val="140000"/>
              </a:lnSpc>
              <a:buChar char="•"/>
            </a:pPr>
            <a:r>
              <a:rPr lang="en-US" sz="1600" b="1" dirty="0">
                <a:latin typeface="Calibri"/>
                <a:cs typeface="Calibri"/>
              </a:rPr>
              <a:t>Decrease in employment</a:t>
            </a:r>
          </a:p>
          <a:p>
            <a:pPr marL="285750" indent="-285750" algn="l">
              <a:lnSpc>
                <a:spcPct val="140000"/>
              </a:lnSpc>
              <a:buChar char="•"/>
            </a:pPr>
            <a:r>
              <a:rPr lang="en-US" sz="1600" b="1" dirty="0">
                <a:latin typeface="Calibri"/>
                <a:cs typeface="Calibri"/>
              </a:rPr>
              <a:t>Economic imbalance</a:t>
            </a:r>
          </a:p>
          <a:p>
            <a:pPr marL="285750" indent="-285750" algn="l">
              <a:lnSpc>
                <a:spcPct val="140000"/>
              </a:lnSpc>
              <a:buChar char="•"/>
            </a:pPr>
            <a:r>
              <a:rPr lang="en-US" sz="1600" b="1" dirty="0">
                <a:latin typeface="Calibri"/>
                <a:cs typeface="Calibri"/>
              </a:rPr>
              <a:t>Health Problems</a:t>
            </a:r>
          </a:p>
          <a:p>
            <a:pPr marL="285750" indent="-285750" algn="l">
              <a:lnSpc>
                <a:spcPct val="140000"/>
              </a:lnSpc>
              <a:buChar char="•"/>
            </a:pPr>
            <a:r>
              <a:rPr lang="en-US" sz="1600" b="1" dirty="0">
                <a:latin typeface="Calibri"/>
                <a:cs typeface="Calibri"/>
              </a:rPr>
              <a:t>Weapons that are dangerous and easily accessible</a:t>
            </a:r>
          </a:p>
          <a:p>
            <a:pPr marL="285750" indent="-285750" algn="l">
              <a:lnSpc>
                <a:spcPct val="140000"/>
              </a:lnSpc>
              <a:buChar char="•"/>
            </a:pPr>
            <a:r>
              <a:rPr lang="en-US" sz="1600" b="1" dirty="0">
                <a:latin typeface="Calibri"/>
                <a:cs typeface="Calibri"/>
              </a:rPr>
              <a:t>Costly</a:t>
            </a:r>
          </a:p>
          <a:p>
            <a:pPr marL="285750" indent="-285750" algn="l">
              <a:lnSpc>
                <a:spcPct val="140000"/>
              </a:lnSpc>
              <a:buChar char="•"/>
            </a:pPr>
            <a:r>
              <a:rPr lang="en-US" sz="1600" b="1" dirty="0">
                <a:latin typeface="Calibri"/>
                <a:cs typeface="Calibri"/>
              </a:rPr>
              <a:t>Negative effect on health</a:t>
            </a:r>
          </a:p>
          <a:p>
            <a:pPr marL="285750" indent="-285750" algn="l">
              <a:lnSpc>
                <a:spcPct val="140000"/>
              </a:lnSpc>
              <a:buChar char="•"/>
            </a:pPr>
            <a:r>
              <a:rPr lang="en-US" sz="1600" b="1" dirty="0">
                <a:latin typeface="Calibri"/>
                <a:cs typeface="Calibri"/>
              </a:rPr>
              <a:t>Risky</a:t>
            </a:r>
          </a:p>
          <a:p>
            <a:pPr marL="285750" indent="-285750" algn="l">
              <a:lnSpc>
                <a:spcPct val="140000"/>
              </a:lnSpc>
              <a:buChar char="•"/>
            </a:pPr>
            <a:r>
              <a:rPr lang="en-US" sz="1600" b="1" dirty="0">
                <a:latin typeface="Calibri"/>
                <a:cs typeface="Calibri"/>
              </a:rPr>
              <a:t>Fall of certain markets</a:t>
            </a:r>
          </a:p>
          <a:p>
            <a:pPr marL="285750" indent="-285750" algn="l">
              <a:lnSpc>
                <a:spcPct val="140000"/>
              </a:lnSpc>
              <a:buChar char="•"/>
            </a:pPr>
            <a:r>
              <a:rPr lang="en-US" sz="1600" b="1" dirty="0">
                <a:latin typeface="Calibri"/>
                <a:cs typeface="Calibri"/>
              </a:rPr>
              <a:t>Practical problems</a:t>
            </a:r>
          </a:p>
          <a:p>
            <a:pPr marL="285750" indent="-285750" algn="l">
              <a:lnSpc>
                <a:spcPct val="140000"/>
              </a:lnSpc>
              <a:buChar char="•"/>
            </a:pPr>
            <a:endParaRPr lang="en-US" sz="1600" b="1" dirty="0">
              <a:latin typeface="Calibri"/>
              <a:cs typeface="Calibri"/>
            </a:endParaRPr>
          </a:p>
          <a:p>
            <a:pPr marL="285750" indent="-285750" algn="l">
              <a:lnSpc>
                <a:spcPct val="140000"/>
              </a:lnSpc>
              <a:buChar char="•"/>
            </a:pPr>
            <a:endParaRPr lang="en-US" sz="1600" b="1" dirty="0">
              <a:latin typeface="Calibri"/>
              <a:cs typeface="Calibri"/>
            </a:endParaRPr>
          </a:p>
          <a:p>
            <a:pPr marL="285750" indent="-285750" algn="l">
              <a:lnSpc>
                <a:spcPct val="140000"/>
              </a:lnSpc>
              <a:buChar char="•"/>
            </a:pPr>
            <a:endParaRPr lang="en-US" sz="1600" b="1" dirty="0">
              <a:latin typeface="Calibri"/>
              <a:cs typeface="Calibri"/>
            </a:endParaRPr>
          </a:p>
        </p:txBody>
      </p:sp>
    </p:spTree>
    <p:extLst>
      <p:ext uri="{BB962C8B-B14F-4D97-AF65-F5344CB8AC3E}">
        <p14:creationId xmlns:p14="http://schemas.microsoft.com/office/powerpoint/2010/main" val="2915368141"/>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B7AD46D-E72A-4FA9-A503-9BBF703CB8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2813BDD8-88F1-463B-A75F-D1EC1E35EC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D3CE3ADF-CE7B-4DF8-AEB2-64CB8F6329D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820" y="2640739"/>
            <a:ext cx="2693390" cy="1459873"/>
            <a:chOff x="-65511" y="2640739"/>
            <a:chExt cx="2693390" cy="1459873"/>
          </a:xfrm>
        </p:grpSpPr>
        <p:sp>
          <p:nvSpPr>
            <p:cNvPr id="13" name="Freeform 54">
              <a:extLst>
                <a:ext uri="{FF2B5EF4-FFF2-40B4-BE49-F238E27FC236}">
                  <a16:creationId xmlns:a16="http://schemas.microsoft.com/office/drawing/2014/main" id="{234D9984-F194-474C-9FD8-C68AB45FF98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296652" y="3000294"/>
              <a:ext cx="134697" cy="105266"/>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6">
              <a:extLst>
                <a:ext uri="{FF2B5EF4-FFF2-40B4-BE49-F238E27FC236}">
                  <a16:creationId xmlns:a16="http://schemas.microsoft.com/office/drawing/2014/main" id="{3D2D649E-9006-41BC-8E10-7920A41881F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08894" y="3025246"/>
              <a:ext cx="124063" cy="87315"/>
            </a:xfrm>
            <a:custGeom>
              <a:avLst/>
              <a:gdLst>
                <a:gd name="T0" fmla="*/ 12 w 38"/>
                <a:gd name="T1" fmla="*/ 3 h 29"/>
                <a:gd name="T2" fmla="*/ 15 w 38"/>
                <a:gd name="T3" fmla="*/ 29 h 29"/>
                <a:gd name="T4" fmla="*/ 12 w 38"/>
                <a:gd name="T5" fmla="*/ 3 h 29"/>
              </a:gdLst>
              <a:ahLst/>
              <a:cxnLst>
                <a:cxn ang="0">
                  <a:pos x="T0" y="T1"/>
                </a:cxn>
                <a:cxn ang="0">
                  <a:pos x="T2" y="T3"/>
                </a:cxn>
                <a:cxn ang="0">
                  <a:pos x="T4" y="T5"/>
                </a:cxn>
              </a:cxnLst>
              <a:rect l="0" t="0" r="r" b="b"/>
              <a:pathLst>
                <a:path w="38" h="29">
                  <a:moveTo>
                    <a:pt x="12" y="3"/>
                  </a:moveTo>
                  <a:cubicBezTo>
                    <a:pt x="34" y="0"/>
                    <a:pt x="38" y="26"/>
                    <a:pt x="15" y="29"/>
                  </a:cubicBezTo>
                  <a:cubicBezTo>
                    <a:pt x="4" y="23"/>
                    <a:pt x="0" y="9"/>
                    <a:pt x="12"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8">
              <a:extLst>
                <a:ext uri="{FF2B5EF4-FFF2-40B4-BE49-F238E27FC236}">
                  <a16:creationId xmlns:a16="http://schemas.microsoft.com/office/drawing/2014/main" id="{B2B7DE6B-F5C5-42B5-A9D9-6820A126198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49563" y="3021690"/>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9">
              <a:extLst>
                <a:ext uri="{FF2B5EF4-FFF2-40B4-BE49-F238E27FC236}">
                  <a16:creationId xmlns:a16="http://schemas.microsoft.com/office/drawing/2014/main" id="{74B0A415-24CC-4B02-B616-6CD8CAFEFC7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73964" y="3018425"/>
              <a:ext cx="121406" cy="88130"/>
            </a:xfrm>
            <a:custGeom>
              <a:avLst/>
              <a:gdLst>
                <a:gd name="T0" fmla="*/ 18 w 37"/>
                <a:gd name="T1" fmla="*/ 4 h 29"/>
                <a:gd name="T2" fmla="*/ 22 w 37"/>
                <a:gd name="T3" fmla="*/ 29 h 29"/>
                <a:gd name="T4" fmla="*/ 18 w 37"/>
                <a:gd name="T5" fmla="*/ 4 h 29"/>
              </a:gdLst>
              <a:ahLst/>
              <a:cxnLst>
                <a:cxn ang="0">
                  <a:pos x="T0" y="T1"/>
                </a:cxn>
                <a:cxn ang="0">
                  <a:pos x="T2" y="T3"/>
                </a:cxn>
                <a:cxn ang="0">
                  <a:pos x="T4" y="T5"/>
                </a:cxn>
              </a:cxnLst>
              <a:rect l="0" t="0" r="r" b="b"/>
              <a:pathLst>
                <a:path w="37" h="29">
                  <a:moveTo>
                    <a:pt x="18" y="4"/>
                  </a:moveTo>
                  <a:cubicBezTo>
                    <a:pt x="35" y="0"/>
                    <a:pt x="37" y="28"/>
                    <a:pt x="22" y="29"/>
                  </a:cubicBezTo>
                  <a:cubicBezTo>
                    <a:pt x="7" y="28"/>
                    <a:pt x="0" y="14"/>
                    <a:pt x="18" y="4"/>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11">
              <a:extLst>
                <a:ext uri="{FF2B5EF4-FFF2-40B4-BE49-F238E27FC236}">
                  <a16:creationId xmlns:a16="http://schemas.microsoft.com/office/drawing/2014/main" id="{857F0A25-22AE-4C54-A6C1-9C8D0284A88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09000" y="3039643"/>
              <a:ext cx="143559" cy="102819"/>
            </a:xfrm>
            <a:custGeom>
              <a:avLst/>
              <a:gdLst>
                <a:gd name="T0" fmla="*/ 31 w 44"/>
                <a:gd name="T1" fmla="*/ 1 h 34"/>
                <a:gd name="T2" fmla="*/ 42 w 44"/>
                <a:gd name="T3" fmla="*/ 19 h 34"/>
                <a:gd name="T4" fmla="*/ 31 w 44"/>
                <a:gd name="T5" fmla="*/ 1 h 34"/>
              </a:gdLst>
              <a:ahLst/>
              <a:cxnLst>
                <a:cxn ang="0">
                  <a:pos x="T0" y="T1"/>
                </a:cxn>
                <a:cxn ang="0">
                  <a:pos x="T2" y="T3"/>
                </a:cxn>
                <a:cxn ang="0">
                  <a:pos x="T4" y="T5"/>
                </a:cxn>
              </a:cxnLst>
              <a:rect l="0" t="0" r="r" b="b"/>
              <a:pathLst>
                <a:path w="44" h="34">
                  <a:moveTo>
                    <a:pt x="31" y="1"/>
                  </a:moveTo>
                  <a:cubicBezTo>
                    <a:pt x="39" y="0"/>
                    <a:pt x="44" y="12"/>
                    <a:pt x="42" y="19"/>
                  </a:cubicBezTo>
                  <a:cubicBezTo>
                    <a:pt x="25" y="34"/>
                    <a:pt x="0" y="8"/>
                    <a:pt x="3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12">
              <a:extLst>
                <a:ext uri="{FF2B5EF4-FFF2-40B4-BE49-F238E27FC236}">
                  <a16:creationId xmlns:a16="http://schemas.microsoft.com/office/drawing/2014/main" id="{78898232-973C-4A10-9275-2A52B9973AB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8599" y="3422106"/>
              <a:ext cx="134697" cy="81603"/>
            </a:xfrm>
            <a:custGeom>
              <a:avLst/>
              <a:gdLst>
                <a:gd name="T0" fmla="*/ 22 w 41"/>
                <a:gd name="T1" fmla="*/ 0 h 27"/>
                <a:gd name="T2" fmla="*/ 8 w 41"/>
                <a:gd name="T3" fmla="*/ 20 h 27"/>
                <a:gd name="T4" fmla="*/ 22 w 41"/>
                <a:gd name="T5" fmla="*/ 0 h 27"/>
              </a:gdLst>
              <a:ahLst/>
              <a:cxnLst>
                <a:cxn ang="0">
                  <a:pos x="T0" y="T1"/>
                </a:cxn>
                <a:cxn ang="0">
                  <a:pos x="T2" y="T3"/>
                </a:cxn>
                <a:cxn ang="0">
                  <a:pos x="T4" y="T5"/>
                </a:cxn>
              </a:cxnLst>
              <a:rect l="0" t="0" r="r" b="b"/>
              <a:pathLst>
                <a:path w="41" h="27">
                  <a:moveTo>
                    <a:pt x="22" y="0"/>
                  </a:moveTo>
                  <a:cubicBezTo>
                    <a:pt x="41" y="12"/>
                    <a:pt x="24" y="27"/>
                    <a:pt x="8" y="20"/>
                  </a:cubicBezTo>
                  <a:cubicBezTo>
                    <a:pt x="0" y="7"/>
                    <a:pt x="8" y="0"/>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Freeform 16">
              <a:extLst>
                <a:ext uri="{FF2B5EF4-FFF2-40B4-BE49-F238E27FC236}">
                  <a16:creationId xmlns:a16="http://schemas.microsoft.com/office/drawing/2014/main" id="{14B9A1E6-8880-4513-9F3E-78E63E6253D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5511" y="2995304"/>
              <a:ext cx="143559" cy="97107"/>
            </a:xfrm>
            <a:custGeom>
              <a:avLst/>
              <a:gdLst>
                <a:gd name="T0" fmla="*/ 31 w 44"/>
                <a:gd name="T1" fmla="*/ 1 h 32"/>
                <a:gd name="T2" fmla="*/ 43 w 44"/>
                <a:gd name="T3" fmla="*/ 15 h 32"/>
                <a:gd name="T4" fmla="*/ 31 w 44"/>
                <a:gd name="T5" fmla="*/ 1 h 32"/>
              </a:gdLst>
              <a:ahLst/>
              <a:cxnLst>
                <a:cxn ang="0">
                  <a:pos x="T0" y="T1"/>
                </a:cxn>
                <a:cxn ang="0">
                  <a:pos x="T2" y="T3"/>
                </a:cxn>
                <a:cxn ang="0">
                  <a:pos x="T4" y="T5"/>
                </a:cxn>
              </a:cxnLst>
              <a:rect l="0" t="0" r="r" b="b"/>
              <a:pathLst>
                <a:path w="44" h="32">
                  <a:moveTo>
                    <a:pt x="31" y="1"/>
                  </a:moveTo>
                  <a:cubicBezTo>
                    <a:pt x="40" y="0"/>
                    <a:pt x="44" y="8"/>
                    <a:pt x="43" y="15"/>
                  </a:cubicBezTo>
                  <a:cubicBezTo>
                    <a:pt x="29" y="32"/>
                    <a:pt x="0" y="6"/>
                    <a:pt x="3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17">
              <a:extLst>
                <a:ext uri="{FF2B5EF4-FFF2-40B4-BE49-F238E27FC236}">
                  <a16:creationId xmlns:a16="http://schemas.microsoft.com/office/drawing/2014/main" id="{4B59A861-A569-4554-9D33-F0A32A6C163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555254" y="3039644"/>
              <a:ext cx="94821" cy="69362"/>
            </a:xfrm>
            <a:custGeom>
              <a:avLst/>
              <a:gdLst>
                <a:gd name="T0" fmla="*/ 13 w 29"/>
                <a:gd name="T1" fmla="*/ 0 h 23"/>
                <a:gd name="T2" fmla="*/ 13 w 29"/>
                <a:gd name="T3" fmla="*/ 23 h 23"/>
                <a:gd name="T4" fmla="*/ 13 w 29"/>
                <a:gd name="T5" fmla="*/ 0 h 23"/>
              </a:gdLst>
              <a:ahLst/>
              <a:cxnLst>
                <a:cxn ang="0">
                  <a:pos x="T0" y="T1"/>
                </a:cxn>
                <a:cxn ang="0">
                  <a:pos x="T2" y="T3"/>
                </a:cxn>
                <a:cxn ang="0">
                  <a:pos x="T4" y="T5"/>
                </a:cxn>
              </a:cxnLst>
              <a:rect l="0" t="0" r="r" b="b"/>
              <a:pathLst>
                <a:path w="29" h="23">
                  <a:moveTo>
                    <a:pt x="13" y="0"/>
                  </a:moveTo>
                  <a:cubicBezTo>
                    <a:pt x="27" y="0"/>
                    <a:pt x="29" y="22"/>
                    <a:pt x="13" y="23"/>
                  </a:cubicBezTo>
                  <a:cubicBezTo>
                    <a:pt x="2" y="22"/>
                    <a:pt x="0" y="2"/>
                    <a:pt x="1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Freeform 21">
              <a:extLst>
                <a:ext uri="{FF2B5EF4-FFF2-40B4-BE49-F238E27FC236}">
                  <a16:creationId xmlns:a16="http://schemas.microsoft.com/office/drawing/2014/main" id="{1AD81A3E-B18B-43A9-BE25-34390E49973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787129" y="2999623"/>
              <a:ext cx="140901" cy="102819"/>
            </a:xfrm>
            <a:custGeom>
              <a:avLst/>
              <a:gdLst>
                <a:gd name="T0" fmla="*/ 24 w 43"/>
                <a:gd name="T1" fmla="*/ 0 h 34"/>
                <a:gd name="T2" fmla="*/ 14 w 43"/>
                <a:gd name="T3" fmla="*/ 23 h 34"/>
                <a:gd name="T4" fmla="*/ 24 w 43"/>
                <a:gd name="T5" fmla="*/ 0 h 34"/>
              </a:gdLst>
              <a:ahLst/>
              <a:cxnLst>
                <a:cxn ang="0">
                  <a:pos x="T0" y="T1"/>
                </a:cxn>
                <a:cxn ang="0">
                  <a:pos x="T2" y="T3"/>
                </a:cxn>
                <a:cxn ang="0">
                  <a:pos x="T4" y="T5"/>
                </a:cxn>
              </a:cxnLst>
              <a:rect l="0" t="0" r="r" b="b"/>
              <a:pathLst>
                <a:path w="43" h="34">
                  <a:moveTo>
                    <a:pt x="24" y="0"/>
                  </a:moveTo>
                  <a:cubicBezTo>
                    <a:pt x="43" y="3"/>
                    <a:pt x="28" y="34"/>
                    <a:pt x="14" y="23"/>
                  </a:cubicBezTo>
                  <a:cubicBezTo>
                    <a:pt x="0" y="28"/>
                    <a:pt x="4" y="5"/>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25">
              <a:extLst>
                <a:ext uri="{FF2B5EF4-FFF2-40B4-BE49-F238E27FC236}">
                  <a16:creationId xmlns:a16="http://schemas.microsoft.com/office/drawing/2014/main" id="{3A4EA4B9-2B68-4993-B3D0-A8FB52DA4CE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453301" y="3040294"/>
              <a:ext cx="134697" cy="93843"/>
            </a:xfrm>
            <a:custGeom>
              <a:avLst/>
              <a:gdLst>
                <a:gd name="T0" fmla="*/ 23 w 41"/>
                <a:gd name="T1" fmla="*/ 0 h 31"/>
                <a:gd name="T2" fmla="*/ 17 w 41"/>
                <a:gd name="T3" fmla="*/ 25 h 31"/>
                <a:gd name="T4" fmla="*/ 23 w 41"/>
                <a:gd name="T5" fmla="*/ 0 h 31"/>
              </a:gdLst>
              <a:ahLst/>
              <a:cxnLst>
                <a:cxn ang="0">
                  <a:pos x="T0" y="T1"/>
                </a:cxn>
                <a:cxn ang="0">
                  <a:pos x="T2" y="T3"/>
                </a:cxn>
                <a:cxn ang="0">
                  <a:pos x="T4" y="T5"/>
                </a:cxn>
              </a:cxnLst>
              <a:rect l="0" t="0" r="r" b="b"/>
              <a:pathLst>
                <a:path w="41" h="31">
                  <a:moveTo>
                    <a:pt x="23" y="0"/>
                  </a:moveTo>
                  <a:cubicBezTo>
                    <a:pt x="40" y="1"/>
                    <a:pt x="41" y="31"/>
                    <a:pt x="17" y="25"/>
                  </a:cubicBezTo>
                  <a:cubicBezTo>
                    <a:pt x="0" y="7"/>
                    <a:pt x="17" y="4"/>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Freeform 29">
              <a:extLst>
                <a:ext uri="{FF2B5EF4-FFF2-40B4-BE49-F238E27FC236}">
                  <a16:creationId xmlns:a16="http://schemas.microsoft.com/office/drawing/2014/main" id="{8688FA8E-D461-4BB3-AF4C-E7B307B5CBE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060401" y="3009551"/>
              <a:ext cx="118747" cy="120771"/>
            </a:xfrm>
            <a:custGeom>
              <a:avLst/>
              <a:gdLst>
                <a:gd name="T0" fmla="*/ 16 w 36"/>
                <a:gd name="T1" fmla="*/ 4 h 40"/>
                <a:gd name="T2" fmla="*/ 34 w 36"/>
                <a:gd name="T3" fmla="*/ 15 h 40"/>
                <a:gd name="T4" fmla="*/ 16 w 36"/>
                <a:gd name="T5" fmla="*/ 4 h 40"/>
              </a:gdLst>
              <a:ahLst/>
              <a:cxnLst>
                <a:cxn ang="0">
                  <a:pos x="T0" y="T1"/>
                </a:cxn>
                <a:cxn ang="0">
                  <a:pos x="T2" y="T3"/>
                </a:cxn>
                <a:cxn ang="0">
                  <a:pos x="T4" y="T5"/>
                </a:cxn>
              </a:cxnLst>
              <a:rect l="0" t="0" r="r" b="b"/>
              <a:pathLst>
                <a:path w="36" h="40">
                  <a:moveTo>
                    <a:pt x="16" y="4"/>
                  </a:moveTo>
                  <a:cubicBezTo>
                    <a:pt x="36" y="5"/>
                    <a:pt x="33" y="0"/>
                    <a:pt x="34" y="15"/>
                  </a:cubicBezTo>
                  <a:cubicBezTo>
                    <a:pt x="34" y="40"/>
                    <a:pt x="0" y="22"/>
                    <a:pt x="16" y="4"/>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Freeform 31">
              <a:extLst>
                <a:ext uri="{FF2B5EF4-FFF2-40B4-BE49-F238E27FC236}">
                  <a16:creationId xmlns:a16="http://schemas.microsoft.com/office/drawing/2014/main" id="{6A897C6D-3023-4AD4-BA58-DC5FA637F9C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258489" y="3001029"/>
              <a:ext cx="131153" cy="72626"/>
            </a:xfrm>
            <a:custGeom>
              <a:avLst/>
              <a:gdLst>
                <a:gd name="T0" fmla="*/ 24 w 40"/>
                <a:gd name="T1" fmla="*/ 0 h 24"/>
                <a:gd name="T2" fmla="*/ 25 w 40"/>
                <a:gd name="T3" fmla="*/ 24 h 24"/>
                <a:gd name="T4" fmla="*/ 24 w 40"/>
                <a:gd name="T5" fmla="*/ 0 h 24"/>
              </a:gdLst>
              <a:ahLst/>
              <a:cxnLst>
                <a:cxn ang="0">
                  <a:pos x="T0" y="T1"/>
                </a:cxn>
                <a:cxn ang="0">
                  <a:pos x="T2" y="T3"/>
                </a:cxn>
                <a:cxn ang="0">
                  <a:pos x="T4" y="T5"/>
                </a:cxn>
              </a:cxnLst>
              <a:rect l="0" t="0" r="r" b="b"/>
              <a:pathLst>
                <a:path w="40" h="24">
                  <a:moveTo>
                    <a:pt x="24" y="0"/>
                  </a:moveTo>
                  <a:cubicBezTo>
                    <a:pt x="40" y="0"/>
                    <a:pt x="38" y="20"/>
                    <a:pt x="25" y="24"/>
                  </a:cubicBezTo>
                  <a:cubicBezTo>
                    <a:pt x="0" y="22"/>
                    <a:pt x="6" y="4"/>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 name="Freeform 33">
              <a:extLst>
                <a:ext uri="{FF2B5EF4-FFF2-40B4-BE49-F238E27FC236}">
                  <a16:creationId xmlns:a16="http://schemas.microsoft.com/office/drawing/2014/main" id="{0A224C70-F6B0-46FD-892B-E2F0354E716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10024" y="3354376"/>
              <a:ext cx="151535" cy="75075"/>
            </a:xfrm>
            <a:custGeom>
              <a:avLst/>
              <a:gdLst>
                <a:gd name="T0" fmla="*/ 23 w 46"/>
                <a:gd name="T1" fmla="*/ 0 h 25"/>
                <a:gd name="T2" fmla="*/ 29 w 46"/>
                <a:gd name="T3" fmla="*/ 25 h 25"/>
                <a:gd name="T4" fmla="*/ 23 w 46"/>
                <a:gd name="T5" fmla="*/ 0 h 25"/>
              </a:gdLst>
              <a:ahLst/>
              <a:cxnLst>
                <a:cxn ang="0">
                  <a:pos x="T0" y="T1"/>
                </a:cxn>
                <a:cxn ang="0">
                  <a:pos x="T2" y="T3"/>
                </a:cxn>
                <a:cxn ang="0">
                  <a:pos x="T4" y="T5"/>
                </a:cxn>
              </a:cxnLst>
              <a:rect l="0" t="0" r="r" b="b"/>
              <a:pathLst>
                <a:path w="46" h="25">
                  <a:moveTo>
                    <a:pt x="23" y="0"/>
                  </a:moveTo>
                  <a:cubicBezTo>
                    <a:pt x="32" y="1"/>
                    <a:pt x="46" y="21"/>
                    <a:pt x="29" y="25"/>
                  </a:cubicBezTo>
                  <a:cubicBezTo>
                    <a:pt x="10" y="23"/>
                    <a:pt x="0" y="9"/>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34">
              <a:extLst>
                <a:ext uri="{FF2B5EF4-FFF2-40B4-BE49-F238E27FC236}">
                  <a16:creationId xmlns:a16="http://schemas.microsoft.com/office/drawing/2014/main" id="{59C15C2A-290E-4B5E-AC06-36020C4B8CA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363101" y="3354377"/>
              <a:ext cx="134697" cy="84051"/>
            </a:xfrm>
            <a:custGeom>
              <a:avLst/>
              <a:gdLst>
                <a:gd name="T0" fmla="*/ 22 w 41"/>
                <a:gd name="T1" fmla="*/ 0 h 28"/>
                <a:gd name="T2" fmla="*/ 8 w 41"/>
                <a:gd name="T3" fmla="*/ 21 h 28"/>
                <a:gd name="T4" fmla="*/ 22 w 41"/>
                <a:gd name="T5" fmla="*/ 0 h 28"/>
              </a:gdLst>
              <a:ahLst/>
              <a:cxnLst>
                <a:cxn ang="0">
                  <a:pos x="T0" y="T1"/>
                </a:cxn>
                <a:cxn ang="0">
                  <a:pos x="T2" y="T3"/>
                </a:cxn>
                <a:cxn ang="0">
                  <a:pos x="T4" y="T5"/>
                </a:cxn>
              </a:cxnLst>
              <a:rect l="0" t="0" r="r" b="b"/>
              <a:pathLst>
                <a:path w="41" h="28">
                  <a:moveTo>
                    <a:pt x="22" y="0"/>
                  </a:moveTo>
                  <a:cubicBezTo>
                    <a:pt x="41" y="13"/>
                    <a:pt x="24" y="28"/>
                    <a:pt x="8" y="21"/>
                  </a:cubicBezTo>
                  <a:cubicBezTo>
                    <a:pt x="0" y="8"/>
                    <a:pt x="8" y="0"/>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Freeform 35">
              <a:extLst>
                <a:ext uri="{FF2B5EF4-FFF2-40B4-BE49-F238E27FC236}">
                  <a16:creationId xmlns:a16="http://schemas.microsoft.com/office/drawing/2014/main" id="{C888C6F6-6C76-45EC-A6CF-FE9217D6BB1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33338" y="3360090"/>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Freeform 36">
              <a:extLst>
                <a:ext uri="{FF2B5EF4-FFF2-40B4-BE49-F238E27FC236}">
                  <a16:creationId xmlns:a16="http://schemas.microsoft.com/office/drawing/2014/main" id="{31B79B36-2C8D-4CE0-AEAB-99110F085F1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029500" y="3372330"/>
              <a:ext cx="144445" cy="102819"/>
            </a:xfrm>
            <a:custGeom>
              <a:avLst/>
              <a:gdLst>
                <a:gd name="T0" fmla="*/ 31 w 44"/>
                <a:gd name="T1" fmla="*/ 1 h 34"/>
                <a:gd name="T2" fmla="*/ 25 w 44"/>
                <a:gd name="T3" fmla="*/ 22 h 34"/>
                <a:gd name="T4" fmla="*/ 31 w 44"/>
                <a:gd name="T5" fmla="*/ 1 h 34"/>
              </a:gdLst>
              <a:ahLst/>
              <a:cxnLst>
                <a:cxn ang="0">
                  <a:pos x="T0" y="T1"/>
                </a:cxn>
                <a:cxn ang="0">
                  <a:pos x="T2" y="T3"/>
                </a:cxn>
                <a:cxn ang="0">
                  <a:pos x="T4" y="T5"/>
                </a:cxn>
              </a:cxnLst>
              <a:rect l="0" t="0" r="r" b="b"/>
              <a:pathLst>
                <a:path w="44" h="34">
                  <a:moveTo>
                    <a:pt x="31" y="1"/>
                  </a:moveTo>
                  <a:cubicBezTo>
                    <a:pt x="44" y="3"/>
                    <a:pt x="38" y="34"/>
                    <a:pt x="25" y="22"/>
                  </a:cubicBezTo>
                  <a:cubicBezTo>
                    <a:pt x="0" y="28"/>
                    <a:pt x="14" y="0"/>
                    <a:pt x="3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9" name="Freeform 38">
              <a:extLst>
                <a:ext uri="{FF2B5EF4-FFF2-40B4-BE49-F238E27FC236}">
                  <a16:creationId xmlns:a16="http://schemas.microsoft.com/office/drawing/2014/main" id="{1AD6CC94-42DA-40AC-BD4D-EF49CB08E0C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74823" y="3378042"/>
              <a:ext cx="127608" cy="69362"/>
            </a:xfrm>
            <a:custGeom>
              <a:avLst/>
              <a:gdLst>
                <a:gd name="T0" fmla="*/ 26 w 39"/>
                <a:gd name="T1" fmla="*/ 0 h 23"/>
                <a:gd name="T2" fmla="*/ 26 w 39"/>
                <a:gd name="T3" fmla="*/ 23 h 23"/>
                <a:gd name="T4" fmla="*/ 26 w 39"/>
                <a:gd name="T5" fmla="*/ 0 h 23"/>
              </a:gdLst>
              <a:ahLst/>
              <a:cxnLst>
                <a:cxn ang="0">
                  <a:pos x="T0" y="T1"/>
                </a:cxn>
                <a:cxn ang="0">
                  <a:pos x="T2" y="T3"/>
                </a:cxn>
                <a:cxn ang="0">
                  <a:pos x="T4" y="T5"/>
                </a:cxn>
              </a:cxnLst>
              <a:rect l="0" t="0" r="r" b="b"/>
              <a:pathLst>
                <a:path w="39" h="23">
                  <a:moveTo>
                    <a:pt x="26" y="0"/>
                  </a:moveTo>
                  <a:cubicBezTo>
                    <a:pt x="39" y="1"/>
                    <a:pt x="38" y="21"/>
                    <a:pt x="26" y="23"/>
                  </a:cubicBezTo>
                  <a:cubicBezTo>
                    <a:pt x="0" y="23"/>
                    <a:pt x="5" y="2"/>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Freeform 39">
              <a:extLst>
                <a:ext uri="{FF2B5EF4-FFF2-40B4-BE49-F238E27FC236}">
                  <a16:creationId xmlns:a16="http://schemas.microsoft.com/office/drawing/2014/main" id="{FF26C35B-C843-45FC-A4FA-D16B597AB0C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0292" y="3378041"/>
              <a:ext cx="131153" cy="81603"/>
            </a:xfrm>
            <a:custGeom>
              <a:avLst/>
              <a:gdLst>
                <a:gd name="T0" fmla="*/ 25 w 40"/>
                <a:gd name="T1" fmla="*/ 0 h 27"/>
                <a:gd name="T2" fmla="*/ 38 w 40"/>
                <a:gd name="T3" fmla="*/ 20 h 27"/>
                <a:gd name="T4" fmla="*/ 25 w 40"/>
                <a:gd name="T5" fmla="*/ 0 h 27"/>
              </a:gdLst>
              <a:ahLst/>
              <a:cxnLst>
                <a:cxn ang="0">
                  <a:pos x="T0" y="T1"/>
                </a:cxn>
                <a:cxn ang="0">
                  <a:pos x="T2" y="T3"/>
                </a:cxn>
                <a:cxn ang="0">
                  <a:pos x="T4" y="T5"/>
                </a:cxn>
              </a:cxnLst>
              <a:rect l="0" t="0" r="r" b="b"/>
              <a:pathLst>
                <a:path w="40" h="27">
                  <a:moveTo>
                    <a:pt x="25" y="0"/>
                  </a:moveTo>
                  <a:cubicBezTo>
                    <a:pt x="34" y="0"/>
                    <a:pt x="40" y="11"/>
                    <a:pt x="38" y="20"/>
                  </a:cubicBezTo>
                  <a:cubicBezTo>
                    <a:pt x="17" y="27"/>
                    <a:pt x="0" y="12"/>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1" name="Freeform 41">
              <a:extLst>
                <a:ext uri="{FF2B5EF4-FFF2-40B4-BE49-F238E27FC236}">
                  <a16:creationId xmlns:a16="http://schemas.microsoft.com/office/drawing/2014/main" id="{6E7FB35B-308C-401A-ABAB-ECD71E809D4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249268" y="3384570"/>
              <a:ext cx="144445" cy="78339"/>
            </a:xfrm>
            <a:custGeom>
              <a:avLst/>
              <a:gdLst>
                <a:gd name="T0" fmla="*/ 29 w 44"/>
                <a:gd name="T1" fmla="*/ 0 h 26"/>
                <a:gd name="T2" fmla="*/ 26 w 44"/>
                <a:gd name="T3" fmla="*/ 26 h 26"/>
                <a:gd name="T4" fmla="*/ 29 w 44"/>
                <a:gd name="T5" fmla="*/ 0 h 26"/>
              </a:gdLst>
              <a:ahLst/>
              <a:cxnLst>
                <a:cxn ang="0">
                  <a:pos x="T0" y="T1"/>
                </a:cxn>
                <a:cxn ang="0">
                  <a:pos x="T2" y="T3"/>
                </a:cxn>
                <a:cxn ang="0">
                  <a:pos x="T4" y="T5"/>
                </a:cxn>
              </a:cxnLst>
              <a:rect l="0" t="0" r="r" b="b"/>
              <a:pathLst>
                <a:path w="44" h="26">
                  <a:moveTo>
                    <a:pt x="29" y="0"/>
                  </a:moveTo>
                  <a:cubicBezTo>
                    <a:pt x="44" y="3"/>
                    <a:pt x="40" y="22"/>
                    <a:pt x="26" y="26"/>
                  </a:cubicBezTo>
                  <a:cubicBezTo>
                    <a:pt x="0" y="25"/>
                    <a:pt x="11" y="6"/>
                    <a:pt x="2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2" name="Freeform 42">
              <a:extLst>
                <a:ext uri="{FF2B5EF4-FFF2-40B4-BE49-F238E27FC236}">
                  <a16:creationId xmlns:a16="http://schemas.microsoft.com/office/drawing/2014/main" id="{FCF0A251-F427-4F99-9917-E6AB6FD62A8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576668" y="3387018"/>
              <a:ext cx="144445" cy="97107"/>
            </a:xfrm>
            <a:custGeom>
              <a:avLst/>
              <a:gdLst>
                <a:gd name="T0" fmla="*/ 31 w 44"/>
                <a:gd name="T1" fmla="*/ 1 h 32"/>
                <a:gd name="T2" fmla="*/ 43 w 44"/>
                <a:gd name="T3" fmla="*/ 16 h 32"/>
                <a:gd name="T4" fmla="*/ 31 w 44"/>
                <a:gd name="T5" fmla="*/ 1 h 32"/>
              </a:gdLst>
              <a:ahLst/>
              <a:cxnLst>
                <a:cxn ang="0">
                  <a:pos x="T0" y="T1"/>
                </a:cxn>
                <a:cxn ang="0">
                  <a:pos x="T2" y="T3"/>
                </a:cxn>
                <a:cxn ang="0">
                  <a:pos x="T4" y="T5"/>
                </a:cxn>
              </a:cxnLst>
              <a:rect l="0" t="0" r="r" b="b"/>
              <a:pathLst>
                <a:path w="44" h="32">
                  <a:moveTo>
                    <a:pt x="31" y="1"/>
                  </a:moveTo>
                  <a:cubicBezTo>
                    <a:pt x="40" y="0"/>
                    <a:pt x="44" y="8"/>
                    <a:pt x="43" y="16"/>
                  </a:cubicBezTo>
                  <a:cubicBezTo>
                    <a:pt x="29" y="32"/>
                    <a:pt x="0" y="7"/>
                    <a:pt x="3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3" name="Freeform 44">
              <a:extLst>
                <a:ext uri="{FF2B5EF4-FFF2-40B4-BE49-F238E27FC236}">
                  <a16:creationId xmlns:a16="http://schemas.microsoft.com/office/drawing/2014/main" id="{19EB4AF5-729F-4519-ACA6-2D4ECA65F1E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93068" y="3348878"/>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4" name="Freeform 45">
              <a:extLst>
                <a:ext uri="{FF2B5EF4-FFF2-40B4-BE49-F238E27FC236}">
                  <a16:creationId xmlns:a16="http://schemas.microsoft.com/office/drawing/2014/main" id="{21CE97BE-F05E-4DCA-A425-75AEA271006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9478" y="3402523"/>
              <a:ext cx="144445" cy="102819"/>
            </a:xfrm>
            <a:custGeom>
              <a:avLst/>
              <a:gdLst>
                <a:gd name="T0" fmla="*/ 31 w 44"/>
                <a:gd name="T1" fmla="*/ 0 h 34"/>
                <a:gd name="T2" fmla="*/ 42 w 44"/>
                <a:gd name="T3" fmla="*/ 19 h 34"/>
                <a:gd name="T4" fmla="*/ 31 w 44"/>
                <a:gd name="T5" fmla="*/ 0 h 34"/>
              </a:gdLst>
              <a:ahLst/>
              <a:cxnLst>
                <a:cxn ang="0">
                  <a:pos x="T0" y="T1"/>
                </a:cxn>
                <a:cxn ang="0">
                  <a:pos x="T2" y="T3"/>
                </a:cxn>
                <a:cxn ang="0">
                  <a:pos x="T4" y="T5"/>
                </a:cxn>
              </a:cxnLst>
              <a:rect l="0" t="0" r="r" b="b"/>
              <a:pathLst>
                <a:path w="44" h="34">
                  <a:moveTo>
                    <a:pt x="31" y="0"/>
                  </a:moveTo>
                  <a:cubicBezTo>
                    <a:pt x="39" y="0"/>
                    <a:pt x="44" y="12"/>
                    <a:pt x="42" y="19"/>
                  </a:cubicBezTo>
                  <a:cubicBezTo>
                    <a:pt x="25" y="34"/>
                    <a:pt x="0" y="8"/>
                    <a:pt x="3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5" name="Freeform 47">
              <a:extLst>
                <a:ext uri="{FF2B5EF4-FFF2-40B4-BE49-F238E27FC236}">
                  <a16:creationId xmlns:a16="http://schemas.microsoft.com/office/drawing/2014/main" id="{41A57ED1-04BE-4CEF-B525-8D61DAD56EE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804" y="3672607"/>
              <a:ext cx="147990" cy="78339"/>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10" y="24"/>
                    <a:pt x="0" y="9"/>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6" name="Freeform 49">
              <a:extLst>
                <a:ext uri="{FF2B5EF4-FFF2-40B4-BE49-F238E27FC236}">
                  <a16:creationId xmlns:a16="http://schemas.microsoft.com/office/drawing/2014/main" id="{268E7CBA-E176-4B5B-A34C-023BA6A5FC8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488534" y="3420475"/>
              <a:ext cx="127608" cy="81603"/>
            </a:xfrm>
            <a:custGeom>
              <a:avLst/>
              <a:gdLst>
                <a:gd name="T0" fmla="*/ 21 w 39"/>
                <a:gd name="T1" fmla="*/ 2 h 27"/>
                <a:gd name="T2" fmla="*/ 26 w 39"/>
                <a:gd name="T3" fmla="*/ 24 h 27"/>
                <a:gd name="T4" fmla="*/ 21 w 39"/>
                <a:gd name="T5" fmla="*/ 2 h 27"/>
              </a:gdLst>
              <a:ahLst/>
              <a:cxnLst>
                <a:cxn ang="0">
                  <a:pos x="T0" y="T1"/>
                </a:cxn>
                <a:cxn ang="0">
                  <a:pos x="T2" y="T3"/>
                </a:cxn>
                <a:cxn ang="0">
                  <a:pos x="T4" y="T5"/>
                </a:cxn>
              </a:cxnLst>
              <a:rect l="0" t="0" r="r" b="b"/>
              <a:pathLst>
                <a:path w="39" h="27">
                  <a:moveTo>
                    <a:pt x="21" y="2"/>
                  </a:moveTo>
                  <a:cubicBezTo>
                    <a:pt x="36" y="0"/>
                    <a:pt x="39" y="17"/>
                    <a:pt x="26" y="24"/>
                  </a:cubicBezTo>
                  <a:cubicBezTo>
                    <a:pt x="8" y="27"/>
                    <a:pt x="0" y="9"/>
                    <a:pt x="21"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7" name="Freeform 63">
              <a:extLst>
                <a:ext uri="{FF2B5EF4-FFF2-40B4-BE49-F238E27FC236}">
                  <a16:creationId xmlns:a16="http://schemas.microsoft.com/office/drawing/2014/main" id="{233B43AB-B404-4FA7-8284-5C44327D618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08421" y="3633437"/>
              <a:ext cx="121406" cy="124036"/>
            </a:xfrm>
            <a:custGeom>
              <a:avLst/>
              <a:gdLst>
                <a:gd name="T0" fmla="*/ 24 w 37"/>
                <a:gd name="T1" fmla="*/ 4 h 41"/>
                <a:gd name="T2" fmla="*/ 29 w 37"/>
                <a:gd name="T3" fmla="*/ 26 h 41"/>
                <a:gd name="T4" fmla="*/ 24 w 37"/>
                <a:gd name="T5" fmla="*/ 4 h 41"/>
              </a:gdLst>
              <a:ahLst/>
              <a:cxnLst>
                <a:cxn ang="0">
                  <a:pos x="T0" y="T1"/>
                </a:cxn>
                <a:cxn ang="0">
                  <a:pos x="T2" y="T3"/>
                </a:cxn>
                <a:cxn ang="0">
                  <a:pos x="T4" y="T5"/>
                </a:cxn>
              </a:cxnLst>
              <a:rect l="0" t="0" r="r" b="b"/>
              <a:pathLst>
                <a:path w="37" h="41">
                  <a:moveTo>
                    <a:pt x="24" y="4"/>
                  </a:moveTo>
                  <a:cubicBezTo>
                    <a:pt x="37" y="1"/>
                    <a:pt x="28" y="18"/>
                    <a:pt x="29" y="26"/>
                  </a:cubicBezTo>
                  <a:cubicBezTo>
                    <a:pt x="8" y="41"/>
                    <a:pt x="0" y="0"/>
                    <a:pt x="24" y="4"/>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8" name="Freeform 65">
              <a:extLst>
                <a:ext uri="{FF2B5EF4-FFF2-40B4-BE49-F238E27FC236}">
                  <a16:creationId xmlns:a16="http://schemas.microsoft.com/office/drawing/2014/main" id="{74ED28FC-0786-4A21-8C6F-1B17579DB9D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3749" y="4010946"/>
              <a:ext cx="121406" cy="79154"/>
            </a:xfrm>
            <a:custGeom>
              <a:avLst/>
              <a:gdLst>
                <a:gd name="T0" fmla="*/ 19 w 37"/>
                <a:gd name="T1" fmla="*/ 0 h 26"/>
                <a:gd name="T2" fmla="*/ 22 w 37"/>
                <a:gd name="T3" fmla="*/ 26 h 26"/>
                <a:gd name="T4" fmla="*/ 19 w 37"/>
                <a:gd name="T5" fmla="*/ 0 h 26"/>
              </a:gdLst>
              <a:ahLst/>
              <a:cxnLst>
                <a:cxn ang="0">
                  <a:pos x="T0" y="T1"/>
                </a:cxn>
                <a:cxn ang="0">
                  <a:pos x="T2" y="T3"/>
                </a:cxn>
                <a:cxn ang="0">
                  <a:pos x="T4" y="T5"/>
                </a:cxn>
              </a:cxnLst>
              <a:rect l="0" t="0" r="r" b="b"/>
              <a:pathLst>
                <a:path w="37" h="26">
                  <a:moveTo>
                    <a:pt x="19" y="0"/>
                  </a:moveTo>
                  <a:cubicBezTo>
                    <a:pt x="31" y="1"/>
                    <a:pt x="37" y="23"/>
                    <a:pt x="22" y="26"/>
                  </a:cubicBezTo>
                  <a:cubicBezTo>
                    <a:pt x="2" y="26"/>
                    <a:pt x="0" y="0"/>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9" name="Freeform 66">
              <a:extLst>
                <a:ext uri="{FF2B5EF4-FFF2-40B4-BE49-F238E27FC236}">
                  <a16:creationId xmlns:a16="http://schemas.microsoft.com/office/drawing/2014/main" id="{D30D34FF-8C29-4615-8FEA-B91F26F4FAB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23800" y="3678321"/>
              <a:ext cx="131153" cy="111796"/>
            </a:xfrm>
            <a:custGeom>
              <a:avLst/>
              <a:gdLst>
                <a:gd name="T0" fmla="*/ 22 w 40"/>
                <a:gd name="T1" fmla="*/ 1 h 37"/>
                <a:gd name="T2" fmla="*/ 40 w 40"/>
                <a:gd name="T3" fmla="*/ 18 h 37"/>
                <a:gd name="T4" fmla="*/ 22 w 40"/>
                <a:gd name="T5" fmla="*/ 1 h 37"/>
              </a:gdLst>
              <a:ahLst/>
              <a:cxnLst>
                <a:cxn ang="0">
                  <a:pos x="T0" y="T1"/>
                </a:cxn>
                <a:cxn ang="0">
                  <a:pos x="T2" y="T3"/>
                </a:cxn>
                <a:cxn ang="0">
                  <a:pos x="T4" y="T5"/>
                </a:cxn>
              </a:cxnLst>
              <a:rect l="0" t="0" r="r" b="b"/>
              <a:pathLst>
                <a:path w="40" h="37">
                  <a:moveTo>
                    <a:pt x="22" y="1"/>
                  </a:moveTo>
                  <a:cubicBezTo>
                    <a:pt x="36" y="0"/>
                    <a:pt x="40" y="8"/>
                    <a:pt x="40" y="18"/>
                  </a:cubicBezTo>
                  <a:cubicBezTo>
                    <a:pt x="27" y="37"/>
                    <a:pt x="0" y="14"/>
                    <a:pt x="22"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0" name="Freeform 67">
              <a:extLst>
                <a:ext uri="{FF2B5EF4-FFF2-40B4-BE49-F238E27FC236}">
                  <a16:creationId xmlns:a16="http://schemas.microsoft.com/office/drawing/2014/main" id="{E144876D-55C0-4833-BABE-1B857FDCC4C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29794" y="3681585"/>
              <a:ext cx="157737" cy="118324"/>
            </a:xfrm>
            <a:custGeom>
              <a:avLst/>
              <a:gdLst>
                <a:gd name="T0" fmla="*/ 28 w 48"/>
                <a:gd name="T1" fmla="*/ 1 h 39"/>
                <a:gd name="T2" fmla="*/ 46 w 48"/>
                <a:gd name="T3" fmla="*/ 11 h 39"/>
                <a:gd name="T4" fmla="*/ 28 w 48"/>
                <a:gd name="T5" fmla="*/ 1 h 39"/>
              </a:gdLst>
              <a:ahLst/>
              <a:cxnLst>
                <a:cxn ang="0">
                  <a:pos x="T0" y="T1"/>
                </a:cxn>
                <a:cxn ang="0">
                  <a:pos x="T2" y="T3"/>
                </a:cxn>
                <a:cxn ang="0">
                  <a:pos x="T4" y="T5"/>
                </a:cxn>
              </a:cxnLst>
              <a:rect l="0" t="0" r="r" b="b"/>
              <a:pathLst>
                <a:path w="48" h="39">
                  <a:moveTo>
                    <a:pt x="28" y="1"/>
                  </a:moveTo>
                  <a:cubicBezTo>
                    <a:pt x="39" y="0"/>
                    <a:pt x="43" y="5"/>
                    <a:pt x="46" y="11"/>
                  </a:cubicBezTo>
                  <a:cubicBezTo>
                    <a:pt x="48" y="39"/>
                    <a:pt x="0" y="17"/>
                    <a:pt x="28"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1" name="Freeform 69">
              <a:extLst>
                <a:ext uri="{FF2B5EF4-FFF2-40B4-BE49-F238E27FC236}">
                  <a16:creationId xmlns:a16="http://schemas.microsoft.com/office/drawing/2014/main" id="{4BDFCA40-C410-44C2-9BD6-0890CB0A0A1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699399" y="3684850"/>
              <a:ext cx="144445" cy="111796"/>
            </a:xfrm>
            <a:custGeom>
              <a:avLst/>
              <a:gdLst>
                <a:gd name="T0" fmla="*/ 29 w 44"/>
                <a:gd name="T1" fmla="*/ 0 h 37"/>
                <a:gd name="T2" fmla="*/ 42 w 44"/>
                <a:gd name="T3" fmla="*/ 21 h 37"/>
                <a:gd name="T4" fmla="*/ 29 w 44"/>
                <a:gd name="T5" fmla="*/ 0 h 37"/>
              </a:gdLst>
              <a:ahLst/>
              <a:cxnLst>
                <a:cxn ang="0">
                  <a:pos x="T0" y="T1"/>
                </a:cxn>
                <a:cxn ang="0">
                  <a:pos x="T2" y="T3"/>
                </a:cxn>
                <a:cxn ang="0">
                  <a:pos x="T4" y="T5"/>
                </a:cxn>
              </a:cxnLst>
              <a:rect l="0" t="0" r="r" b="b"/>
              <a:pathLst>
                <a:path w="44" h="37">
                  <a:moveTo>
                    <a:pt x="29" y="0"/>
                  </a:moveTo>
                  <a:cubicBezTo>
                    <a:pt x="36" y="2"/>
                    <a:pt x="44" y="12"/>
                    <a:pt x="42" y="21"/>
                  </a:cubicBezTo>
                  <a:cubicBezTo>
                    <a:pt x="25" y="37"/>
                    <a:pt x="0" y="7"/>
                    <a:pt x="2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2" name="Freeform 70">
              <a:extLst>
                <a:ext uri="{FF2B5EF4-FFF2-40B4-BE49-F238E27FC236}">
                  <a16:creationId xmlns:a16="http://schemas.microsoft.com/office/drawing/2014/main" id="{230FFBCE-4FEE-48BE-9538-5F5DFF94C23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279836" y="3745236"/>
              <a:ext cx="131153" cy="75890"/>
            </a:xfrm>
            <a:custGeom>
              <a:avLst/>
              <a:gdLst>
                <a:gd name="T0" fmla="*/ 18 w 40"/>
                <a:gd name="T1" fmla="*/ 0 h 25"/>
                <a:gd name="T2" fmla="*/ 7 w 40"/>
                <a:gd name="T3" fmla="*/ 21 h 25"/>
                <a:gd name="T4" fmla="*/ 18 w 40"/>
                <a:gd name="T5" fmla="*/ 0 h 25"/>
              </a:gdLst>
              <a:ahLst/>
              <a:cxnLst>
                <a:cxn ang="0">
                  <a:pos x="T0" y="T1"/>
                </a:cxn>
                <a:cxn ang="0">
                  <a:pos x="T2" y="T3"/>
                </a:cxn>
                <a:cxn ang="0">
                  <a:pos x="T4" y="T5"/>
                </a:cxn>
              </a:cxnLst>
              <a:rect l="0" t="0" r="r" b="b"/>
              <a:pathLst>
                <a:path w="40" h="25">
                  <a:moveTo>
                    <a:pt x="18" y="0"/>
                  </a:moveTo>
                  <a:cubicBezTo>
                    <a:pt x="40" y="9"/>
                    <a:pt x="26" y="25"/>
                    <a:pt x="7" y="21"/>
                  </a:cubicBezTo>
                  <a:cubicBezTo>
                    <a:pt x="0" y="11"/>
                    <a:pt x="5" y="0"/>
                    <a:pt x="1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3" name="Freeform 71">
              <a:extLst>
                <a:ext uri="{FF2B5EF4-FFF2-40B4-BE49-F238E27FC236}">
                  <a16:creationId xmlns:a16="http://schemas.microsoft.com/office/drawing/2014/main" id="{8C1D110E-7B89-4D98-8547-5FB133BAAC6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74786" y="3690561"/>
              <a:ext cx="131153" cy="90579"/>
            </a:xfrm>
            <a:custGeom>
              <a:avLst/>
              <a:gdLst>
                <a:gd name="T0" fmla="*/ 22 w 40"/>
                <a:gd name="T1" fmla="*/ 0 h 30"/>
                <a:gd name="T2" fmla="*/ 16 w 40"/>
                <a:gd name="T3" fmla="*/ 26 h 30"/>
                <a:gd name="T4" fmla="*/ 22 w 40"/>
                <a:gd name="T5" fmla="*/ 0 h 30"/>
              </a:gdLst>
              <a:ahLst/>
              <a:cxnLst>
                <a:cxn ang="0">
                  <a:pos x="T0" y="T1"/>
                </a:cxn>
                <a:cxn ang="0">
                  <a:pos x="T2" y="T3"/>
                </a:cxn>
                <a:cxn ang="0">
                  <a:pos x="T4" y="T5"/>
                </a:cxn>
              </a:cxnLst>
              <a:rect l="0" t="0" r="r" b="b"/>
              <a:pathLst>
                <a:path w="40" h="30">
                  <a:moveTo>
                    <a:pt x="22" y="0"/>
                  </a:moveTo>
                  <a:cubicBezTo>
                    <a:pt x="39" y="3"/>
                    <a:pt x="40" y="30"/>
                    <a:pt x="16" y="26"/>
                  </a:cubicBezTo>
                  <a:cubicBezTo>
                    <a:pt x="0" y="7"/>
                    <a:pt x="14" y="4"/>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4" name="Freeform 72">
              <a:extLst>
                <a:ext uri="{FF2B5EF4-FFF2-40B4-BE49-F238E27FC236}">
                  <a16:creationId xmlns:a16="http://schemas.microsoft.com/office/drawing/2014/main" id="{232C3B0B-3392-4B93-9D83-379B6A396AD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47927" y="3693824"/>
              <a:ext cx="131153" cy="90579"/>
            </a:xfrm>
            <a:custGeom>
              <a:avLst/>
              <a:gdLst>
                <a:gd name="T0" fmla="*/ 22 w 40"/>
                <a:gd name="T1" fmla="*/ 0 h 30"/>
                <a:gd name="T2" fmla="*/ 17 w 40"/>
                <a:gd name="T3" fmla="*/ 26 h 30"/>
                <a:gd name="T4" fmla="*/ 22 w 40"/>
                <a:gd name="T5" fmla="*/ 0 h 30"/>
              </a:gdLst>
              <a:ahLst/>
              <a:cxnLst>
                <a:cxn ang="0">
                  <a:pos x="T0" y="T1"/>
                </a:cxn>
                <a:cxn ang="0">
                  <a:pos x="T2" y="T3"/>
                </a:cxn>
                <a:cxn ang="0">
                  <a:pos x="T4" y="T5"/>
                </a:cxn>
              </a:cxnLst>
              <a:rect l="0" t="0" r="r" b="b"/>
              <a:pathLst>
                <a:path w="40" h="30">
                  <a:moveTo>
                    <a:pt x="22" y="0"/>
                  </a:moveTo>
                  <a:cubicBezTo>
                    <a:pt x="40" y="1"/>
                    <a:pt x="40" y="30"/>
                    <a:pt x="17" y="26"/>
                  </a:cubicBezTo>
                  <a:cubicBezTo>
                    <a:pt x="0" y="7"/>
                    <a:pt x="15" y="5"/>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5" name="Freeform 73">
              <a:extLst>
                <a:ext uri="{FF2B5EF4-FFF2-40B4-BE49-F238E27FC236}">
                  <a16:creationId xmlns:a16="http://schemas.microsoft.com/office/drawing/2014/main" id="{88BB8E65-5A6E-4B88-B653-B9CC3B946FB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49902" y="3697089"/>
              <a:ext cx="121406" cy="84051"/>
            </a:xfrm>
            <a:custGeom>
              <a:avLst/>
              <a:gdLst>
                <a:gd name="T0" fmla="*/ 13 w 37"/>
                <a:gd name="T1" fmla="*/ 2 h 28"/>
                <a:gd name="T2" fmla="*/ 29 w 37"/>
                <a:gd name="T3" fmla="*/ 9 h 28"/>
                <a:gd name="T4" fmla="*/ 14 w 37"/>
                <a:gd name="T5" fmla="*/ 28 h 28"/>
                <a:gd name="T6" fmla="*/ 13 w 37"/>
                <a:gd name="T7" fmla="*/ 2 h 28"/>
              </a:gdLst>
              <a:ahLst/>
              <a:cxnLst>
                <a:cxn ang="0">
                  <a:pos x="T0" y="T1"/>
                </a:cxn>
                <a:cxn ang="0">
                  <a:pos x="T2" y="T3"/>
                </a:cxn>
                <a:cxn ang="0">
                  <a:pos x="T4" y="T5"/>
                </a:cxn>
                <a:cxn ang="0">
                  <a:pos x="T6" y="T7"/>
                </a:cxn>
              </a:cxnLst>
              <a:rect l="0" t="0" r="r" b="b"/>
              <a:pathLst>
                <a:path w="37" h="28">
                  <a:moveTo>
                    <a:pt x="13" y="2"/>
                  </a:moveTo>
                  <a:cubicBezTo>
                    <a:pt x="23" y="0"/>
                    <a:pt x="25" y="4"/>
                    <a:pt x="29" y="9"/>
                  </a:cubicBezTo>
                  <a:cubicBezTo>
                    <a:pt x="37" y="19"/>
                    <a:pt x="25" y="25"/>
                    <a:pt x="14" y="28"/>
                  </a:cubicBezTo>
                  <a:cubicBezTo>
                    <a:pt x="4" y="21"/>
                    <a:pt x="0" y="7"/>
                    <a:pt x="13"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6" name="Freeform 74">
              <a:extLst>
                <a:ext uri="{FF2B5EF4-FFF2-40B4-BE49-F238E27FC236}">
                  <a16:creationId xmlns:a16="http://schemas.microsoft.com/office/drawing/2014/main" id="{4821890D-31F5-4098-9B45-0A1430C88A8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040571" y="3702802"/>
              <a:ext cx="137356" cy="120771"/>
            </a:xfrm>
            <a:custGeom>
              <a:avLst/>
              <a:gdLst>
                <a:gd name="T0" fmla="*/ 19 w 42"/>
                <a:gd name="T1" fmla="*/ 0 h 40"/>
                <a:gd name="T2" fmla="*/ 4 w 42"/>
                <a:gd name="T3" fmla="*/ 19 h 40"/>
                <a:gd name="T4" fmla="*/ 19 w 42"/>
                <a:gd name="T5" fmla="*/ 0 h 40"/>
              </a:gdLst>
              <a:ahLst/>
              <a:cxnLst>
                <a:cxn ang="0">
                  <a:pos x="T0" y="T1"/>
                </a:cxn>
                <a:cxn ang="0">
                  <a:pos x="T2" y="T3"/>
                </a:cxn>
                <a:cxn ang="0">
                  <a:pos x="T4" y="T5"/>
                </a:cxn>
              </a:cxnLst>
              <a:rect l="0" t="0" r="r" b="b"/>
              <a:pathLst>
                <a:path w="42" h="40">
                  <a:moveTo>
                    <a:pt x="19" y="0"/>
                  </a:moveTo>
                  <a:cubicBezTo>
                    <a:pt x="42" y="10"/>
                    <a:pt x="20" y="40"/>
                    <a:pt x="4" y="19"/>
                  </a:cubicBezTo>
                  <a:cubicBezTo>
                    <a:pt x="0" y="6"/>
                    <a:pt x="8" y="1"/>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7" name="Freeform 85">
              <a:extLst>
                <a:ext uri="{FF2B5EF4-FFF2-40B4-BE49-F238E27FC236}">
                  <a16:creationId xmlns:a16="http://schemas.microsoft.com/office/drawing/2014/main" id="{7B0B4C14-D844-4EA6-99D6-19E1FB35803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480111" y="3732994"/>
              <a:ext cx="127608" cy="97107"/>
            </a:xfrm>
            <a:custGeom>
              <a:avLst/>
              <a:gdLst>
                <a:gd name="T0" fmla="*/ 21 w 39"/>
                <a:gd name="T1" fmla="*/ 0 h 32"/>
                <a:gd name="T2" fmla="*/ 13 w 39"/>
                <a:gd name="T3" fmla="*/ 20 h 32"/>
                <a:gd name="T4" fmla="*/ 21 w 39"/>
                <a:gd name="T5" fmla="*/ 0 h 32"/>
              </a:gdLst>
              <a:ahLst/>
              <a:cxnLst>
                <a:cxn ang="0">
                  <a:pos x="T0" y="T1"/>
                </a:cxn>
                <a:cxn ang="0">
                  <a:pos x="T2" y="T3"/>
                </a:cxn>
                <a:cxn ang="0">
                  <a:pos x="T4" y="T5"/>
                </a:cxn>
              </a:cxnLst>
              <a:rect l="0" t="0" r="r" b="b"/>
              <a:pathLst>
                <a:path w="39" h="32">
                  <a:moveTo>
                    <a:pt x="21" y="0"/>
                  </a:moveTo>
                  <a:cubicBezTo>
                    <a:pt x="39" y="2"/>
                    <a:pt x="32" y="32"/>
                    <a:pt x="13" y="20"/>
                  </a:cubicBezTo>
                  <a:cubicBezTo>
                    <a:pt x="3" y="23"/>
                    <a:pt x="0" y="1"/>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8" name="Freeform 88">
              <a:extLst>
                <a:ext uri="{FF2B5EF4-FFF2-40B4-BE49-F238E27FC236}">
                  <a16:creationId xmlns:a16="http://schemas.microsoft.com/office/drawing/2014/main" id="{8E88F6F3-751C-4EDF-A69E-1B33A1C8261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764973" y="3750946"/>
              <a:ext cx="6204" cy="6527"/>
            </a:xfrm>
            <a:custGeom>
              <a:avLst/>
              <a:gdLst>
                <a:gd name="T0" fmla="*/ 0 w 2"/>
                <a:gd name="T1" fmla="*/ 0 h 2"/>
                <a:gd name="T2" fmla="*/ 2 w 2"/>
                <a:gd name="T3" fmla="*/ 2 h 2"/>
                <a:gd name="T4" fmla="*/ 0 w 2"/>
                <a:gd name="T5" fmla="*/ 0 h 2"/>
              </a:gdLst>
              <a:ahLst/>
              <a:cxnLst>
                <a:cxn ang="0">
                  <a:pos x="T0" y="T1"/>
                </a:cxn>
                <a:cxn ang="0">
                  <a:pos x="T2" y="T3"/>
                </a:cxn>
                <a:cxn ang="0">
                  <a:pos x="T4" y="T5"/>
                </a:cxn>
              </a:cxnLst>
              <a:rect l="0" t="0" r="r" b="b"/>
              <a:pathLst>
                <a:path w="2" h="2">
                  <a:moveTo>
                    <a:pt x="0" y="0"/>
                  </a:moveTo>
                  <a:cubicBezTo>
                    <a:pt x="1" y="0"/>
                    <a:pt x="1" y="1"/>
                    <a:pt x="2" y="2"/>
                  </a:cubicBezTo>
                  <a:cubicBezTo>
                    <a:pt x="1"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9" name="Freeform 94">
              <a:extLst>
                <a:ext uri="{FF2B5EF4-FFF2-40B4-BE49-F238E27FC236}">
                  <a16:creationId xmlns:a16="http://schemas.microsoft.com/office/drawing/2014/main" id="{8BAF1202-A88A-4B65-9531-D708992F72D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10506" y="3954137"/>
              <a:ext cx="138242" cy="102819"/>
            </a:xfrm>
            <a:custGeom>
              <a:avLst/>
              <a:gdLst>
                <a:gd name="T0" fmla="*/ 29 w 42"/>
                <a:gd name="T1" fmla="*/ 1 h 34"/>
                <a:gd name="T2" fmla="*/ 40 w 42"/>
                <a:gd name="T3" fmla="*/ 20 h 34"/>
                <a:gd name="T4" fmla="*/ 29 w 42"/>
                <a:gd name="T5" fmla="*/ 1 h 34"/>
              </a:gdLst>
              <a:ahLst/>
              <a:cxnLst>
                <a:cxn ang="0">
                  <a:pos x="T0" y="T1"/>
                </a:cxn>
                <a:cxn ang="0">
                  <a:pos x="T2" y="T3"/>
                </a:cxn>
                <a:cxn ang="0">
                  <a:pos x="T4" y="T5"/>
                </a:cxn>
              </a:cxnLst>
              <a:rect l="0" t="0" r="r" b="b"/>
              <a:pathLst>
                <a:path w="42" h="34">
                  <a:moveTo>
                    <a:pt x="29" y="1"/>
                  </a:moveTo>
                  <a:cubicBezTo>
                    <a:pt x="38" y="0"/>
                    <a:pt x="42" y="12"/>
                    <a:pt x="40" y="20"/>
                  </a:cubicBezTo>
                  <a:cubicBezTo>
                    <a:pt x="22" y="34"/>
                    <a:pt x="0" y="9"/>
                    <a:pt x="2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0" name="Freeform 97">
              <a:extLst>
                <a:ext uri="{FF2B5EF4-FFF2-40B4-BE49-F238E27FC236}">
                  <a16:creationId xmlns:a16="http://schemas.microsoft.com/office/drawing/2014/main" id="{41A59003-9DC4-4890-A9BE-82CCAB97D9D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10572" y="3965561"/>
              <a:ext cx="190526" cy="121588"/>
            </a:xfrm>
            <a:custGeom>
              <a:avLst/>
              <a:gdLst>
                <a:gd name="T0" fmla="*/ 42 w 58"/>
                <a:gd name="T1" fmla="*/ 0 h 40"/>
                <a:gd name="T2" fmla="*/ 53 w 58"/>
                <a:gd name="T3" fmla="*/ 17 h 40"/>
                <a:gd name="T4" fmla="*/ 42 w 58"/>
                <a:gd name="T5" fmla="*/ 0 h 40"/>
              </a:gdLst>
              <a:ahLst/>
              <a:cxnLst>
                <a:cxn ang="0">
                  <a:pos x="T0" y="T1"/>
                </a:cxn>
                <a:cxn ang="0">
                  <a:pos x="T2" y="T3"/>
                </a:cxn>
                <a:cxn ang="0">
                  <a:pos x="T4" y="T5"/>
                </a:cxn>
              </a:cxnLst>
              <a:rect l="0" t="0" r="r" b="b"/>
              <a:pathLst>
                <a:path w="58" h="40">
                  <a:moveTo>
                    <a:pt x="42" y="0"/>
                  </a:moveTo>
                  <a:cubicBezTo>
                    <a:pt x="52" y="0"/>
                    <a:pt x="50" y="9"/>
                    <a:pt x="53" y="17"/>
                  </a:cubicBezTo>
                  <a:cubicBezTo>
                    <a:pt x="58" y="40"/>
                    <a:pt x="0" y="6"/>
                    <a:pt x="4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1" name="Freeform 98">
              <a:extLst>
                <a:ext uri="{FF2B5EF4-FFF2-40B4-BE49-F238E27FC236}">
                  <a16:creationId xmlns:a16="http://schemas.microsoft.com/office/drawing/2014/main" id="{989DF6E5-B3C9-425F-99CA-81C2D74C1A6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92164" y="3965561"/>
              <a:ext cx="147990" cy="79154"/>
            </a:xfrm>
            <a:custGeom>
              <a:avLst/>
              <a:gdLst>
                <a:gd name="T0" fmla="*/ 23 w 45"/>
                <a:gd name="T1" fmla="*/ 0 h 26"/>
                <a:gd name="T2" fmla="*/ 30 w 45"/>
                <a:gd name="T3" fmla="*/ 26 h 26"/>
                <a:gd name="T4" fmla="*/ 23 w 45"/>
                <a:gd name="T5" fmla="*/ 0 h 26"/>
              </a:gdLst>
              <a:ahLst/>
              <a:cxnLst>
                <a:cxn ang="0">
                  <a:pos x="T0" y="T1"/>
                </a:cxn>
                <a:cxn ang="0">
                  <a:pos x="T2" y="T3"/>
                </a:cxn>
                <a:cxn ang="0">
                  <a:pos x="T4" y="T5"/>
                </a:cxn>
              </a:cxnLst>
              <a:rect l="0" t="0" r="r" b="b"/>
              <a:pathLst>
                <a:path w="45" h="26">
                  <a:moveTo>
                    <a:pt x="23" y="0"/>
                  </a:moveTo>
                  <a:cubicBezTo>
                    <a:pt x="33" y="2"/>
                    <a:pt x="45" y="21"/>
                    <a:pt x="30" y="26"/>
                  </a:cubicBezTo>
                  <a:cubicBezTo>
                    <a:pt x="10" y="24"/>
                    <a:pt x="0" y="8"/>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2" name="Freeform 99">
              <a:extLst>
                <a:ext uri="{FF2B5EF4-FFF2-40B4-BE49-F238E27FC236}">
                  <a16:creationId xmlns:a16="http://schemas.microsoft.com/office/drawing/2014/main" id="{8E34FCE1-E4AB-4024-8641-3F1A097202A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85349" y="3965559"/>
              <a:ext cx="219770" cy="121588"/>
            </a:xfrm>
            <a:custGeom>
              <a:avLst/>
              <a:gdLst>
                <a:gd name="T0" fmla="*/ 36 w 67"/>
                <a:gd name="T1" fmla="*/ 0 h 40"/>
                <a:gd name="T2" fmla="*/ 44 w 67"/>
                <a:gd name="T3" fmla="*/ 2 h 40"/>
                <a:gd name="T4" fmla="*/ 31 w 67"/>
                <a:gd name="T5" fmla="*/ 2 h 40"/>
                <a:gd name="T6" fmla="*/ 36 w 67"/>
                <a:gd name="T7" fmla="*/ 0 h 40"/>
              </a:gdLst>
              <a:ahLst/>
              <a:cxnLst>
                <a:cxn ang="0">
                  <a:pos x="T0" y="T1"/>
                </a:cxn>
                <a:cxn ang="0">
                  <a:pos x="T2" y="T3"/>
                </a:cxn>
                <a:cxn ang="0">
                  <a:pos x="T4" y="T5"/>
                </a:cxn>
                <a:cxn ang="0">
                  <a:pos x="T6" y="T7"/>
                </a:cxn>
              </a:cxnLst>
              <a:rect l="0" t="0" r="r" b="b"/>
              <a:pathLst>
                <a:path w="67" h="40">
                  <a:moveTo>
                    <a:pt x="36" y="0"/>
                  </a:moveTo>
                  <a:cubicBezTo>
                    <a:pt x="39" y="3"/>
                    <a:pt x="41" y="0"/>
                    <a:pt x="44" y="2"/>
                  </a:cubicBezTo>
                  <a:cubicBezTo>
                    <a:pt x="67" y="40"/>
                    <a:pt x="0" y="25"/>
                    <a:pt x="31" y="2"/>
                  </a:cubicBezTo>
                  <a:cubicBezTo>
                    <a:pt x="24" y="11"/>
                    <a:pt x="31" y="5"/>
                    <a:pt x="3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3" name="Freeform 101">
              <a:extLst>
                <a:ext uri="{FF2B5EF4-FFF2-40B4-BE49-F238E27FC236}">
                  <a16:creationId xmlns:a16="http://schemas.microsoft.com/office/drawing/2014/main" id="{01AFDDF1-8D6D-4AC0-8BEF-32F805D2B39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34910" y="3972090"/>
              <a:ext cx="138242" cy="81603"/>
            </a:xfrm>
            <a:custGeom>
              <a:avLst/>
              <a:gdLst>
                <a:gd name="T0" fmla="*/ 22 w 42"/>
                <a:gd name="T1" fmla="*/ 0 h 27"/>
                <a:gd name="T2" fmla="*/ 14 w 42"/>
                <a:gd name="T3" fmla="*/ 25 h 27"/>
                <a:gd name="T4" fmla="*/ 22 w 42"/>
                <a:gd name="T5" fmla="*/ 0 h 27"/>
              </a:gdLst>
              <a:ahLst/>
              <a:cxnLst>
                <a:cxn ang="0">
                  <a:pos x="T0" y="T1"/>
                </a:cxn>
                <a:cxn ang="0">
                  <a:pos x="T2" y="T3"/>
                </a:cxn>
                <a:cxn ang="0">
                  <a:pos x="T4" y="T5"/>
                </a:cxn>
              </a:cxnLst>
              <a:rect l="0" t="0" r="r" b="b"/>
              <a:pathLst>
                <a:path w="42" h="27">
                  <a:moveTo>
                    <a:pt x="22" y="0"/>
                  </a:moveTo>
                  <a:cubicBezTo>
                    <a:pt x="42" y="7"/>
                    <a:pt x="28" y="27"/>
                    <a:pt x="14" y="25"/>
                  </a:cubicBezTo>
                  <a:cubicBezTo>
                    <a:pt x="0" y="18"/>
                    <a:pt x="9" y="2"/>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4" name="Freeform 102">
              <a:extLst>
                <a:ext uri="{FF2B5EF4-FFF2-40B4-BE49-F238E27FC236}">
                  <a16:creationId xmlns:a16="http://schemas.microsoft.com/office/drawing/2014/main" id="{6D4170D8-6D57-4FE0-9668-F8A55D367A2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712688" y="3975353"/>
              <a:ext cx="121406" cy="99554"/>
            </a:xfrm>
            <a:custGeom>
              <a:avLst/>
              <a:gdLst>
                <a:gd name="T0" fmla="*/ 21 w 37"/>
                <a:gd name="T1" fmla="*/ 0 h 33"/>
                <a:gd name="T2" fmla="*/ 19 w 37"/>
                <a:gd name="T3" fmla="*/ 23 h 33"/>
                <a:gd name="T4" fmla="*/ 21 w 37"/>
                <a:gd name="T5" fmla="*/ 0 h 33"/>
              </a:gdLst>
              <a:ahLst/>
              <a:cxnLst>
                <a:cxn ang="0">
                  <a:pos x="T0" y="T1"/>
                </a:cxn>
                <a:cxn ang="0">
                  <a:pos x="T2" y="T3"/>
                </a:cxn>
                <a:cxn ang="0">
                  <a:pos x="T4" y="T5"/>
                </a:cxn>
              </a:cxnLst>
              <a:rect l="0" t="0" r="r" b="b"/>
              <a:pathLst>
                <a:path w="37" h="33">
                  <a:moveTo>
                    <a:pt x="21" y="0"/>
                  </a:moveTo>
                  <a:cubicBezTo>
                    <a:pt x="37" y="0"/>
                    <a:pt x="29" y="33"/>
                    <a:pt x="19" y="23"/>
                  </a:cubicBezTo>
                  <a:cubicBezTo>
                    <a:pt x="0" y="30"/>
                    <a:pt x="3" y="0"/>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5" name="Freeform 103">
              <a:extLst>
                <a:ext uri="{FF2B5EF4-FFF2-40B4-BE49-F238E27FC236}">
                  <a16:creationId xmlns:a16="http://schemas.microsoft.com/office/drawing/2014/main" id="{D27F0973-FA6A-4121-9CDC-BC4B282E061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974995" y="3981065"/>
              <a:ext cx="140901" cy="102819"/>
            </a:xfrm>
            <a:custGeom>
              <a:avLst/>
              <a:gdLst>
                <a:gd name="T0" fmla="*/ 28 w 43"/>
                <a:gd name="T1" fmla="*/ 0 h 34"/>
                <a:gd name="T2" fmla="*/ 41 w 43"/>
                <a:gd name="T3" fmla="*/ 21 h 34"/>
                <a:gd name="T4" fmla="*/ 28 w 43"/>
                <a:gd name="T5" fmla="*/ 0 h 34"/>
              </a:gdLst>
              <a:ahLst/>
              <a:cxnLst>
                <a:cxn ang="0">
                  <a:pos x="T0" y="T1"/>
                </a:cxn>
                <a:cxn ang="0">
                  <a:pos x="T2" y="T3"/>
                </a:cxn>
                <a:cxn ang="0">
                  <a:pos x="T4" y="T5"/>
                </a:cxn>
              </a:cxnLst>
              <a:rect l="0" t="0" r="r" b="b"/>
              <a:pathLst>
                <a:path w="43" h="34">
                  <a:moveTo>
                    <a:pt x="28" y="0"/>
                  </a:moveTo>
                  <a:cubicBezTo>
                    <a:pt x="35" y="1"/>
                    <a:pt x="43" y="11"/>
                    <a:pt x="41" y="21"/>
                  </a:cubicBezTo>
                  <a:cubicBezTo>
                    <a:pt x="23" y="34"/>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6" name="Freeform 113">
              <a:extLst>
                <a:ext uri="{FF2B5EF4-FFF2-40B4-BE49-F238E27FC236}">
                  <a16:creationId xmlns:a16="http://schemas.microsoft.com/office/drawing/2014/main" id="{3520ADCA-C047-45A3-A9FC-652B3DB7BE3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12482" y="4026762"/>
              <a:ext cx="9748" cy="8977"/>
            </a:xfrm>
            <a:custGeom>
              <a:avLst/>
              <a:gdLst>
                <a:gd name="T0" fmla="*/ 1 w 3"/>
                <a:gd name="T1" fmla="*/ 0 h 3"/>
                <a:gd name="T2" fmla="*/ 3 w 3"/>
                <a:gd name="T3" fmla="*/ 1 h 3"/>
                <a:gd name="T4" fmla="*/ 1 w 3"/>
                <a:gd name="T5" fmla="*/ 0 h 3"/>
              </a:gdLst>
              <a:ahLst/>
              <a:cxnLst>
                <a:cxn ang="0">
                  <a:pos x="T0" y="T1"/>
                </a:cxn>
                <a:cxn ang="0">
                  <a:pos x="T2" y="T3"/>
                </a:cxn>
                <a:cxn ang="0">
                  <a:pos x="T4" y="T5"/>
                </a:cxn>
              </a:cxnLst>
              <a:rect l="0" t="0" r="r" b="b"/>
              <a:pathLst>
                <a:path w="3" h="3">
                  <a:moveTo>
                    <a:pt x="1" y="0"/>
                  </a:moveTo>
                  <a:cubicBezTo>
                    <a:pt x="1" y="0"/>
                    <a:pt x="2" y="1"/>
                    <a:pt x="3" y="1"/>
                  </a:cubicBezTo>
                  <a:cubicBezTo>
                    <a:pt x="2" y="3"/>
                    <a:pt x="0" y="1"/>
                    <a:pt x="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7" name="Freeform 115">
              <a:extLst>
                <a:ext uri="{FF2B5EF4-FFF2-40B4-BE49-F238E27FC236}">
                  <a16:creationId xmlns:a16="http://schemas.microsoft.com/office/drawing/2014/main" id="{F6F5A9C4-18F4-4B3A-B454-B0702D519C0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41790" y="4032475"/>
              <a:ext cx="6204"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0"/>
                    <a:pt x="2" y="1"/>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8" name="Freeform 117">
              <a:extLst>
                <a:ext uri="{FF2B5EF4-FFF2-40B4-BE49-F238E27FC236}">
                  <a16:creationId xmlns:a16="http://schemas.microsoft.com/office/drawing/2014/main" id="{CABEE4F6-1B82-4146-9C1F-F8A712164F4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037027" y="4044716"/>
              <a:ext cx="7089"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1"/>
                    <a:pt x="2" y="1"/>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9" name="Freeform 119">
              <a:extLst>
                <a:ext uri="{FF2B5EF4-FFF2-40B4-BE49-F238E27FC236}">
                  <a16:creationId xmlns:a16="http://schemas.microsoft.com/office/drawing/2014/main" id="{86F52E18-09F6-44F8-BD90-35E5C1B32AD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369450" y="3949647"/>
              <a:ext cx="127608" cy="150965"/>
            </a:xfrm>
            <a:custGeom>
              <a:avLst/>
              <a:gdLst>
                <a:gd name="T0" fmla="*/ 13 w 39"/>
                <a:gd name="T1" fmla="*/ 6 h 50"/>
                <a:gd name="T2" fmla="*/ 0 w 39"/>
                <a:gd name="T3" fmla="*/ 23 h 50"/>
                <a:gd name="T4" fmla="*/ 13 w 39"/>
                <a:gd name="T5" fmla="*/ 6 h 50"/>
              </a:gdLst>
              <a:ahLst/>
              <a:cxnLst>
                <a:cxn ang="0">
                  <a:pos x="T0" y="T1"/>
                </a:cxn>
                <a:cxn ang="0">
                  <a:pos x="T2" y="T3"/>
                </a:cxn>
                <a:cxn ang="0">
                  <a:pos x="T4" y="T5"/>
                </a:cxn>
              </a:cxnLst>
              <a:rect l="0" t="0" r="r" b="b"/>
              <a:pathLst>
                <a:path w="39" h="50">
                  <a:moveTo>
                    <a:pt x="13" y="6"/>
                  </a:moveTo>
                  <a:cubicBezTo>
                    <a:pt x="39" y="10"/>
                    <a:pt x="16" y="50"/>
                    <a:pt x="0" y="23"/>
                  </a:cubicBezTo>
                  <a:cubicBezTo>
                    <a:pt x="1" y="0"/>
                    <a:pt x="5" y="14"/>
                    <a:pt x="13" y="6"/>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0" name="Freeform 105">
              <a:extLst>
                <a:ext uri="{FF2B5EF4-FFF2-40B4-BE49-F238E27FC236}">
                  <a16:creationId xmlns:a16="http://schemas.microsoft.com/office/drawing/2014/main" id="{7FEB04FC-FC18-4EF5-8129-6ED9A8DCA76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821832" y="2709558"/>
              <a:ext cx="140901" cy="93027"/>
            </a:xfrm>
            <a:custGeom>
              <a:avLst/>
              <a:gdLst>
                <a:gd name="T0" fmla="*/ 26 w 43"/>
                <a:gd name="T1" fmla="*/ 3 h 31"/>
                <a:gd name="T2" fmla="*/ 39 w 43"/>
                <a:gd name="T3" fmla="*/ 23 h 31"/>
                <a:gd name="T4" fmla="*/ 26 w 43"/>
                <a:gd name="T5" fmla="*/ 3 h 31"/>
              </a:gdLst>
              <a:ahLst/>
              <a:cxnLst>
                <a:cxn ang="0">
                  <a:pos x="T0" y="T1"/>
                </a:cxn>
                <a:cxn ang="0">
                  <a:pos x="T2" y="T3"/>
                </a:cxn>
                <a:cxn ang="0">
                  <a:pos x="T4" y="T5"/>
                </a:cxn>
              </a:cxnLst>
              <a:rect l="0" t="0" r="r" b="b"/>
              <a:pathLst>
                <a:path w="43" h="31">
                  <a:moveTo>
                    <a:pt x="26" y="3"/>
                  </a:moveTo>
                  <a:cubicBezTo>
                    <a:pt x="34" y="0"/>
                    <a:pt x="43" y="17"/>
                    <a:pt x="39" y="23"/>
                  </a:cubicBezTo>
                  <a:cubicBezTo>
                    <a:pt x="20" y="31"/>
                    <a:pt x="0" y="15"/>
                    <a:pt x="26"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1" name="Freeform 106">
              <a:extLst>
                <a:ext uri="{FF2B5EF4-FFF2-40B4-BE49-F238E27FC236}">
                  <a16:creationId xmlns:a16="http://schemas.microsoft.com/office/drawing/2014/main" id="{2882D243-849A-44C8-9229-8C2F8AB3DA7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2215773" y="2694053"/>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2" name="Freeform 107">
              <a:extLst>
                <a:ext uri="{FF2B5EF4-FFF2-40B4-BE49-F238E27FC236}">
                  <a16:creationId xmlns:a16="http://schemas.microsoft.com/office/drawing/2014/main" id="{8A7EF5B8-81CA-4B87-BDF6-9B11DCA48D8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533828" y="2697318"/>
              <a:ext cx="154193" cy="81603"/>
            </a:xfrm>
            <a:custGeom>
              <a:avLst/>
              <a:gdLst>
                <a:gd name="T0" fmla="*/ 31 w 47"/>
                <a:gd name="T1" fmla="*/ 0 h 27"/>
                <a:gd name="T2" fmla="*/ 17 w 47"/>
                <a:gd name="T3" fmla="*/ 23 h 27"/>
                <a:gd name="T4" fmla="*/ 31 w 47"/>
                <a:gd name="T5" fmla="*/ 0 h 27"/>
              </a:gdLst>
              <a:ahLst/>
              <a:cxnLst>
                <a:cxn ang="0">
                  <a:pos x="T0" y="T1"/>
                </a:cxn>
                <a:cxn ang="0">
                  <a:pos x="T2" y="T3"/>
                </a:cxn>
                <a:cxn ang="0">
                  <a:pos x="T4" y="T5"/>
                </a:cxn>
              </a:cxnLst>
              <a:rect l="0" t="0" r="r" b="b"/>
              <a:pathLst>
                <a:path w="47" h="27">
                  <a:moveTo>
                    <a:pt x="31" y="0"/>
                  </a:moveTo>
                  <a:cubicBezTo>
                    <a:pt x="47" y="10"/>
                    <a:pt x="32" y="27"/>
                    <a:pt x="17" y="23"/>
                  </a:cubicBezTo>
                  <a:cubicBezTo>
                    <a:pt x="0" y="14"/>
                    <a:pt x="18" y="0"/>
                    <a:pt x="3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3" name="Freeform 108">
              <a:extLst>
                <a:ext uri="{FF2B5EF4-FFF2-40B4-BE49-F238E27FC236}">
                  <a16:creationId xmlns:a16="http://schemas.microsoft.com/office/drawing/2014/main" id="{46C9A6CE-FA4C-4943-8F9C-FBB26D5B245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697806" y="2647540"/>
              <a:ext cx="121406" cy="90579"/>
            </a:xfrm>
            <a:custGeom>
              <a:avLst/>
              <a:gdLst>
                <a:gd name="T0" fmla="*/ 26 w 37"/>
                <a:gd name="T1" fmla="*/ 1 h 30"/>
                <a:gd name="T2" fmla="*/ 35 w 37"/>
                <a:gd name="T3" fmla="*/ 21 h 30"/>
                <a:gd name="T4" fmla="*/ 26 w 37"/>
                <a:gd name="T5" fmla="*/ 1 h 30"/>
              </a:gdLst>
              <a:ahLst/>
              <a:cxnLst>
                <a:cxn ang="0">
                  <a:pos x="T0" y="T1"/>
                </a:cxn>
                <a:cxn ang="0">
                  <a:pos x="T2" y="T3"/>
                </a:cxn>
                <a:cxn ang="0">
                  <a:pos x="T4" y="T5"/>
                </a:cxn>
              </a:cxnLst>
              <a:rect l="0" t="0" r="r" b="b"/>
              <a:pathLst>
                <a:path w="37" h="30">
                  <a:moveTo>
                    <a:pt x="26" y="1"/>
                  </a:moveTo>
                  <a:cubicBezTo>
                    <a:pt x="35" y="0"/>
                    <a:pt x="37" y="13"/>
                    <a:pt x="35" y="21"/>
                  </a:cubicBezTo>
                  <a:cubicBezTo>
                    <a:pt x="14" y="30"/>
                    <a:pt x="0" y="8"/>
                    <a:pt x="26"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4" name="Freeform 109">
              <a:extLst>
                <a:ext uri="{FF2B5EF4-FFF2-40B4-BE49-F238E27FC236}">
                  <a16:creationId xmlns:a16="http://schemas.microsoft.com/office/drawing/2014/main" id="{558596F9-ED2F-4DC6-B22A-E2C66EBFF7E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083207" y="2710825"/>
              <a:ext cx="154193" cy="84866"/>
            </a:xfrm>
            <a:custGeom>
              <a:avLst/>
              <a:gdLst>
                <a:gd name="T0" fmla="*/ 26 w 47"/>
                <a:gd name="T1" fmla="*/ 0 h 28"/>
                <a:gd name="T2" fmla="*/ 10 w 47"/>
                <a:gd name="T3" fmla="*/ 26 h 28"/>
                <a:gd name="T4" fmla="*/ 26 w 47"/>
                <a:gd name="T5" fmla="*/ 0 h 28"/>
              </a:gdLst>
              <a:ahLst/>
              <a:cxnLst>
                <a:cxn ang="0">
                  <a:pos x="T0" y="T1"/>
                </a:cxn>
                <a:cxn ang="0">
                  <a:pos x="T2" y="T3"/>
                </a:cxn>
                <a:cxn ang="0">
                  <a:pos x="T4" y="T5"/>
                </a:cxn>
              </a:cxnLst>
              <a:rect l="0" t="0" r="r" b="b"/>
              <a:pathLst>
                <a:path w="47" h="28">
                  <a:moveTo>
                    <a:pt x="26" y="0"/>
                  </a:moveTo>
                  <a:cubicBezTo>
                    <a:pt x="47" y="13"/>
                    <a:pt x="28" y="28"/>
                    <a:pt x="10" y="26"/>
                  </a:cubicBezTo>
                  <a:cubicBezTo>
                    <a:pt x="0" y="13"/>
                    <a:pt x="15" y="4"/>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5" name="Freeform 110">
              <a:extLst>
                <a:ext uri="{FF2B5EF4-FFF2-40B4-BE49-F238E27FC236}">
                  <a16:creationId xmlns:a16="http://schemas.microsoft.com/office/drawing/2014/main" id="{0A796E91-DB9C-4A85-AC50-52B7244618E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2500271" y="2701852"/>
              <a:ext cx="127608" cy="114243"/>
            </a:xfrm>
            <a:custGeom>
              <a:avLst/>
              <a:gdLst>
                <a:gd name="T0" fmla="*/ 21 w 39"/>
                <a:gd name="T1" fmla="*/ 1 h 38"/>
                <a:gd name="T2" fmla="*/ 39 w 39"/>
                <a:gd name="T3" fmla="*/ 18 h 38"/>
                <a:gd name="T4" fmla="*/ 21 w 39"/>
                <a:gd name="T5" fmla="*/ 1 h 38"/>
              </a:gdLst>
              <a:ahLst/>
              <a:cxnLst>
                <a:cxn ang="0">
                  <a:pos x="T0" y="T1"/>
                </a:cxn>
                <a:cxn ang="0">
                  <a:pos x="T2" y="T3"/>
                </a:cxn>
                <a:cxn ang="0">
                  <a:pos x="T4" y="T5"/>
                </a:cxn>
              </a:cxnLst>
              <a:rect l="0" t="0" r="r" b="b"/>
              <a:pathLst>
                <a:path w="39" h="38">
                  <a:moveTo>
                    <a:pt x="21" y="1"/>
                  </a:moveTo>
                  <a:cubicBezTo>
                    <a:pt x="35" y="0"/>
                    <a:pt x="38" y="8"/>
                    <a:pt x="39" y="18"/>
                  </a:cubicBezTo>
                  <a:cubicBezTo>
                    <a:pt x="25" y="38"/>
                    <a:pt x="0" y="13"/>
                    <a:pt x="2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6" name="Freeform 111">
              <a:extLst>
                <a:ext uri="{FF2B5EF4-FFF2-40B4-BE49-F238E27FC236}">
                  <a16:creationId xmlns:a16="http://schemas.microsoft.com/office/drawing/2014/main" id="{BDDE8582-BCCB-4067-A898-40B7AF287F9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446706" y="2640739"/>
              <a:ext cx="131153" cy="87315"/>
            </a:xfrm>
            <a:custGeom>
              <a:avLst/>
              <a:gdLst>
                <a:gd name="T0" fmla="*/ 24 w 40"/>
                <a:gd name="T1" fmla="*/ 0 h 29"/>
                <a:gd name="T2" fmla="*/ 20 w 40"/>
                <a:gd name="T3" fmla="*/ 25 h 29"/>
                <a:gd name="T4" fmla="*/ 24 w 40"/>
                <a:gd name="T5" fmla="*/ 0 h 29"/>
              </a:gdLst>
              <a:ahLst/>
              <a:cxnLst>
                <a:cxn ang="0">
                  <a:pos x="T0" y="T1"/>
                </a:cxn>
                <a:cxn ang="0">
                  <a:pos x="T2" y="T3"/>
                </a:cxn>
                <a:cxn ang="0">
                  <a:pos x="T4" y="T5"/>
                </a:cxn>
              </a:cxnLst>
              <a:rect l="0" t="0" r="r" b="b"/>
              <a:pathLst>
                <a:path w="40" h="29">
                  <a:moveTo>
                    <a:pt x="24" y="0"/>
                  </a:moveTo>
                  <a:cubicBezTo>
                    <a:pt x="40" y="1"/>
                    <a:pt x="35" y="29"/>
                    <a:pt x="20" y="25"/>
                  </a:cubicBezTo>
                  <a:cubicBezTo>
                    <a:pt x="0" y="19"/>
                    <a:pt x="5" y="2"/>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7" name="Freeform 112">
              <a:extLst>
                <a:ext uri="{FF2B5EF4-FFF2-40B4-BE49-F238E27FC236}">
                  <a16:creationId xmlns:a16="http://schemas.microsoft.com/office/drawing/2014/main" id="{2CB91EAD-CEDA-4142-A6CA-7771481AAD5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910933" y="2681813"/>
              <a:ext cx="117860"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1" y="1"/>
                    <a:pt x="36" y="24"/>
                    <a:pt x="21" y="27"/>
                  </a:cubicBezTo>
                  <a:cubicBezTo>
                    <a:pt x="1" y="27"/>
                    <a:pt x="0" y="0"/>
                    <a:pt x="1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8" name="Freeform 91">
              <a:extLst>
                <a:ext uri="{FF2B5EF4-FFF2-40B4-BE49-F238E27FC236}">
                  <a16:creationId xmlns:a16="http://schemas.microsoft.com/office/drawing/2014/main" id="{66863EF9-28A8-44EC-AE49-242D560F107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56482" y="2683013"/>
              <a:ext cx="118747"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0" y="1"/>
                    <a:pt x="36" y="24"/>
                    <a:pt x="21" y="27"/>
                  </a:cubicBezTo>
                  <a:cubicBezTo>
                    <a:pt x="1" y="26"/>
                    <a:pt x="0" y="0"/>
                    <a:pt x="1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9" name="Freeform 92">
              <a:extLst>
                <a:ext uri="{FF2B5EF4-FFF2-40B4-BE49-F238E27FC236}">
                  <a16:creationId xmlns:a16="http://schemas.microsoft.com/office/drawing/2014/main" id="{82C2E02B-90DD-4C32-80EB-220355FD8C4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310134" y="2662522"/>
              <a:ext cx="140901" cy="102819"/>
            </a:xfrm>
            <a:custGeom>
              <a:avLst/>
              <a:gdLst>
                <a:gd name="T0" fmla="*/ 28 w 43"/>
                <a:gd name="T1" fmla="*/ 0 h 34"/>
                <a:gd name="T2" fmla="*/ 41 w 43"/>
                <a:gd name="T3" fmla="*/ 21 h 34"/>
                <a:gd name="T4" fmla="*/ 28 w 43"/>
                <a:gd name="T5" fmla="*/ 0 h 34"/>
              </a:gdLst>
              <a:ahLst/>
              <a:cxnLst>
                <a:cxn ang="0">
                  <a:pos x="T0" y="T1"/>
                </a:cxn>
                <a:cxn ang="0">
                  <a:pos x="T2" y="T3"/>
                </a:cxn>
                <a:cxn ang="0">
                  <a:pos x="T4" y="T5"/>
                </a:cxn>
              </a:cxnLst>
              <a:rect l="0" t="0" r="r" b="b"/>
              <a:pathLst>
                <a:path w="43" h="34">
                  <a:moveTo>
                    <a:pt x="28" y="0"/>
                  </a:moveTo>
                  <a:cubicBezTo>
                    <a:pt x="35" y="1"/>
                    <a:pt x="43" y="11"/>
                    <a:pt x="41" y="21"/>
                  </a:cubicBezTo>
                  <a:cubicBezTo>
                    <a:pt x="23" y="34"/>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0" name="Freeform 95">
              <a:extLst>
                <a:ext uri="{FF2B5EF4-FFF2-40B4-BE49-F238E27FC236}">
                  <a16:creationId xmlns:a16="http://schemas.microsoft.com/office/drawing/2014/main" id="{18D22113-ACE7-4ED3-930A-BE0C59688A0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26596" y="3071759"/>
              <a:ext cx="117860"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1" y="2"/>
                    <a:pt x="36" y="24"/>
                    <a:pt x="21" y="27"/>
                  </a:cubicBezTo>
                  <a:cubicBezTo>
                    <a:pt x="1" y="27"/>
                    <a:pt x="0" y="0"/>
                    <a:pt x="1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1" name="Freeform 104">
              <a:extLst>
                <a:ext uri="{FF2B5EF4-FFF2-40B4-BE49-F238E27FC236}">
                  <a16:creationId xmlns:a16="http://schemas.microsoft.com/office/drawing/2014/main" id="{9FF51708-472E-4524-835A-8BBAB99FD8A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450155" y="2695980"/>
              <a:ext cx="7089"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0"/>
                    <a:pt x="2" y="1"/>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73" name="Group 72">
            <a:extLst>
              <a:ext uri="{FF2B5EF4-FFF2-40B4-BE49-F238E27FC236}">
                <a16:creationId xmlns:a16="http://schemas.microsoft.com/office/drawing/2014/main" id="{84C90B19-086C-49B0-9CE7-EEF7B17A17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612043" y="2644569"/>
            <a:ext cx="2581224" cy="1380932"/>
            <a:chOff x="9645734" y="2644569"/>
            <a:chExt cx="2581224" cy="1380932"/>
          </a:xfrm>
        </p:grpSpPr>
        <p:sp>
          <p:nvSpPr>
            <p:cNvPr id="74" name="Freeform 15">
              <a:extLst>
                <a:ext uri="{FF2B5EF4-FFF2-40B4-BE49-F238E27FC236}">
                  <a16:creationId xmlns:a16="http://schemas.microsoft.com/office/drawing/2014/main" id="{D386663F-A31D-4E93-90A4-9E96CFA80E6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960431" y="2983280"/>
              <a:ext cx="121406" cy="72626"/>
            </a:xfrm>
            <a:custGeom>
              <a:avLst/>
              <a:gdLst>
                <a:gd name="T0" fmla="*/ 16 w 37"/>
                <a:gd name="T1" fmla="*/ 0 h 24"/>
                <a:gd name="T2" fmla="*/ 11 w 37"/>
                <a:gd name="T3" fmla="*/ 24 h 24"/>
                <a:gd name="T4" fmla="*/ 16 w 37"/>
                <a:gd name="T5" fmla="*/ 0 h 24"/>
              </a:gdLst>
              <a:ahLst/>
              <a:cxnLst>
                <a:cxn ang="0">
                  <a:pos x="T0" y="T1"/>
                </a:cxn>
                <a:cxn ang="0">
                  <a:pos x="T2" y="T3"/>
                </a:cxn>
                <a:cxn ang="0">
                  <a:pos x="T4" y="T5"/>
                </a:cxn>
              </a:cxnLst>
              <a:rect l="0" t="0" r="r" b="b"/>
              <a:pathLst>
                <a:path w="37" h="24">
                  <a:moveTo>
                    <a:pt x="16" y="0"/>
                  </a:moveTo>
                  <a:cubicBezTo>
                    <a:pt x="37" y="6"/>
                    <a:pt x="30" y="20"/>
                    <a:pt x="11" y="24"/>
                  </a:cubicBezTo>
                  <a:cubicBezTo>
                    <a:pt x="0" y="17"/>
                    <a:pt x="5" y="3"/>
                    <a:pt x="1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5" name="Freeform 18">
              <a:extLst>
                <a:ext uri="{FF2B5EF4-FFF2-40B4-BE49-F238E27FC236}">
                  <a16:creationId xmlns:a16="http://schemas.microsoft.com/office/drawing/2014/main" id="{EEF751A7-3935-45E9-855F-D70447C41FB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645734" y="2968592"/>
              <a:ext cx="138242" cy="78339"/>
            </a:xfrm>
            <a:custGeom>
              <a:avLst/>
              <a:gdLst>
                <a:gd name="T0" fmla="*/ 6 w 42"/>
                <a:gd name="T1" fmla="*/ 6 h 26"/>
                <a:gd name="T2" fmla="*/ 21 w 42"/>
                <a:gd name="T3" fmla="*/ 26 h 26"/>
                <a:gd name="T4" fmla="*/ 6 w 42"/>
                <a:gd name="T5" fmla="*/ 6 h 26"/>
              </a:gdLst>
              <a:ahLst/>
              <a:cxnLst>
                <a:cxn ang="0">
                  <a:pos x="T0" y="T1"/>
                </a:cxn>
                <a:cxn ang="0">
                  <a:pos x="T2" y="T3"/>
                </a:cxn>
                <a:cxn ang="0">
                  <a:pos x="T4" y="T5"/>
                </a:cxn>
              </a:cxnLst>
              <a:rect l="0" t="0" r="r" b="b"/>
              <a:pathLst>
                <a:path w="42" h="26">
                  <a:moveTo>
                    <a:pt x="6" y="6"/>
                  </a:moveTo>
                  <a:cubicBezTo>
                    <a:pt x="25" y="0"/>
                    <a:pt x="42" y="17"/>
                    <a:pt x="21" y="26"/>
                  </a:cubicBezTo>
                  <a:cubicBezTo>
                    <a:pt x="9" y="26"/>
                    <a:pt x="0" y="16"/>
                    <a:pt x="6" y="6"/>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6" name="Freeform 19">
              <a:extLst>
                <a:ext uri="{FF2B5EF4-FFF2-40B4-BE49-F238E27FC236}">
                  <a16:creationId xmlns:a16="http://schemas.microsoft.com/office/drawing/2014/main" id="{573D60F7-85E4-4B4C-BE3D-6482D689159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392476" y="2963228"/>
              <a:ext cx="124951" cy="69362"/>
            </a:xfrm>
            <a:custGeom>
              <a:avLst/>
              <a:gdLst>
                <a:gd name="T0" fmla="*/ 16 w 38"/>
                <a:gd name="T1" fmla="*/ 0 h 23"/>
                <a:gd name="T2" fmla="*/ 10 w 38"/>
                <a:gd name="T3" fmla="*/ 23 h 23"/>
                <a:gd name="T4" fmla="*/ 16 w 38"/>
                <a:gd name="T5" fmla="*/ 0 h 23"/>
              </a:gdLst>
              <a:ahLst/>
              <a:cxnLst>
                <a:cxn ang="0">
                  <a:pos x="T0" y="T1"/>
                </a:cxn>
                <a:cxn ang="0">
                  <a:pos x="T2" y="T3"/>
                </a:cxn>
                <a:cxn ang="0">
                  <a:pos x="T4" y="T5"/>
                </a:cxn>
              </a:cxnLst>
              <a:rect l="0" t="0" r="r" b="b"/>
              <a:pathLst>
                <a:path w="38" h="23">
                  <a:moveTo>
                    <a:pt x="16" y="0"/>
                  </a:moveTo>
                  <a:cubicBezTo>
                    <a:pt x="38" y="8"/>
                    <a:pt x="31" y="18"/>
                    <a:pt x="10" y="23"/>
                  </a:cubicBezTo>
                  <a:cubicBezTo>
                    <a:pt x="0" y="16"/>
                    <a:pt x="4" y="3"/>
                    <a:pt x="1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7" name="Freeform 20">
              <a:extLst>
                <a:ext uri="{FF2B5EF4-FFF2-40B4-BE49-F238E27FC236}">
                  <a16:creationId xmlns:a16="http://schemas.microsoft.com/office/drawing/2014/main" id="{8DA04761-E234-4426-BB80-A161149102F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592750" y="2972204"/>
              <a:ext cx="128495" cy="78339"/>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8" name="Freeform 22">
              <a:extLst>
                <a:ext uri="{FF2B5EF4-FFF2-40B4-BE49-F238E27FC236}">
                  <a16:creationId xmlns:a16="http://schemas.microsoft.com/office/drawing/2014/main" id="{63309113-ADC7-4B22-BE96-8A735C37B58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416808" y="3007761"/>
              <a:ext cx="150648" cy="99554"/>
            </a:xfrm>
            <a:custGeom>
              <a:avLst/>
              <a:gdLst>
                <a:gd name="T0" fmla="*/ 26 w 46"/>
                <a:gd name="T1" fmla="*/ 0 h 33"/>
                <a:gd name="T2" fmla="*/ 38 w 46"/>
                <a:gd name="T3" fmla="*/ 22 h 33"/>
                <a:gd name="T4" fmla="*/ 26 w 46"/>
                <a:gd name="T5" fmla="*/ 0 h 33"/>
              </a:gdLst>
              <a:ahLst/>
              <a:cxnLst>
                <a:cxn ang="0">
                  <a:pos x="T0" y="T1"/>
                </a:cxn>
                <a:cxn ang="0">
                  <a:pos x="T2" y="T3"/>
                </a:cxn>
                <a:cxn ang="0">
                  <a:pos x="T4" y="T5"/>
                </a:cxn>
              </a:cxnLst>
              <a:rect l="0" t="0" r="r" b="b"/>
              <a:pathLst>
                <a:path w="46" h="33">
                  <a:moveTo>
                    <a:pt x="26" y="0"/>
                  </a:moveTo>
                  <a:cubicBezTo>
                    <a:pt x="29" y="0"/>
                    <a:pt x="46" y="16"/>
                    <a:pt x="38" y="22"/>
                  </a:cubicBezTo>
                  <a:cubicBezTo>
                    <a:pt x="16" y="33"/>
                    <a:pt x="0" y="5"/>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9" name="Freeform 23">
              <a:extLst>
                <a:ext uri="{FF2B5EF4-FFF2-40B4-BE49-F238E27FC236}">
                  <a16:creationId xmlns:a16="http://schemas.microsoft.com/office/drawing/2014/main" id="{C6AA2460-B386-4710-9943-F957B4028CA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203242" y="3011025"/>
              <a:ext cx="134697" cy="81603"/>
            </a:xfrm>
            <a:custGeom>
              <a:avLst/>
              <a:gdLst>
                <a:gd name="T0" fmla="*/ 19 w 41"/>
                <a:gd name="T1" fmla="*/ 0 h 27"/>
                <a:gd name="T2" fmla="*/ 8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10"/>
                    <a:pt x="28" y="27"/>
                    <a:pt x="8" y="20"/>
                  </a:cubicBezTo>
                  <a:cubicBezTo>
                    <a:pt x="0" y="8"/>
                    <a:pt x="7" y="2"/>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0" name="Freeform 26">
              <a:extLst>
                <a:ext uri="{FF2B5EF4-FFF2-40B4-BE49-F238E27FC236}">
                  <a16:creationId xmlns:a16="http://schemas.microsoft.com/office/drawing/2014/main" id="{4C0D77C7-5864-439D-94B8-4CE82FF285A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2497" y="2972818"/>
              <a:ext cx="127608" cy="78339"/>
            </a:xfrm>
            <a:custGeom>
              <a:avLst/>
              <a:gdLst>
                <a:gd name="T0" fmla="*/ 24 w 39"/>
                <a:gd name="T1" fmla="*/ 0 h 26"/>
                <a:gd name="T2" fmla="*/ 20 w 39"/>
                <a:gd name="T3" fmla="*/ 25 h 26"/>
                <a:gd name="T4" fmla="*/ 24 w 39"/>
                <a:gd name="T5" fmla="*/ 0 h 26"/>
              </a:gdLst>
              <a:ahLst/>
              <a:cxnLst>
                <a:cxn ang="0">
                  <a:pos x="T0" y="T1"/>
                </a:cxn>
                <a:cxn ang="0">
                  <a:pos x="T2" y="T3"/>
                </a:cxn>
                <a:cxn ang="0">
                  <a:pos x="T4" y="T5"/>
                </a:cxn>
              </a:cxnLst>
              <a:rect l="0" t="0" r="r" b="b"/>
              <a:pathLst>
                <a:path w="39" h="26">
                  <a:moveTo>
                    <a:pt x="24" y="0"/>
                  </a:moveTo>
                  <a:cubicBezTo>
                    <a:pt x="39" y="2"/>
                    <a:pt x="36" y="26"/>
                    <a:pt x="20" y="25"/>
                  </a:cubicBezTo>
                  <a:cubicBezTo>
                    <a:pt x="0" y="18"/>
                    <a:pt x="3" y="3"/>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1" name="Freeform 27">
              <a:extLst>
                <a:ext uri="{FF2B5EF4-FFF2-40B4-BE49-F238E27FC236}">
                  <a16:creationId xmlns:a16="http://schemas.microsoft.com/office/drawing/2014/main" id="{2DADB7CD-640D-42A2-9B13-6318F05F366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137259" y="3002397"/>
              <a:ext cx="131153" cy="93843"/>
            </a:xfrm>
            <a:custGeom>
              <a:avLst/>
              <a:gdLst>
                <a:gd name="T0" fmla="*/ 22 w 40"/>
                <a:gd name="T1" fmla="*/ 0 h 31"/>
                <a:gd name="T2" fmla="*/ 16 w 40"/>
                <a:gd name="T3" fmla="*/ 25 h 31"/>
                <a:gd name="T4" fmla="*/ 22 w 40"/>
                <a:gd name="T5" fmla="*/ 0 h 31"/>
              </a:gdLst>
              <a:ahLst/>
              <a:cxnLst>
                <a:cxn ang="0">
                  <a:pos x="T0" y="T1"/>
                </a:cxn>
                <a:cxn ang="0">
                  <a:pos x="T2" y="T3"/>
                </a:cxn>
                <a:cxn ang="0">
                  <a:pos x="T4" y="T5"/>
                </a:cxn>
              </a:cxnLst>
              <a:rect l="0" t="0" r="r" b="b"/>
              <a:pathLst>
                <a:path w="40" h="31">
                  <a:moveTo>
                    <a:pt x="22" y="0"/>
                  </a:moveTo>
                  <a:cubicBezTo>
                    <a:pt x="39" y="3"/>
                    <a:pt x="40" y="31"/>
                    <a:pt x="16" y="25"/>
                  </a:cubicBezTo>
                  <a:cubicBezTo>
                    <a:pt x="0" y="7"/>
                    <a:pt x="13" y="4"/>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2" name="Freeform 28">
              <a:extLst>
                <a:ext uri="{FF2B5EF4-FFF2-40B4-BE49-F238E27FC236}">
                  <a16:creationId xmlns:a16="http://schemas.microsoft.com/office/drawing/2014/main" id="{84F502C2-997F-4462-83BB-B0B4959C0B4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04199" y="3029326"/>
              <a:ext cx="127608" cy="69362"/>
            </a:xfrm>
            <a:custGeom>
              <a:avLst/>
              <a:gdLst>
                <a:gd name="T0" fmla="*/ 16 w 39"/>
                <a:gd name="T1" fmla="*/ 0 h 23"/>
                <a:gd name="T2" fmla="*/ 11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7"/>
                    <a:pt x="31" y="17"/>
                    <a:pt x="11" y="23"/>
                  </a:cubicBezTo>
                  <a:cubicBezTo>
                    <a:pt x="0" y="16"/>
                    <a:pt x="4" y="2"/>
                    <a:pt x="1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3" name="Freeform 30">
              <a:extLst>
                <a:ext uri="{FF2B5EF4-FFF2-40B4-BE49-F238E27FC236}">
                  <a16:creationId xmlns:a16="http://schemas.microsoft.com/office/drawing/2014/main" id="{C6730C2A-0F13-4A85-82D9-EE0D397DCAB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469090" y="3071411"/>
              <a:ext cx="9748" cy="5712"/>
            </a:xfrm>
            <a:custGeom>
              <a:avLst/>
              <a:gdLst>
                <a:gd name="T0" fmla="*/ 1 w 3"/>
                <a:gd name="T1" fmla="*/ 0 h 2"/>
                <a:gd name="T2" fmla="*/ 2 w 3"/>
                <a:gd name="T3" fmla="*/ 2 h 2"/>
                <a:gd name="T4" fmla="*/ 1 w 3"/>
                <a:gd name="T5" fmla="*/ 0 h 2"/>
              </a:gdLst>
              <a:ahLst/>
              <a:cxnLst>
                <a:cxn ang="0">
                  <a:pos x="T0" y="T1"/>
                </a:cxn>
                <a:cxn ang="0">
                  <a:pos x="T2" y="T3"/>
                </a:cxn>
                <a:cxn ang="0">
                  <a:pos x="T4" y="T5"/>
                </a:cxn>
              </a:cxnLst>
              <a:rect l="0" t="0" r="r" b="b"/>
              <a:pathLst>
                <a:path w="3" h="2">
                  <a:moveTo>
                    <a:pt x="1" y="0"/>
                  </a:moveTo>
                  <a:cubicBezTo>
                    <a:pt x="2" y="1"/>
                    <a:pt x="3" y="2"/>
                    <a:pt x="2" y="2"/>
                  </a:cubicBezTo>
                  <a:cubicBezTo>
                    <a:pt x="1" y="2"/>
                    <a:pt x="0" y="1"/>
                    <a:pt x="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4" name="Freeform 43">
              <a:extLst>
                <a:ext uri="{FF2B5EF4-FFF2-40B4-BE49-F238E27FC236}">
                  <a16:creationId xmlns:a16="http://schemas.microsoft.com/office/drawing/2014/main" id="{B3BD4C90-9991-441F-9365-A9294483E12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42358" y="3300017"/>
              <a:ext cx="143559" cy="75075"/>
            </a:xfrm>
            <a:custGeom>
              <a:avLst/>
              <a:gdLst>
                <a:gd name="T0" fmla="*/ 28 w 44"/>
                <a:gd name="T1" fmla="*/ 0 h 25"/>
                <a:gd name="T2" fmla="*/ 25 w 44"/>
                <a:gd name="T3" fmla="*/ 25 h 25"/>
                <a:gd name="T4" fmla="*/ 28 w 44"/>
                <a:gd name="T5" fmla="*/ 0 h 25"/>
              </a:gdLst>
              <a:ahLst/>
              <a:cxnLst>
                <a:cxn ang="0">
                  <a:pos x="T0" y="T1"/>
                </a:cxn>
                <a:cxn ang="0">
                  <a:pos x="T2" y="T3"/>
                </a:cxn>
                <a:cxn ang="0">
                  <a:pos x="T4" y="T5"/>
                </a:cxn>
              </a:cxnLst>
              <a:rect l="0" t="0" r="r" b="b"/>
              <a:pathLst>
                <a:path w="44" h="25">
                  <a:moveTo>
                    <a:pt x="28" y="0"/>
                  </a:moveTo>
                  <a:cubicBezTo>
                    <a:pt x="44" y="2"/>
                    <a:pt x="38" y="22"/>
                    <a:pt x="25" y="25"/>
                  </a:cubicBezTo>
                  <a:cubicBezTo>
                    <a:pt x="0" y="25"/>
                    <a:pt x="9" y="5"/>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5" name="Freeform 51">
              <a:extLst>
                <a:ext uri="{FF2B5EF4-FFF2-40B4-BE49-F238E27FC236}">
                  <a16:creationId xmlns:a16="http://schemas.microsoft.com/office/drawing/2014/main" id="{3CB171CE-677B-4EE5-B726-47C27425496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287565" y="3374622"/>
              <a:ext cx="115202" cy="90579"/>
            </a:xfrm>
            <a:custGeom>
              <a:avLst/>
              <a:gdLst>
                <a:gd name="T0" fmla="*/ 19 w 35"/>
                <a:gd name="T1" fmla="*/ 0 h 30"/>
                <a:gd name="T2" fmla="*/ 33 w 35"/>
                <a:gd name="T3" fmla="*/ 15 h 30"/>
                <a:gd name="T4" fmla="*/ 25 w 35"/>
                <a:gd name="T5" fmla="*/ 19 h 30"/>
                <a:gd name="T6" fmla="*/ 19 w 35"/>
                <a:gd name="T7" fmla="*/ 0 h 30"/>
              </a:gdLst>
              <a:ahLst/>
              <a:cxnLst>
                <a:cxn ang="0">
                  <a:pos x="T0" y="T1"/>
                </a:cxn>
                <a:cxn ang="0">
                  <a:pos x="T2" y="T3"/>
                </a:cxn>
                <a:cxn ang="0">
                  <a:pos x="T4" y="T5"/>
                </a:cxn>
                <a:cxn ang="0">
                  <a:pos x="T6" y="T7"/>
                </a:cxn>
              </a:cxnLst>
              <a:rect l="0" t="0" r="r" b="b"/>
              <a:pathLst>
                <a:path w="35" h="30">
                  <a:moveTo>
                    <a:pt x="19" y="0"/>
                  </a:moveTo>
                  <a:cubicBezTo>
                    <a:pt x="26" y="0"/>
                    <a:pt x="35" y="8"/>
                    <a:pt x="33" y="15"/>
                  </a:cubicBezTo>
                  <a:cubicBezTo>
                    <a:pt x="30" y="12"/>
                    <a:pt x="27" y="17"/>
                    <a:pt x="25" y="19"/>
                  </a:cubicBezTo>
                  <a:cubicBezTo>
                    <a:pt x="7" y="30"/>
                    <a:pt x="0" y="5"/>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6" name="Freeform 52">
              <a:extLst>
                <a:ext uri="{FF2B5EF4-FFF2-40B4-BE49-F238E27FC236}">
                  <a16:creationId xmlns:a16="http://schemas.microsoft.com/office/drawing/2014/main" id="{4243DBEC-F451-4BAC-A98F-4EBF0C1921B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778835" y="3273725"/>
              <a:ext cx="118747" cy="81603"/>
            </a:xfrm>
            <a:custGeom>
              <a:avLst/>
              <a:gdLst>
                <a:gd name="T0" fmla="*/ 21 w 36"/>
                <a:gd name="T1" fmla="*/ 0 h 27"/>
                <a:gd name="T2" fmla="*/ 22 w 36"/>
                <a:gd name="T3" fmla="*/ 27 h 27"/>
                <a:gd name="T4" fmla="*/ 21 w 36"/>
                <a:gd name="T5" fmla="*/ 0 h 27"/>
              </a:gdLst>
              <a:ahLst/>
              <a:cxnLst>
                <a:cxn ang="0">
                  <a:pos x="T0" y="T1"/>
                </a:cxn>
                <a:cxn ang="0">
                  <a:pos x="T2" y="T3"/>
                </a:cxn>
                <a:cxn ang="0">
                  <a:pos x="T4" y="T5"/>
                </a:cxn>
              </a:cxnLst>
              <a:rect l="0" t="0" r="r" b="b"/>
              <a:pathLst>
                <a:path w="36" h="27">
                  <a:moveTo>
                    <a:pt x="21" y="0"/>
                  </a:moveTo>
                  <a:cubicBezTo>
                    <a:pt x="33" y="3"/>
                    <a:pt x="36" y="23"/>
                    <a:pt x="22" y="27"/>
                  </a:cubicBezTo>
                  <a:cubicBezTo>
                    <a:pt x="3" y="25"/>
                    <a:pt x="0" y="1"/>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7" name="Freeform 53">
              <a:extLst>
                <a:ext uri="{FF2B5EF4-FFF2-40B4-BE49-F238E27FC236}">
                  <a16:creationId xmlns:a16="http://schemas.microsoft.com/office/drawing/2014/main" id="{4E9D873D-7291-4C1F-94CD-715ADB2700E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501219" y="3305143"/>
              <a:ext cx="127608" cy="79154"/>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8" name="Freeform 55">
              <a:extLst>
                <a:ext uri="{FF2B5EF4-FFF2-40B4-BE49-F238E27FC236}">
                  <a16:creationId xmlns:a16="http://schemas.microsoft.com/office/drawing/2014/main" id="{022ECE44-200E-4058-99CF-1A9D8F8E3BD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746682" y="3308407"/>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3"/>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9" name="Freeform 56">
              <a:extLst>
                <a:ext uri="{FF2B5EF4-FFF2-40B4-BE49-F238E27FC236}">
                  <a16:creationId xmlns:a16="http://schemas.microsoft.com/office/drawing/2014/main" id="{4897A97F-5890-4C28-B2B1-9C4C5885B10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675319" y="3319016"/>
              <a:ext cx="128495" cy="72626"/>
            </a:xfrm>
            <a:custGeom>
              <a:avLst/>
              <a:gdLst>
                <a:gd name="T0" fmla="*/ 21 w 39"/>
                <a:gd name="T1" fmla="*/ 0 h 24"/>
                <a:gd name="T2" fmla="*/ 22 w 39"/>
                <a:gd name="T3" fmla="*/ 24 h 24"/>
                <a:gd name="T4" fmla="*/ 21 w 39"/>
                <a:gd name="T5" fmla="*/ 0 h 24"/>
              </a:gdLst>
              <a:ahLst/>
              <a:cxnLst>
                <a:cxn ang="0">
                  <a:pos x="T0" y="T1"/>
                </a:cxn>
                <a:cxn ang="0">
                  <a:pos x="T2" y="T3"/>
                </a:cxn>
                <a:cxn ang="0">
                  <a:pos x="T4" y="T5"/>
                </a:cxn>
              </a:cxnLst>
              <a:rect l="0" t="0" r="r" b="b"/>
              <a:pathLst>
                <a:path w="39" h="24">
                  <a:moveTo>
                    <a:pt x="21" y="0"/>
                  </a:moveTo>
                  <a:cubicBezTo>
                    <a:pt x="37" y="0"/>
                    <a:pt x="39" y="23"/>
                    <a:pt x="22" y="24"/>
                  </a:cubicBezTo>
                  <a:cubicBezTo>
                    <a:pt x="7" y="22"/>
                    <a:pt x="0" y="5"/>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0" name="Freeform 57">
              <a:extLst>
                <a:ext uri="{FF2B5EF4-FFF2-40B4-BE49-F238E27FC236}">
                  <a16:creationId xmlns:a16="http://schemas.microsoft.com/office/drawing/2014/main" id="{03A40F4E-620E-4A37-AE09-BEC49F65BBA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41743" y="3326079"/>
              <a:ext cx="140901" cy="93843"/>
            </a:xfrm>
            <a:custGeom>
              <a:avLst/>
              <a:gdLst>
                <a:gd name="T0" fmla="*/ 27 w 43"/>
                <a:gd name="T1" fmla="*/ 3 h 31"/>
                <a:gd name="T2" fmla="*/ 40 w 43"/>
                <a:gd name="T3" fmla="*/ 23 h 31"/>
                <a:gd name="T4" fmla="*/ 27 w 43"/>
                <a:gd name="T5" fmla="*/ 3 h 31"/>
              </a:gdLst>
              <a:ahLst/>
              <a:cxnLst>
                <a:cxn ang="0">
                  <a:pos x="T0" y="T1"/>
                </a:cxn>
                <a:cxn ang="0">
                  <a:pos x="T2" y="T3"/>
                </a:cxn>
                <a:cxn ang="0">
                  <a:pos x="T4" y="T5"/>
                </a:cxn>
              </a:cxnLst>
              <a:rect l="0" t="0" r="r" b="b"/>
              <a:pathLst>
                <a:path w="43" h="31">
                  <a:moveTo>
                    <a:pt x="27" y="3"/>
                  </a:moveTo>
                  <a:cubicBezTo>
                    <a:pt x="35" y="0"/>
                    <a:pt x="43" y="17"/>
                    <a:pt x="40" y="23"/>
                  </a:cubicBezTo>
                  <a:cubicBezTo>
                    <a:pt x="21" y="31"/>
                    <a:pt x="0" y="15"/>
                    <a:pt x="27"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1" name="Freeform 60">
              <a:extLst>
                <a:ext uri="{FF2B5EF4-FFF2-40B4-BE49-F238E27FC236}">
                  <a16:creationId xmlns:a16="http://schemas.microsoft.com/office/drawing/2014/main" id="{EB710607-2FCD-4801-A601-2BB74E82E9C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186221" y="3347577"/>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4"/>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2" name="Freeform 61">
              <a:extLst>
                <a:ext uri="{FF2B5EF4-FFF2-40B4-BE49-F238E27FC236}">
                  <a16:creationId xmlns:a16="http://schemas.microsoft.com/office/drawing/2014/main" id="{78565A30-A299-44B0-A369-F546B9CA049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432575" y="3363082"/>
              <a:ext cx="137356" cy="99554"/>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5"/>
                    <a:pt x="16" y="0"/>
                    <a:pt x="25"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3" name="Freeform 78">
              <a:extLst>
                <a:ext uri="{FF2B5EF4-FFF2-40B4-BE49-F238E27FC236}">
                  <a16:creationId xmlns:a16="http://schemas.microsoft.com/office/drawing/2014/main" id="{6A2BC99F-457E-41E9-B1B1-1EE99E69656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32099" y="3623124"/>
              <a:ext cx="147990" cy="75075"/>
            </a:xfrm>
            <a:custGeom>
              <a:avLst/>
              <a:gdLst>
                <a:gd name="T0" fmla="*/ 22 w 45"/>
                <a:gd name="T1" fmla="*/ 0 h 25"/>
                <a:gd name="T2" fmla="*/ 28 w 45"/>
                <a:gd name="T3" fmla="*/ 25 h 25"/>
                <a:gd name="T4" fmla="*/ 22 w 45"/>
                <a:gd name="T5" fmla="*/ 0 h 25"/>
              </a:gdLst>
              <a:ahLst/>
              <a:cxnLst>
                <a:cxn ang="0">
                  <a:pos x="T0" y="T1"/>
                </a:cxn>
                <a:cxn ang="0">
                  <a:pos x="T2" y="T3"/>
                </a:cxn>
                <a:cxn ang="0">
                  <a:pos x="T4" y="T5"/>
                </a:cxn>
              </a:cxnLst>
              <a:rect l="0" t="0" r="r" b="b"/>
              <a:pathLst>
                <a:path w="45" h="25">
                  <a:moveTo>
                    <a:pt x="22" y="0"/>
                  </a:moveTo>
                  <a:cubicBezTo>
                    <a:pt x="32" y="1"/>
                    <a:pt x="45" y="21"/>
                    <a:pt x="28" y="25"/>
                  </a:cubicBezTo>
                  <a:cubicBezTo>
                    <a:pt x="9" y="23"/>
                    <a:pt x="0" y="9"/>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4" name="Freeform 79">
              <a:extLst>
                <a:ext uri="{FF2B5EF4-FFF2-40B4-BE49-F238E27FC236}">
                  <a16:creationId xmlns:a16="http://schemas.microsoft.com/office/drawing/2014/main" id="{1ED9AAAB-57D5-418F-9C8F-66729913358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272251" y="3625572"/>
              <a:ext cx="124063" cy="69362"/>
            </a:xfrm>
            <a:custGeom>
              <a:avLst/>
              <a:gdLst>
                <a:gd name="T0" fmla="*/ 20 w 38"/>
                <a:gd name="T1" fmla="*/ 0 h 23"/>
                <a:gd name="T2" fmla="*/ 20 w 38"/>
                <a:gd name="T3" fmla="*/ 22 h 23"/>
                <a:gd name="T4" fmla="*/ 20 w 38"/>
                <a:gd name="T5" fmla="*/ 0 h 23"/>
              </a:gdLst>
              <a:ahLst/>
              <a:cxnLst>
                <a:cxn ang="0">
                  <a:pos x="T0" y="T1"/>
                </a:cxn>
                <a:cxn ang="0">
                  <a:pos x="T2" y="T3"/>
                </a:cxn>
                <a:cxn ang="0">
                  <a:pos x="T4" y="T5"/>
                </a:cxn>
              </a:cxnLst>
              <a:rect l="0" t="0" r="r" b="b"/>
              <a:pathLst>
                <a:path w="38" h="23">
                  <a:moveTo>
                    <a:pt x="20" y="0"/>
                  </a:moveTo>
                  <a:cubicBezTo>
                    <a:pt x="37" y="3"/>
                    <a:pt x="38" y="23"/>
                    <a:pt x="20" y="22"/>
                  </a:cubicBezTo>
                  <a:cubicBezTo>
                    <a:pt x="8" y="18"/>
                    <a:pt x="0" y="5"/>
                    <a:pt x="2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5" name="Freeform 80">
              <a:extLst>
                <a:ext uri="{FF2B5EF4-FFF2-40B4-BE49-F238E27FC236}">
                  <a16:creationId xmlns:a16="http://schemas.microsoft.com/office/drawing/2014/main" id="{27B0F7FF-9FDA-4832-AA28-7A49B38E778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507970" y="3632101"/>
              <a:ext cx="124951" cy="66098"/>
            </a:xfrm>
            <a:custGeom>
              <a:avLst/>
              <a:gdLst>
                <a:gd name="T0" fmla="*/ 21 w 38"/>
                <a:gd name="T1" fmla="*/ 0 h 22"/>
                <a:gd name="T2" fmla="*/ 21 w 38"/>
                <a:gd name="T3" fmla="*/ 22 h 22"/>
                <a:gd name="T4" fmla="*/ 21 w 38"/>
                <a:gd name="T5" fmla="*/ 0 h 22"/>
              </a:gdLst>
              <a:ahLst/>
              <a:cxnLst>
                <a:cxn ang="0">
                  <a:pos x="T0" y="T1"/>
                </a:cxn>
                <a:cxn ang="0">
                  <a:pos x="T2" y="T3"/>
                </a:cxn>
                <a:cxn ang="0">
                  <a:pos x="T4" y="T5"/>
                </a:cxn>
              </a:cxnLst>
              <a:rect l="0" t="0" r="r" b="b"/>
              <a:pathLst>
                <a:path w="38" h="22">
                  <a:moveTo>
                    <a:pt x="21" y="0"/>
                  </a:moveTo>
                  <a:cubicBezTo>
                    <a:pt x="37" y="2"/>
                    <a:pt x="38" y="20"/>
                    <a:pt x="21" y="22"/>
                  </a:cubicBezTo>
                  <a:cubicBezTo>
                    <a:pt x="9" y="16"/>
                    <a:pt x="0" y="6"/>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6" name="Freeform 81">
              <a:extLst>
                <a:ext uri="{FF2B5EF4-FFF2-40B4-BE49-F238E27FC236}">
                  <a16:creationId xmlns:a16="http://schemas.microsoft.com/office/drawing/2014/main" id="{D74EF1D3-B2D1-4F14-8F50-46AEED7D7AE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525289" y="3628835"/>
              <a:ext cx="140901" cy="90579"/>
            </a:xfrm>
            <a:custGeom>
              <a:avLst/>
              <a:gdLst>
                <a:gd name="T0" fmla="*/ 27 w 43"/>
                <a:gd name="T1" fmla="*/ 3 h 30"/>
                <a:gd name="T2" fmla="*/ 40 w 43"/>
                <a:gd name="T3" fmla="*/ 22 h 30"/>
                <a:gd name="T4" fmla="*/ 27 w 43"/>
                <a:gd name="T5" fmla="*/ 3 h 30"/>
              </a:gdLst>
              <a:ahLst/>
              <a:cxnLst>
                <a:cxn ang="0">
                  <a:pos x="T0" y="T1"/>
                </a:cxn>
                <a:cxn ang="0">
                  <a:pos x="T2" y="T3"/>
                </a:cxn>
                <a:cxn ang="0">
                  <a:pos x="T4" y="T5"/>
                </a:cxn>
              </a:cxnLst>
              <a:rect l="0" t="0" r="r" b="b"/>
              <a:pathLst>
                <a:path w="43" h="30">
                  <a:moveTo>
                    <a:pt x="27" y="3"/>
                  </a:moveTo>
                  <a:cubicBezTo>
                    <a:pt x="35" y="0"/>
                    <a:pt x="43" y="16"/>
                    <a:pt x="40" y="22"/>
                  </a:cubicBezTo>
                  <a:cubicBezTo>
                    <a:pt x="21" y="30"/>
                    <a:pt x="0" y="15"/>
                    <a:pt x="27"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7" name="Freeform 82">
              <a:extLst>
                <a:ext uri="{FF2B5EF4-FFF2-40B4-BE49-F238E27FC236}">
                  <a16:creationId xmlns:a16="http://schemas.microsoft.com/office/drawing/2014/main" id="{91A8FE10-BA63-4F35-A987-DDD01DEC537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98431" y="3637811"/>
              <a:ext cx="128495" cy="69362"/>
            </a:xfrm>
            <a:custGeom>
              <a:avLst/>
              <a:gdLst>
                <a:gd name="T0" fmla="*/ 16 w 39"/>
                <a:gd name="T1" fmla="*/ 0 h 23"/>
                <a:gd name="T2" fmla="*/ 10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8"/>
                    <a:pt x="31" y="18"/>
                    <a:pt x="10" y="23"/>
                  </a:cubicBezTo>
                  <a:cubicBezTo>
                    <a:pt x="0" y="16"/>
                    <a:pt x="4" y="3"/>
                    <a:pt x="1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8" name="Freeform 83">
              <a:extLst>
                <a:ext uri="{FF2B5EF4-FFF2-40B4-BE49-F238E27FC236}">
                  <a16:creationId xmlns:a16="http://schemas.microsoft.com/office/drawing/2014/main" id="{478CA902-2280-4691-8C7F-85968E58DE8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026379" y="3619859"/>
              <a:ext cx="131153" cy="157493"/>
            </a:xfrm>
            <a:custGeom>
              <a:avLst/>
              <a:gdLst>
                <a:gd name="T0" fmla="*/ 13 w 40"/>
                <a:gd name="T1" fmla="*/ 7 h 52"/>
                <a:gd name="T2" fmla="*/ 0 w 40"/>
                <a:gd name="T3" fmla="*/ 24 h 52"/>
                <a:gd name="T4" fmla="*/ 13 w 40"/>
                <a:gd name="T5" fmla="*/ 7 h 52"/>
              </a:gdLst>
              <a:ahLst/>
              <a:cxnLst>
                <a:cxn ang="0">
                  <a:pos x="T0" y="T1"/>
                </a:cxn>
                <a:cxn ang="0">
                  <a:pos x="T2" y="T3"/>
                </a:cxn>
                <a:cxn ang="0">
                  <a:pos x="T4" y="T5"/>
                </a:cxn>
              </a:cxnLst>
              <a:rect l="0" t="0" r="r" b="b"/>
              <a:pathLst>
                <a:path w="40" h="52">
                  <a:moveTo>
                    <a:pt x="13" y="7"/>
                  </a:moveTo>
                  <a:cubicBezTo>
                    <a:pt x="40" y="12"/>
                    <a:pt x="18" y="52"/>
                    <a:pt x="0" y="24"/>
                  </a:cubicBezTo>
                  <a:cubicBezTo>
                    <a:pt x="2" y="0"/>
                    <a:pt x="6" y="17"/>
                    <a:pt x="13" y="7"/>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9" name="Freeform 84">
              <a:extLst>
                <a:ext uri="{FF2B5EF4-FFF2-40B4-BE49-F238E27FC236}">
                  <a16:creationId xmlns:a16="http://schemas.microsoft.com/office/drawing/2014/main" id="{ABDFD47C-2B98-4399-807E-C7DF49FE631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751968" y="3643525"/>
              <a:ext cx="131153" cy="88130"/>
            </a:xfrm>
            <a:custGeom>
              <a:avLst/>
              <a:gdLst>
                <a:gd name="T0" fmla="*/ 18 w 40"/>
                <a:gd name="T1" fmla="*/ 1 h 29"/>
                <a:gd name="T2" fmla="*/ 6 w 40"/>
                <a:gd name="T3" fmla="*/ 20 h 29"/>
                <a:gd name="T4" fmla="*/ 18 w 40"/>
                <a:gd name="T5" fmla="*/ 1 h 29"/>
              </a:gdLst>
              <a:ahLst/>
              <a:cxnLst>
                <a:cxn ang="0">
                  <a:pos x="T0" y="T1"/>
                </a:cxn>
                <a:cxn ang="0">
                  <a:pos x="T2" y="T3"/>
                </a:cxn>
                <a:cxn ang="0">
                  <a:pos x="T4" y="T5"/>
                </a:cxn>
              </a:cxnLst>
              <a:rect l="0" t="0" r="r" b="b"/>
              <a:pathLst>
                <a:path w="40" h="29">
                  <a:moveTo>
                    <a:pt x="18" y="1"/>
                  </a:moveTo>
                  <a:cubicBezTo>
                    <a:pt x="40" y="6"/>
                    <a:pt x="25" y="29"/>
                    <a:pt x="6" y="20"/>
                  </a:cubicBezTo>
                  <a:cubicBezTo>
                    <a:pt x="0" y="10"/>
                    <a:pt x="5" y="0"/>
                    <a:pt x="18"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0" name="Freeform 89">
              <a:extLst>
                <a:ext uri="{FF2B5EF4-FFF2-40B4-BE49-F238E27FC236}">
                  <a16:creationId xmlns:a16="http://schemas.microsoft.com/office/drawing/2014/main" id="{B18CDAC6-82CF-48B6-A5F4-EA26D1BAA72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780023" y="3674532"/>
              <a:ext cx="134697" cy="93027"/>
            </a:xfrm>
            <a:custGeom>
              <a:avLst/>
              <a:gdLst>
                <a:gd name="T0" fmla="*/ 23 w 41"/>
                <a:gd name="T1" fmla="*/ 0 h 31"/>
                <a:gd name="T2" fmla="*/ 16 w 41"/>
                <a:gd name="T3" fmla="*/ 25 h 31"/>
                <a:gd name="T4" fmla="*/ 23 w 41"/>
                <a:gd name="T5" fmla="*/ 0 h 31"/>
              </a:gdLst>
              <a:ahLst/>
              <a:cxnLst>
                <a:cxn ang="0">
                  <a:pos x="T0" y="T1"/>
                </a:cxn>
                <a:cxn ang="0">
                  <a:pos x="T2" y="T3"/>
                </a:cxn>
                <a:cxn ang="0">
                  <a:pos x="T4" y="T5"/>
                </a:cxn>
              </a:cxnLst>
              <a:rect l="0" t="0" r="r" b="b"/>
              <a:pathLst>
                <a:path w="41" h="31">
                  <a:moveTo>
                    <a:pt x="23" y="0"/>
                  </a:moveTo>
                  <a:cubicBezTo>
                    <a:pt x="40" y="3"/>
                    <a:pt x="41" y="31"/>
                    <a:pt x="16" y="25"/>
                  </a:cubicBezTo>
                  <a:cubicBezTo>
                    <a:pt x="0" y="7"/>
                    <a:pt x="14" y="4"/>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1" name="Freeform 90">
              <a:extLst>
                <a:ext uri="{FF2B5EF4-FFF2-40B4-BE49-F238E27FC236}">
                  <a16:creationId xmlns:a16="http://schemas.microsoft.com/office/drawing/2014/main" id="{EABFE3E0-B345-41E9-B283-F7FDE9C8CE0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426926" y="3704724"/>
              <a:ext cx="2659" cy="8977"/>
            </a:xfrm>
            <a:custGeom>
              <a:avLst/>
              <a:gdLst>
                <a:gd name="T0" fmla="*/ 0 w 1"/>
                <a:gd name="T1" fmla="*/ 0 h 3"/>
                <a:gd name="T2" fmla="*/ 0 w 1"/>
                <a:gd name="T3" fmla="*/ 2 h 3"/>
                <a:gd name="T4" fmla="*/ 0 w 1"/>
                <a:gd name="T5" fmla="*/ 0 h 3"/>
              </a:gdLst>
              <a:ahLst/>
              <a:cxnLst>
                <a:cxn ang="0">
                  <a:pos x="T0" y="T1"/>
                </a:cxn>
                <a:cxn ang="0">
                  <a:pos x="T2" y="T3"/>
                </a:cxn>
                <a:cxn ang="0">
                  <a:pos x="T4" y="T5"/>
                </a:cxn>
              </a:cxnLst>
              <a:rect l="0" t="0" r="r" b="b"/>
              <a:pathLst>
                <a:path w="1" h="3">
                  <a:moveTo>
                    <a:pt x="0" y="0"/>
                  </a:moveTo>
                  <a:cubicBezTo>
                    <a:pt x="1" y="0"/>
                    <a:pt x="1" y="3"/>
                    <a:pt x="0" y="2"/>
                  </a:cubicBezTo>
                  <a:cubicBezTo>
                    <a:pt x="0" y="1"/>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2" name="Freeform 105">
              <a:extLst>
                <a:ext uri="{FF2B5EF4-FFF2-40B4-BE49-F238E27FC236}">
                  <a16:creationId xmlns:a16="http://schemas.microsoft.com/office/drawing/2014/main" id="{A3A0DB29-268E-4869-B1F8-0244F82C68E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41850" y="3912111"/>
              <a:ext cx="140901" cy="93027"/>
            </a:xfrm>
            <a:custGeom>
              <a:avLst/>
              <a:gdLst>
                <a:gd name="T0" fmla="*/ 26 w 43"/>
                <a:gd name="T1" fmla="*/ 3 h 31"/>
                <a:gd name="T2" fmla="*/ 39 w 43"/>
                <a:gd name="T3" fmla="*/ 23 h 31"/>
                <a:gd name="T4" fmla="*/ 26 w 43"/>
                <a:gd name="T5" fmla="*/ 3 h 31"/>
              </a:gdLst>
              <a:ahLst/>
              <a:cxnLst>
                <a:cxn ang="0">
                  <a:pos x="T0" y="T1"/>
                </a:cxn>
                <a:cxn ang="0">
                  <a:pos x="T2" y="T3"/>
                </a:cxn>
                <a:cxn ang="0">
                  <a:pos x="T4" y="T5"/>
                </a:cxn>
              </a:cxnLst>
              <a:rect l="0" t="0" r="r" b="b"/>
              <a:pathLst>
                <a:path w="43" h="31">
                  <a:moveTo>
                    <a:pt x="26" y="3"/>
                  </a:moveTo>
                  <a:cubicBezTo>
                    <a:pt x="34" y="0"/>
                    <a:pt x="43" y="17"/>
                    <a:pt x="39" y="23"/>
                  </a:cubicBezTo>
                  <a:cubicBezTo>
                    <a:pt x="20" y="31"/>
                    <a:pt x="0" y="15"/>
                    <a:pt x="26"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3" name="Freeform 106">
              <a:extLst>
                <a:ext uri="{FF2B5EF4-FFF2-40B4-BE49-F238E27FC236}">
                  <a16:creationId xmlns:a16="http://schemas.microsoft.com/office/drawing/2014/main" id="{8B58D29C-03B2-4CF6-B843-6D6FE2F18C3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917784" y="3891596"/>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4" name="Freeform 107">
              <a:extLst>
                <a:ext uri="{FF2B5EF4-FFF2-40B4-BE49-F238E27FC236}">
                  <a16:creationId xmlns:a16="http://schemas.microsoft.com/office/drawing/2014/main" id="{9B613FDE-C6E1-41D6-9EDA-0C8CEAE8DAA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505589" y="3936308"/>
              <a:ext cx="154193" cy="81603"/>
            </a:xfrm>
            <a:custGeom>
              <a:avLst/>
              <a:gdLst>
                <a:gd name="T0" fmla="*/ 31 w 47"/>
                <a:gd name="T1" fmla="*/ 0 h 27"/>
                <a:gd name="T2" fmla="*/ 17 w 47"/>
                <a:gd name="T3" fmla="*/ 23 h 27"/>
                <a:gd name="T4" fmla="*/ 31 w 47"/>
                <a:gd name="T5" fmla="*/ 0 h 27"/>
              </a:gdLst>
              <a:ahLst/>
              <a:cxnLst>
                <a:cxn ang="0">
                  <a:pos x="T0" y="T1"/>
                </a:cxn>
                <a:cxn ang="0">
                  <a:pos x="T2" y="T3"/>
                </a:cxn>
                <a:cxn ang="0">
                  <a:pos x="T4" y="T5"/>
                </a:cxn>
              </a:cxnLst>
              <a:rect l="0" t="0" r="r" b="b"/>
              <a:pathLst>
                <a:path w="47" h="27">
                  <a:moveTo>
                    <a:pt x="31" y="0"/>
                  </a:moveTo>
                  <a:cubicBezTo>
                    <a:pt x="47" y="10"/>
                    <a:pt x="32" y="27"/>
                    <a:pt x="17" y="23"/>
                  </a:cubicBezTo>
                  <a:cubicBezTo>
                    <a:pt x="0" y="14"/>
                    <a:pt x="18" y="0"/>
                    <a:pt x="3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5" name="Freeform 108">
              <a:extLst>
                <a:ext uri="{FF2B5EF4-FFF2-40B4-BE49-F238E27FC236}">
                  <a16:creationId xmlns:a16="http://schemas.microsoft.com/office/drawing/2014/main" id="{AFBAEA89-62A9-400B-A466-1EE8194C459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447267" y="3934922"/>
              <a:ext cx="121406" cy="90579"/>
            </a:xfrm>
            <a:custGeom>
              <a:avLst/>
              <a:gdLst>
                <a:gd name="T0" fmla="*/ 26 w 37"/>
                <a:gd name="T1" fmla="*/ 1 h 30"/>
                <a:gd name="T2" fmla="*/ 35 w 37"/>
                <a:gd name="T3" fmla="*/ 21 h 30"/>
                <a:gd name="T4" fmla="*/ 26 w 37"/>
                <a:gd name="T5" fmla="*/ 1 h 30"/>
              </a:gdLst>
              <a:ahLst/>
              <a:cxnLst>
                <a:cxn ang="0">
                  <a:pos x="T0" y="T1"/>
                </a:cxn>
                <a:cxn ang="0">
                  <a:pos x="T2" y="T3"/>
                </a:cxn>
                <a:cxn ang="0">
                  <a:pos x="T4" y="T5"/>
                </a:cxn>
              </a:cxnLst>
              <a:rect l="0" t="0" r="r" b="b"/>
              <a:pathLst>
                <a:path w="37" h="30">
                  <a:moveTo>
                    <a:pt x="26" y="1"/>
                  </a:moveTo>
                  <a:cubicBezTo>
                    <a:pt x="35" y="0"/>
                    <a:pt x="37" y="13"/>
                    <a:pt x="35" y="21"/>
                  </a:cubicBezTo>
                  <a:cubicBezTo>
                    <a:pt x="14" y="30"/>
                    <a:pt x="0" y="8"/>
                    <a:pt x="26"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6" name="Freeform 109">
              <a:extLst>
                <a:ext uri="{FF2B5EF4-FFF2-40B4-BE49-F238E27FC236}">
                  <a16:creationId xmlns:a16="http://schemas.microsoft.com/office/drawing/2014/main" id="{83568151-E0F8-4222-9CEC-EB2079F15D3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013086" y="3907101"/>
              <a:ext cx="154193" cy="84866"/>
            </a:xfrm>
            <a:custGeom>
              <a:avLst/>
              <a:gdLst>
                <a:gd name="T0" fmla="*/ 26 w 47"/>
                <a:gd name="T1" fmla="*/ 0 h 28"/>
                <a:gd name="T2" fmla="*/ 10 w 47"/>
                <a:gd name="T3" fmla="*/ 26 h 28"/>
                <a:gd name="T4" fmla="*/ 26 w 47"/>
                <a:gd name="T5" fmla="*/ 0 h 28"/>
              </a:gdLst>
              <a:ahLst/>
              <a:cxnLst>
                <a:cxn ang="0">
                  <a:pos x="T0" y="T1"/>
                </a:cxn>
                <a:cxn ang="0">
                  <a:pos x="T2" y="T3"/>
                </a:cxn>
                <a:cxn ang="0">
                  <a:pos x="T4" y="T5"/>
                </a:cxn>
              </a:cxnLst>
              <a:rect l="0" t="0" r="r" b="b"/>
              <a:pathLst>
                <a:path w="47" h="28">
                  <a:moveTo>
                    <a:pt x="26" y="0"/>
                  </a:moveTo>
                  <a:cubicBezTo>
                    <a:pt x="47" y="13"/>
                    <a:pt x="28" y="28"/>
                    <a:pt x="10" y="26"/>
                  </a:cubicBezTo>
                  <a:cubicBezTo>
                    <a:pt x="0" y="13"/>
                    <a:pt x="15" y="4"/>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7" name="Freeform 110">
              <a:extLst>
                <a:ext uri="{FF2B5EF4-FFF2-40B4-BE49-F238E27FC236}">
                  <a16:creationId xmlns:a16="http://schemas.microsoft.com/office/drawing/2014/main" id="{47D022F3-A9E3-4A5E-89D5-D0F71556947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682062" y="3908849"/>
              <a:ext cx="127608" cy="114243"/>
            </a:xfrm>
            <a:custGeom>
              <a:avLst/>
              <a:gdLst>
                <a:gd name="T0" fmla="*/ 21 w 39"/>
                <a:gd name="T1" fmla="*/ 1 h 38"/>
                <a:gd name="T2" fmla="*/ 39 w 39"/>
                <a:gd name="T3" fmla="*/ 18 h 38"/>
                <a:gd name="T4" fmla="*/ 21 w 39"/>
                <a:gd name="T5" fmla="*/ 1 h 38"/>
              </a:gdLst>
              <a:ahLst/>
              <a:cxnLst>
                <a:cxn ang="0">
                  <a:pos x="T0" y="T1"/>
                </a:cxn>
                <a:cxn ang="0">
                  <a:pos x="T2" y="T3"/>
                </a:cxn>
                <a:cxn ang="0">
                  <a:pos x="T4" y="T5"/>
                </a:cxn>
              </a:cxnLst>
              <a:rect l="0" t="0" r="r" b="b"/>
              <a:pathLst>
                <a:path w="39" h="38">
                  <a:moveTo>
                    <a:pt x="21" y="1"/>
                  </a:moveTo>
                  <a:cubicBezTo>
                    <a:pt x="35" y="0"/>
                    <a:pt x="38" y="8"/>
                    <a:pt x="39" y="18"/>
                  </a:cubicBezTo>
                  <a:cubicBezTo>
                    <a:pt x="25" y="38"/>
                    <a:pt x="0" y="13"/>
                    <a:pt x="2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8" name="Freeform 111">
              <a:extLst>
                <a:ext uri="{FF2B5EF4-FFF2-40B4-BE49-F238E27FC236}">
                  <a16:creationId xmlns:a16="http://schemas.microsoft.com/office/drawing/2014/main" id="{E80ABF6C-8B84-4FDD-B468-69EBC0DF1FA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754325" y="3919341"/>
              <a:ext cx="131153" cy="87315"/>
            </a:xfrm>
            <a:custGeom>
              <a:avLst/>
              <a:gdLst>
                <a:gd name="T0" fmla="*/ 24 w 40"/>
                <a:gd name="T1" fmla="*/ 0 h 29"/>
                <a:gd name="T2" fmla="*/ 20 w 40"/>
                <a:gd name="T3" fmla="*/ 25 h 29"/>
                <a:gd name="T4" fmla="*/ 24 w 40"/>
                <a:gd name="T5" fmla="*/ 0 h 29"/>
              </a:gdLst>
              <a:ahLst/>
              <a:cxnLst>
                <a:cxn ang="0">
                  <a:pos x="T0" y="T1"/>
                </a:cxn>
                <a:cxn ang="0">
                  <a:pos x="T2" y="T3"/>
                </a:cxn>
                <a:cxn ang="0">
                  <a:pos x="T4" y="T5"/>
                </a:cxn>
              </a:cxnLst>
              <a:rect l="0" t="0" r="r" b="b"/>
              <a:pathLst>
                <a:path w="40" h="29">
                  <a:moveTo>
                    <a:pt x="24" y="0"/>
                  </a:moveTo>
                  <a:cubicBezTo>
                    <a:pt x="40" y="1"/>
                    <a:pt x="35" y="29"/>
                    <a:pt x="20" y="25"/>
                  </a:cubicBezTo>
                  <a:cubicBezTo>
                    <a:pt x="0" y="19"/>
                    <a:pt x="5" y="2"/>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9" name="Freeform 112">
              <a:extLst>
                <a:ext uri="{FF2B5EF4-FFF2-40B4-BE49-F238E27FC236}">
                  <a16:creationId xmlns:a16="http://schemas.microsoft.com/office/drawing/2014/main" id="{A63CF3ED-FA07-491D-96A3-570EBE3D8DE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239462" y="3919341"/>
              <a:ext cx="117860"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1" y="1"/>
                    <a:pt x="36" y="24"/>
                    <a:pt x="21" y="27"/>
                  </a:cubicBezTo>
                  <a:cubicBezTo>
                    <a:pt x="1" y="27"/>
                    <a:pt x="0" y="0"/>
                    <a:pt x="1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0" name="Freeform 7">
              <a:extLst>
                <a:ext uri="{FF2B5EF4-FFF2-40B4-BE49-F238E27FC236}">
                  <a16:creationId xmlns:a16="http://schemas.microsoft.com/office/drawing/2014/main" id="{811F8E6F-D291-4B7B-B7BF-550B2E00255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868711" y="3000473"/>
              <a:ext cx="138242" cy="100371"/>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1" name="Freeform 40">
              <a:extLst>
                <a:ext uri="{FF2B5EF4-FFF2-40B4-BE49-F238E27FC236}">
                  <a16:creationId xmlns:a16="http://schemas.microsoft.com/office/drawing/2014/main" id="{3EC1E4BC-EE19-4EFA-A0CB-F463DEC714D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885783" y="3343203"/>
              <a:ext cx="134697" cy="81603"/>
            </a:xfrm>
            <a:custGeom>
              <a:avLst/>
              <a:gdLst>
                <a:gd name="T0" fmla="*/ 19 w 41"/>
                <a:gd name="T1" fmla="*/ 0 h 27"/>
                <a:gd name="T2" fmla="*/ 7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9"/>
                    <a:pt x="28" y="27"/>
                    <a:pt x="7" y="20"/>
                  </a:cubicBezTo>
                  <a:cubicBezTo>
                    <a:pt x="0" y="8"/>
                    <a:pt x="7" y="1"/>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2" name="Freeform 46">
              <a:extLst>
                <a:ext uri="{FF2B5EF4-FFF2-40B4-BE49-F238E27FC236}">
                  <a16:creationId xmlns:a16="http://schemas.microsoft.com/office/drawing/2014/main" id="{76FFB2EA-7A93-40A0-8EA9-50EC44B5D35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2105552" y="3380741"/>
              <a:ext cx="121406" cy="81603"/>
            </a:xfrm>
            <a:custGeom>
              <a:avLst/>
              <a:gdLst>
                <a:gd name="T0" fmla="*/ 19 w 37"/>
                <a:gd name="T1" fmla="*/ 1 h 27"/>
                <a:gd name="T2" fmla="*/ 21 w 37"/>
                <a:gd name="T3" fmla="*/ 27 h 27"/>
                <a:gd name="T4" fmla="*/ 19 w 37"/>
                <a:gd name="T5" fmla="*/ 1 h 27"/>
              </a:gdLst>
              <a:ahLst/>
              <a:cxnLst>
                <a:cxn ang="0">
                  <a:pos x="T0" y="T1"/>
                </a:cxn>
                <a:cxn ang="0">
                  <a:pos x="T2" y="T3"/>
                </a:cxn>
                <a:cxn ang="0">
                  <a:pos x="T4" y="T5"/>
                </a:cxn>
              </a:cxnLst>
              <a:rect l="0" t="0" r="r" b="b"/>
              <a:pathLst>
                <a:path w="37" h="27">
                  <a:moveTo>
                    <a:pt x="19" y="1"/>
                  </a:moveTo>
                  <a:cubicBezTo>
                    <a:pt x="31" y="2"/>
                    <a:pt x="37" y="24"/>
                    <a:pt x="21" y="27"/>
                  </a:cubicBezTo>
                  <a:cubicBezTo>
                    <a:pt x="1" y="27"/>
                    <a:pt x="0" y="0"/>
                    <a:pt x="1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3" name="Freeform 64">
              <a:extLst>
                <a:ext uri="{FF2B5EF4-FFF2-40B4-BE49-F238E27FC236}">
                  <a16:creationId xmlns:a16="http://schemas.microsoft.com/office/drawing/2014/main" id="{17A60978-99CE-43C4-A85A-4880391717D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2011285" y="3669345"/>
              <a:ext cx="137356" cy="100371"/>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4" name="Freeform 75">
              <a:extLst>
                <a:ext uri="{FF2B5EF4-FFF2-40B4-BE49-F238E27FC236}">
                  <a16:creationId xmlns:a16="http://schemas.microsoft.com/office/drawing/2014/main" id="{E9FF172D-4BA6-4E22-A7E2-12963E775E1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764931" y="3633439"/>
              <a:ext cx="128495" cy="78339"/>
            </a:xfrm>
            <a:custGeom>
              <a:avLst/>
              <a:gdLst>
                <a:gd name="T0" fmla="*/ 23 w 39"/>
                <a:gd name="T1" fmla="*/ 0 h 26"/>
                <a:gd name="T2" fmla="*/ 19 w 39"/>
                <a:gd name="T3" fmla="*/ 26 h 26"/>
                <a:gd name="T4" fmla="*/ 23 w 39"/>
                <a:gd name="T5" fmla="*/ 0 h 26"/>
              </a:gdLst>
              <a:ahLst/>
              <a:cxnLst>
                <a:cxn ang="0">
                  <a:pos x="T0" y="T1"/>
                </a:cxn>
                <a:cxn ang="0">
                  <a:pos x="T2" y="T3"/>
                </a:cxn>
                <a:cxn ang="0">
                  <a:pos x="T4" y="T5"/>
                </a:cxn>
              </a:cxnLst>
              <a:rect l="0" t="0" r="r" b="b"/>
              <a:pathLst>
                <a:path w="39" h="26">
                  <a:moveTo>
                    <a:pt x="23" y="0"/>
                  </a:moveTo>
                  <a:cubicBezTo>
                    <a:pt x="39" y="3"/>
                    <a:pt x="34" y="25"/>
                    <a:pt x="19" y="26"/>
                  </a:cubicBezTo>
                  <a:cubicBezTo>
                    <a:pt x="0" y="19"/>
                    <a:pt x="7" y="3"/>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5" name="Freeform 91">
              <a:extLst>
                <a:ext uri="{FF2B5EF4-FFF2-40B4-BE49-F238E27FC236}">
                  <a16:creationId xmlns:a16="http://schemas.microsoft.com/office/drawing/2014/main" id="{F9030161-25F7-4037-B934-C8968DC6A9D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2093025" y="3918140"/>
              <a:ext cx="118747"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0" y="1"/>
                    <a:pt x="36" y="24"/>
                    <a:pt x="21" y="27"/>
                  </a:cubicBezTo>
                  <a:cubicBezTo>
                    <a:pt x="1" y="26"/>
                    <a:pt x="0" y="0"/>
                    <a:pt x="1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6" name="Freeform 92">
              <a:extLst>
                <a:ext uri="{FF2B5EF4-FFF2-40B4-BE49-F238E27FC236}">
                  <a16:creationId xmlns:a16="http://schemas.microsoft.com/office/drawing/2014/main" id="{4BEA4B47-CB5A-4909-AA74-9C7A005DBE5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748979" y="3917415"/>
              <a:ext cx="140901" cy="102819"/>
            </a:xfrm>
            <a:custGeom>
              <a:avLst/>
              <a:gdLst>
                <a:gd name="T0" fmla="*/ 28 w 43"/>
                <a:gd name="T1" fmla="*/ 0 h 34"/>
                <a:gd name="T2" fmla="*/ 41 w 43"/>
                <a:gd name="T3" fmla="*/ 21 h 34"/>
                <a:gd name="T4" fmla="*/ 28 w 43"/>
                <a:gd name="T5" fmla="*/ 0 h 34"/>
              </a:gdLst>
              <a:ahLst/>
              <a:cxnLst>
                <a:cxn ang="0">
                  <a:pos x="T0" y="T1"/>
                </a:cxn>
                <a:cxn ang="0">
                  <a:pos x="T2" y="T3"/>
                </a:cxn>
                <a:cxn ang="0">
                  <a:pos x="T4" y="T5"/>
                </a:cxn>
              </a:cxnLst>
              <a:rect l="0" t="0" r="r" b="b"/>
              <a:pathLst>
                <a:path w="43" h="34">
                  <a:moveTo>
                    <a:pt x="28" y="0"/>
                  </a:moveTo>
                  <a:cubicBezTo>
                    <a:pt x="35" y="1"/>
                    <a:pt x="43" y="11"/>
                    <a:pt x="41" y="21"/>
                  </a:cubicBezTo>
                  <a:cubicBezTo>
                    <a:pt x="23" y="34"/>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7" name="Freeform 104">
              <a:extLst>
                <a:ext uri="{FF2B5EF4-FFF2-40B4-BE49-F238E27FC236}">
                  <a16:creationId xmlns:a16="http://schemas.microsoft.com/office/drawing/2014/main" id="{7FAAD014-C0FA-424B-80A5-9E065876566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811011" y="3981065"/>
              <a:ext cx="7089"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0"/>
                    <a:pt x="2" y="1"/>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8" name="Freeform 94">
              <a:extLst>
                <a:ext uri="{FF2B5EF4-FFF2-40B4-BE49-F238E27FC236}">
                  <a16:creationId xmlns:a16="http://schemas.microsoft.com/office/drawing/2014/main" id="{ADEAE038-F8B8-4E63-8EF3-B8C9F352BC2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0712617" y="2701518"/>
              <a:ext cx="138242" cy="102819"/>
            </a:xfrm>
            <a:custGeom>
              <a:avLst/>
              <a:gdLst>
                <a:gd name="T0" fmla="*/ 29 w 42"/>
                <a:gd name="T1" fmla="*/ 1 h 34"/>
                <a:gd name="T2" fmla="*/ 40 w 42"/>
                <a:gd name="T3" fmla="*/ 20 h 34"/>
                <a:gd name="T4" fmla="*/ 29 w 42"/>
                <a:gd name="T5" fmla="*/ 1 h 34"/>
              </a:gdLst>
              <a:ahLst/>
              <a:cxnLst>
                <a:cxn ang="0">
                  <a:pos x="T0" y="T1"/>
                </a:cxn>
                <a:cxn ang="0">
                  <a:pos x="T2" y="T3"/>
                </a:cxn>
                <a:cxn ang="0">
                  <a:pos x="T4" y="T5"/>
                </a:cxn>
              </a:cxnLst>
              <a:rect l="0" t="0" r="r" b="b"/>
              <a:pathLst>
                <a:path w="42" h="34">
                  <a:moveTo>
                    <a:pt x="29" y="1"/>
                  </a:moveTo>
                  <a:cubicBezTo>
                    <a:pt x="38" y="0"/>
                    <a:pt x="42" y="12"/>
                    <a:pt x="40" y="20"/>
                  </a:cubicBezTo>
                  <a:cubicBezTo>
                    <a:pt x="22" y="34"/>
                    <a:pt x="0" y="9"/>
                    <a:pt x="2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9" name="Freeform 97">
              <a:extLst>
                <a:ext uri="{FF2B5EF4-FFF2-40B4-BE49-F238E27FC236}">
                  <a16:creationId xmlns:a16="http://schemas.microsoft.com/office/drawing/2014/main" id="{EE27DFAF-D3C6-45F4-82BD-40694B93504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1267156" y="2648770"/>
              <a:ext cx="190526" cy="121588"/>
            </a:xfrm>
            <a:custGeom>
              <a:avLst/>
              <a:gdLst>
                <a:gd name="T0" fmla="*/ 42 w 58"/>
                <a:gd name="T1" fmla="*/ 0 h 40"/>
                <a:gd name="T2" fmla="*/ 53 w 58"/>
                <a:gd name="T3" fmla="*/ 17 h 40"/>
                <a:gd name="T4" fmla="*/ 42 w 58"/>
                <a:gd name="T5" fmla="*/ 0 h 40"/>
              </a:gdLst>
              <a:ahLst/>
              <a:cxnLst>
                <a:cxn ang="0">
                  <a:pos x="T0" y="T1"/>
                </a:cxn>
                <a:cxn ang="0">
                  <a:pos x="T2" y="T3"/>
                </a:cxn>
                <a:cxn ang="0">
                  <a:pos x="T4" y="T5"/>
                </a:cxn>
              </a:cxnLst>
              <a:rect l="0" t="0" r="r" b="b"/>
              <a:pathLst>
                <a:path w="58" h="40">
                  <a:moveTo>
                    <a:pt x="42" y="0"/>
                  </a:moveTo>
                  <a:cubicBezTo>
                    <a:pt x="52" y="0"/>
                    <a:pt x="50" y="9"/>
                    <a:pt x="53" y="17"/>
                  </a:cubicBezTo>
                  <a:cubicBezTo>
                    <a:pt x="58" y="40"/>
                    <a:pt x="0" y="6"/>
                    <a:pt x="4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0" name="Freeform 98">
              <a:extLst>
                <a:ext uri="{FF2B5EF4-FFF2-40B4-BE49-F238E27FC236}">
                  <a16:creationId xmlns:a16="http://schemas.microsoft.com/office/drawing/2014/main" id="{8487C53E-4660-4917-B3D0-431F1C9D8FD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1838946" y="2731564"/>
              <a:ext cx="147990" cy="79154"/>
            </a:xfrm>
            <a:custGeom>
              <a:avLst/>
              <a:gdLst>
                <a:gd name="T0" fmla="*/ 23 w 45"/>
                <a:gd name="T1" fmla="*/ 0 h 26"/>
                <a:gd name="T2" fmla="*/ 30 w 45"/>
                <a:gd name="T3" fmla="*/ 26 h 26"/>
                <a:gd name="T4" fmla="*/ 23 w 45"/>
                <a:gd name="T5" fmla="*/ 0 h 26"/>
              </a:gdLst>
              <a:ahLst/>
              <a:cxnLst>
                <a:cxn ang="0">
                  <a:pos x="T0" y="T1"/>
                </a:cxn>
                <a:cxn ang="0">
                  <a:pos x="T2" y="T3"/>
                </a:cxn>
                <a:cxn ang="0">
                  <a:pos x="T4" y="T5"/>
                </a:cxn>
              </a:cxnLst>
              <a:rect l="0" t="0" r="r" b="b"/>
              <a:pathLst>
                <a:path w="45" h="26">
                  <a:moveTo>
                    <a:pt x="23" y="0"/>
                  </a:moveTo>
                  <a:cubicBezTo>
                    <a:pt x="33" y="2"/>
                    <a:pt x="45" y="21"/>
                    <a:pt x="30" y="26"/>
                  </a:cubicBezTo>
                  <a:cubicBezTo>
                    <a:pt x="10" y="24"/>
                    <a:pt x="0" y="8"/>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1" name="Freeform 99">
              <a:extLst>
                <a:ext uri="{FF2B5EF4-FFF2-40B4-BE49-F238E27FC236}">
                  <a16:creationId xmlns:a16="http://schemas.microsoft.com/office/drawing/2014/main" id="{5F2131A8-F666-4178-82AA-C9B0A49A7E3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1508543" y="2648772"/>
              <a:ext cx="219770" cy="121588"/>
            </a:xfrm>
            <a:custGeom>
              <a:avLst/>
              <a:gdLst>
                <a:gd name="T0" fmla="*/ 36 w 67"/>
                <a:gd name="T1" fmla="*/ 0 h 40"/>
                <a:gd name="T2" fmla="*/ 44 w 67"/>
                <a:gd name="T3" fmla="*/ 2 h 40"/>
                <a:gd name="T4" fmla="*/ 31 w 67"/>
                <a:gd name="T5" fmla="*/ 2 h 40"/>
                <a:gd name="T6" fmla="*/ 36 w 67"/>
                <a:gd name="T7" fmla="*/ 0 h 40"/>
              </a:gdLst>
              <a:ahLst/>
              <a:cxnLst>
                <a:cxn ang="0">
                  <a:pos x="T0" y="T1"/>
                </a:cxn>
                <a:cxn ang="0">
                  <a:pos x="T2" y="T3"/>
                </a:cxn>
                <a:cxn ang="0">
                  <a:pos x="T4" y="T5"/>
                </a:cxn>
                <a:cxn ang="0">
                  <a:pos x="T6" y="T7"/>
                </a:cxn>
              </a:cxnLst>
              <a:rect l="0" t="0" r="r" b="b"/>
              <a:pathLst>
                <a:path w="67" h="40">
                  <a:moveTo>
                    <a:pt x="36" y="0"/>
                  </a:moveTo>
                  <a:cubicBezTo>
                    <a:pt x="39" y="3"/>
                    <a:pt x="41" y="0"/>
                    <a:pt x="44" y="2"/>
                  </a:cubicBezTo>
                  <a:cubicBezTo>
                    <a:pt x="67" y="40"/>
                    <a:pt x="0" y="25"/>
                    <a:pt x="31" y="2"/>
                  </a:cubicBezTo>
                  <a:cubicBezTo>
                    <a:pt x="24" y="11"/>
                    <a:pt x="31" y="5"/>
                    <a:pt x="3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2" name="Freeform 100">
              <a:extLst>
                <a:ext uri="{FF2B5EF4-FFF2-40B4-BE49-F238E27FC236}">
                  <a16:creationId xmlns:a16="http://schemas.microsoft.com/office/drawing/2014/main" id="{A86F73EE-D17F-4FD3-A7C4-D242F54B3D7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2089660" y="2691453"/>
              <a:ext cx="128495" cy="93843"/>
            </a:xfrm>
            <a:custGeom>
              <a:avLst/>
              <a:gdLst>
                <a:gd name="T0" fmla="*/ 28 w 39"/>
                <a:gd name="T1" fmla="*/ 1 h 31"/>
                <a:gd name="T2" fmla="*/ 39 w 39"/>
                <a:gd name="T3" fmla="*/ 21 h 31"/>
                <a:gd name="T4" fmla="*/ 28 w 39"/>
                <a:gd name="T5" fmla="*/ 1 h 31"/>
              </a:gdLst>
              <a:ahLst/>
              <a:cxnLst>
                <a:cxn ang="0">
                  <a:pos x="T0" y="T1"/>
                </a:cxn>
                <a:cxn ang="0">
                  <a:pos x="T2" y="T3"/>
                </a:cxn>
                <a:cxn ang="0">
                  <a:pos x="T4" y="T5"/>
                </a:cxn>
              </a:cxnLst>
              <a:rect l="0" t="0" r="r" b="b"/>
              <a:pathLst>
                <a:path w="39" h="31">
                  <a:moveTo>
                    <a:pt x="28" y="1"/>
                  </a:moveTo>
                  <a:cubicBezTo>
                    <a:pt x="38" y="0"/>
                    <a:pt x="38" y="12"/>
                    <a:pt x="39" y="21"/>
                  </a:cubicBezTo>
                  <a:cubicBezTo>
                    <a:pt x="18" y="31"/>
                    <a:pt x="0" y="12"/>
                    <a:pt x="28"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3" name="Freeform 101">
              <a:extLst>
                <a:ext uri="{FF2B5EF4-FFF2-40B4-BE49-F238E27FC236}">
                  <a16:creationId xmlns:a16="http://schemas.microsoft.com/office/drawing/2014/main" id="{C73F7B73-6085-426A-8F4B-77EC4855F29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0954159" y="2682227"/>
              <a:ext cx="138242" cy="81603"/>
            </a:xfrm>
            <a:custGeom>
              <a:avLst/>
              <a:gdLst>
                <a:gd name="T0" fmla="*/ 22 w 42"/>
                <a:gd name="T1" fmla="*/ 0 h 27"/>
                <a:gd name="T2" fmla="*/ 14 w 42"/>
                <a:gd name="T3" fmla="*/ 25 h 27"/>
                <a:gd name="T4" fmla="*/ 22 w 42"/>
                <a:gd name="T5" fmla="*/ 0 h 27"/>
              </a:gdLst>
              <a:ahLst/>
              <a:cxnLst>
                <a:cxn ang="0">
                  <a:pos x="T0" y="T1"/>
                </a:cxn>
                <a:cxn ang="0">
                  <a:pos x="T2" y="T3"/>
                </a:cxn>
                <a:cxn ang="0">
                  <a:pos x="T4" y="T5"/>
                </a:cxn>
              </a:cxnLst>
              <a:rect l="0" t="0" r="r" b="b"/>
              <a:pathLst>
                <a:path w="42" h="27">
                  <a:moveTo>
                    <a:pt x="22" y="0"/>
                  </a:moveTo>
                  <a:cubicBezTo>
                    <a:pt x="42" y="7"/>
                    <a:pt x="28" y="27"/>
                    <a:pt x="14" y="25"/>
                  </a:cubicBezTo>
                  <a:cubicBezTo>
                    <a:pt x="0" y="18"/>
                    <a:pt x="9" y="2"/>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4" name="Freeform 102">
              <a:extLst>
                <a:ext uri="{FF2B5EF4-FFF2-40B4-BE49-F238E27FC236}">
                  <a16:creationId xmlns:a16="http://schemas.microsoft.com/office/drawing/2014/main" id="{9EA8B1B7-09BF-4A83-95D7-8537590B2B4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0437628" y="2691728"/>
              <a:ext cx="121406" cy="99554"/>
            </a:xfrm>
            <a:custGeom>
              <a:avLst/>
              <a:gdLst>
                <a:gd name="T0" fmla="*/ 21 w 37"/>
                <a:gd name="T1" fmla="*/ 0 h 33"/>
                <a:gd name="T2" fmla="*/ 19 w 37"/>
                <a:gd name="T3" fmla="*/ 23 h 33"/>
                <a:gd name="T4" fmla="*/ 21 w 37"/>
                <a:gd name="T5" fmla="*/ 0 h 33"/>
              </a:gdLst>
              <a:ahLst/>
              <a:cxnLst>
                <a:cxn ang="0">
                  <a:pos x="T0" y="T1"/>
                </a:cxn>
                <a:cxn ang="0">
                  <a:pos x="T2" y="T3"/>
                </a:cxn>
                <a:cxn ang="0">
                  <a:pos x="T4" y="T5"/>
                </a:cxn>
              </a:cxnLst>
              <a:rect l="0" t="0" r="r" b="b"/>
              <a:pathLst>
                <a:path w="37" h="33">
                  <a:moveTo>
                    <a:pt x="21" y="0"/>
                  </a:moveTo>
                  <a:cubicBezTo>
                    <a:pt x="37" y="0"/>
                    <a:pt x="29" y="33"/>
                    <a:pt x="19" y="23"/>
                  </a:cubicBezTo>
                  <a:cubicBezTo>
                    <a:pt x="0" y="30"/>
                    <a:pt x="3" y="0"/>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5" name="Freeform 103">
              <a:extLst>
                <a:ext uri="{FF2B5EF4-FFF2-40B4-BE49-F238E27FC236}">
                  <a16:creationId xmlns:a16="http://schemas.microsoft.com/office/drawing/2014/main" id="{911BC32C-2EEE-4B53-9A0C-8E8CA9E824E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0187617" y="2652035"/>
              <a:ext cx="140901" cy="102819"/>
            </a:xfrm>
            <a:custGeom>
              <a:avLst/>
              <a:gdLst>
                <a:gd name="T0" fmla="*/ 28 w 43"/>
                <a:gd name="T1" fmla="*/ 0 h 34"/>
                <a:gd name="T2" fmla="*/ 41 w 43"/>
                <a:gd name="T3" fmla="*/ 21 h 34"/>
                <a:gd name="T4" fmla="*/ 28 w 43"/>
                <a:gd name="T5" fmla="*/ 0 h 34"/>
              </a:gdLst>
              <a:ahLst/>
              <a:cxnLst>
                <a:cxn ang="0">
                  <a:pos x="T0" y="T1"/>
                </a:cxn>
                <a:cxn ang="0">
                  <a:pos x="T2" y="T3"/>
                </a:cxn>
                <a:cxn ang="0">
                  <a:pos x="T4" y="T5"/>
                </a:cxn>
              </a:cxnLst>
              <a:rect l="0" t="0" r="r" b="b"/>
              <a:pathLst>
                <a:path w="43" h="34">
                  <a:moveTo>
                    <a:pt x="28" y="0"/>
                  </a:moveTo>
                  <a:cubicBezTo>
                    <a:pt x="35" y="1"/>
                    <a:pt x="43" y="11"/>
                    <a:pt x="41" y="21"/>
                  </a:cubicBezTo>
                  <a:cubicBezTo>
                    <a:pt x="23" y="34"/>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6" name="Freeform 113">
              <a:extLst>
                <a:ext uri="{FF2B5EF4-FFF2-40B4-BE49-F238E27FC236}">
                  <a16:creationId xmlns:a16="http://schemas.microsoft.com/office/drawing/2014/main" id="{8026FF8F-715D-4F6F-81C0-B77733DC3CA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1346025" y="2700181"/>
              <a:ext cx="9748" cy="8977"/>
            </a:xfrm>
            <a:custGeom>
              <a:avLst/>
              <a:gdLst>
                <a:gd name="T0" fmla="*/ 1 w 3"/>
                <a:gd name="T1" fmla="*/ 0 h 3"/>
                <a:gd name="T2" fmla="*/ 3 w 3"/>
                <a:gd name="T3" fmla="*/ 1 h 3"/>
                <a:gd name="T4" fmla="*/ 1 w 3"/>
                <a:gd name="T5" fmla="*/ 0 h 3"/>
              </a:gdLst>
              <a:ahLst/>
              <a:cxnLst>
                <a:cxn ang="0">
                  <a:pos x="T0" y="T1"/>
                </a:cxn>
                <a:cxn ang="0">
                  <a:pos x="T2" y="T3"/>
                </a:cxn>
                <a:cxn ang="0">
                  <a:pos x="T4" y="T5"/>
                </a:cxn>
              </a:cxnLst>
              <a:rect l="0" t="0" r="r" b="b"/>
              <a:pathLst>
                <a:path w="3" h="3">
                  <a:moveTo>
                    <a:pt x="1" y="0"/>
                  </a:moveTo>
                  <a:cubicBezTo>
                    <a:pt x="1" y="0"/>
                    <a:pt x="2" y="1"/>
                    <a:pt x="3" y="1"/>
                  </a:cubicBezTo>
                  <a:cubicBezTo>
                    <a:pt x="2" y="3"/>
                    <a:pt x="0" y="1"/>
                    <a:pt x="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7" name="Freeform 115">
              <a:extLst>
                <a:ext uri="{FF2B5EF4-FFF2-40B4-BE49-F238E27FC236}">
                  <a16:creationId xmlns:a16="http://schemas.microsoft.com/office/drawing/2014/main" id="{CA53BB35-50E9-4D48-B4C1-FFEFAFC89E5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1920260" y="2644569"/>
              <a:ext cx="6204"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0"/>
                    <a:pt x="2" y="1"/>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8" name="Freeform 117">
              <a:extLst>
                <a:ext uri="{FF2B5EF4-FFF2-40B4-BE49-F238E27FC236}">
                  <a16:creationId xmlns:a16="http://schemas.microsoft.com/office/drawing/2014/main" id="{A68BDAB2-5D65-494D-9187-537E34F00C1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0183195" y="2685492"/>
              <a:ext cx="7089"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1"/>
                    <a:pt x="2" y="1"/>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9" name="Freeform 119">
              <a:extLst>
                <a:ext uri="{FF2B5EF4-FFF2-40B4-BE49-F238E27FC236}">
                  <a16:creationId xmlns:a16="http://schemas.microsoft.com/office/drawing/2014/main" id="{8FC7B770-8274-4FFA-A115-71C5CA0E9C1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9895042" y="2672028"/>
              <a:ext cx="127608" cy="150965"/>
            </a:xfrm>
            <a:custGeom>
              <a:avLst/>
              <a:gdLst>
                <a:gd name="T0" fmla="*/ 13 w 39"/>
                <a:gd name="T1" fmla="*/ 6 h 50"/>
                <a:gd name="T2" fmla="*/ 0 w 39"/>
                <a:gd name="T3" fmla="*/ 23 h 50"/>
                <a:gd name="T4" fmla="*/ 13 w 39"/>
                <a:gd name="T5" fmla="*/ 6 h 50"/>
              </a:gdLst>
              <a:ahLst/>
              <a:cxnLst>
                <a:cxn ang="0">
                  <a:pos x="T0" y="T1"/>
                </a:cxn>
                <a:cxn ang="0">
                  <a:pos x="T2" y="T3"/>
                </a:cxn>
                <a:cxn ang="0">
                  <a:pos x="T4" y="T5"/>
                </a:cxn>
              </a:cxnLst>
              <a:rect l="0" t="0" r="r" b="b"/>
              <a:pathLst>
                <a:path w="39" h="50">
                  <a:moveTo>
                    <a:pt x="13" y="6"/>
                  </a:moveTo>
                  <a:cubicBezTo>
                    <a:pt x="39" y="10"/>
                    <a:pt x="16" y="50"/>
                    <a:pt x="0" y="23"/>
                  </a:cubicBezTo>
                  <a:cubicBezTo>
                    <a:pt x="1" y="0"/>
                    <a:pt x="5" y="14"/>
                    <a:pt x="13" y="6"/>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0" name="Freeform 145">
              <a:extLst>
                <a:ext uri="{FF2B5EF4-FFF2-40B4-BE49-F238E27FC236}">
                  <a16:creationId xmlns:a16="http://schemas.microsoft.com/office/drawing/2014/main" id="{8204BA3B-5404-4A81-9DFE-AD3CC1070AF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9714402" y="2705822"/>
              <a:ext cx="121406" cy="66913"/>
            </a:xfrm>
            <a:custGeom>
              <a:avLst/>
              <a:gdLst>
                <a:gd name="T0" fmla="*/ 19 w 37"/>
                <a:gd name="T1" fmla="*/ 0 h 22"/>
                <a:gd name="T2" fmla="*/ 19 w 37"/>
                <a:gd name="T3" fmla="*/ 22 h 22"/>
                <a:gd name="T4" fmla="*/ 19 w 37"/>
                <a:gd name="T5" fmla="*/ 0 h 22"/>
              </a:gdLst>
              <a:ahLst/>
              <a:cxnLst>
                <a:cxn ang="0">
                  <a:pos x="T0" y="T1"/>
                </a:cxn>
                <a:cxn ang="0">
                  <a:pos x="T2" y="T3"/>
                </a:cxn>
                <a:cxn ang="0">
                  <a:pos x="T4" y="T5"/>
                </a:cxn>
              </a:cxnLst>
              <a:rect l="0" t="0" r="r" b="b"/>
              <a:pathLst>
                <a:path w="37" h="22">
                  <a:moveTo>
                    <a:pt x="19" y="0"/>
                  </a:moveTo>
                  <a:cubicBezTo>
                    <a:pt x="35" y="1"/>
                    <a:pt x="37" y="22"/>
                    <a:pt x="19" y="22"/>
                  </a:cubicBezTo>
                  <a:cubicBezTo>
                    <a:pt x="6" y="18"/>
                    <a:pt x="0" y="4"/>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1" name="Freeform 131">
              <a:extLst>
                <a:ext uri="{FF2B5EF4-FFF2-40B4-BE49-F238E27FC236}">
                  <a16:creationId xmlns:a16="http://schemas.microsoft.com/office/drawing/2014/main" id="{037DA548-A97B-4EAD-952B-0FB098323F6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2085823" y="2980163"/>
              <a:ext cx="117860" cy="87315"/>
            </a:xfrm>
            <a:custGeom>
              <a:avLst/>
              <a:gdLst>
                <a:gd name="T0" fmla="*/ 15 w 36"/>
                <a:gd name="T1" fmla="*/ 0 h 29"/>
                <a:gd name="T2" fmla="*/ 25 w 36"/>
                <a:gd name="T3" fmla="*/ 15 h 29"/>
                <a:gd name="T4" fmla="*/ 13 w 36"/>
                <a:gd name="T5" fmla="*/ 21 h 29"/>
                <a:gd name="T6" fmla="*/ 15 w 36"/>
                <a:gd name="T7" fmla="*/ 0 h 29"/>
              </a:gdLst>
              <a:ahLst/>
              <a:cxnLst>
                <a:cxn ang="0">
                  <a:pos x="T0" y="T1"/>
                </a:cxn>
                <a:cxn ang="0">
                  <a:pos x="T2" y="T3"/>
                </a:cxn>
                <a:cxn ang="0">
                  <a:pos x="T4" y="T5"/>
                </a:cxn>
                <a:cxn ang="0">
                  <a:pos x="T6" y="T7"/>
                </a:cxn>
              </a:cxnLst>
              <a:rect l="0" t="0" r="r" b="b"/>
              <a:pathLst>
                <a:path w="36" h="29">
                  <a:moveTo>
                    <a:pt x="15" y="0"/>
                  </a:moveTo>
                  <a:cubicBezTo>
                    <a:pt x="21" y="0"/>
                    <a:pt x="36" y="13"/>
                    <a:pt x="25" y="15"/>
                  </a:cubicBezTo>
                  <a:cubicBezTo>
                    <a:pt x="20" y="19"/>
                    <a:pt x="20" y="22"/>
                    <a:pt x="13" y="21"/>
                  </a:cubicBezTo>
                  <a:cubicBezTo>
                    <a:pt x="0" y="29"/>
                    <a:pt x="0" y="0"/>
                    <a:pt x="1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133" name="Rectangle 132">
            <a:extLst>
              <a:ext uri="{FF2B5EF4-FFF2-40B4-BE49-F238E27FC236}">
                <a16:creationId xmlns:a16="http://schemas.microsoft.com/office/drawing/2014/main" id="{D5A33662-C2EA-4FEB-B1D3-625DFCFE2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86037" y="1659648"/>
            <a:ext cx="7079853" cy="3631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Graphical user interface, text, application, email&#10;&#10;Description automatically generated">
            <a:extLst>
              <a:ext uri="{FF2B5EF4-FFF2-40B4-BE49-F238E27FC236}">
                <a16:creationId xmlns:a16="http://schemas.microsoft.com/office/drawing/2014/main" id="{B4FB0235-4371-4133-E669-FA3BF20D5B2E}"/>
              </a:ext>
            </a:extLst>
          </p:cNvPr>
          <p:cNvPicPr>
            <a:picLocks noChangeAspect="1"/>
          </p:cNvPicPr>
          <p:nvPr/>
        </p:nvPicPr>
        <p:blipFill>
          <a:blip r:embed="rId2"/>
          <a:stretch>
            <a:fillRect/>
          </a:stretch>
        </p:blipFill>
        <p:spPr>
          <a:xfrm>
            <a:off x="1164771" y="858155"/>
            <a:ext cx="10003970" cy="5021945"/>
          </a:xfrm>
          <a:prstGeom prst="rect">
            <a:avLst/>
          </a:prstGeom>
        </p:spPr>
      </p:pic>
    </p:spTree>
    <p:extLst>
      <p:ext uri="{BB962C8B-B14F-4D97-AF65-F5344CB8AC3E}">
        <p14:creationId xmlns:p14="http://schemas.microsoft.com/office/powerpoint/2010/main" val="12019578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5" name="Rectangle 7">
            <a:extLst>
              <a:ext uri="{FF2B5EF4-FFF2-40B4-BE49-F238E27FC236}">
                <a16:creationId xmlns:a16="http://schemas.microsoft.com/office/drawing/2014/main" id="{9FF4A234-29BA-4B70-BFC0-64FBB64F2A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C7182998-1E3D-7F09-E648-251D316D3346}"/>
              </a:ext>
            </a:extLst>
          </p:cNvPr>
          <p:cNvSpPr>
            <a:spLocks noGrp="1"/>
          </p:cNvSpPr>
          <p:nvPr>
            <p:ph type="subTitle" idx="1"/>
          </p:nvPr>
        </p:nvSpPr>
        <p:spPr>
          <a:xfrm>
            <a:off x="3662295" y="2001118"/>
            <a:ext cx="8417982" cy="2958381"/>
          </a:xfrm>
        </p:spPr>
        <p:txBody>
          <a:bodyPr vert="horz" lIns="91440" tIns="45720" rIns="91440" bIns="45720" rtlCol="0" anchor="t">
            <a:noAutofit/>
          </a:bodyPr>
          <a:lstStyle/>
          <a:p>
            <a:r>
              <a:rPr lang="en-GB" sz="1600" b="1" dirty="0">
                <a:ea typeface="+mn-lt"/>
                <a:cs typeface="+mn-lt"/>
              </a:rPr>
              <a:t>Nanotechnology refers to the branch of science and engineering devoted to designing, producing, and using structures, devices, and systems by manipulating atoms and molecules at nanoscale, i.e. having one or more dimensions of the order of 100 nanometres (100 millionth of a millimetre) or less. It is also the use of matter on an atomic, molecular, and supramolecular scale for industrial purposes.</a:t>
            </a:r>
            <a:endParaRPr lang="en-US" sz="1600" b="1" dirty="0"/>
          </a:p>
        </p:txBody>
      </p:sp>
      <p:sp>
        <p:nvSpPr>
          <p:cNvPr id="156" name="Rectangle 9">
            <a:extLst>
              <a:ext uri="{FF2B5EF4-FFF2-40B4-BE49-F238E27FC236}">
                <a16:creationId xmlns:a16="http://schemas.microsoft.com/office/drawing/2014/main" id="{B0FD9CD4-1DEA-4176-A124-D8917EB46F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34453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7" name="Group 11">
            <a:extLst>
              <a:ext uri="{FF2B5EF4-FFF2-40B4-BE49-F238E27FC236}">
                <a16:creationId xmlns:a16="http://schemas.microsoft.com/office/drawing/2014/main" id="{D1F75336-B532-4E6E-95DF-0A6F259731D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302008" y="0"/>
            <a:ext cx="1355939" cy="6809110"/>
            <a:chOff x="235680" y="-7692"/>
            <a:chExt cx="1355939" cy="6858421"/>
          </a:xfrm>
          <a:solidFill>
            <a:schemeClr val="bg2">
              <a:lumMod val="90000"/>
            </a:schemeClr>
          </a:solidFill>
        </p:grpSpPr>
        <p:sp>
          <p:nvSpPr>
            <p:cNvPr id="13" name="Freeform 6">
              <a:extLst>
                <a:ext uri="{FF2B5EF4-FFF2-40B4-BE49-F238E27FC236}">
                  <a16:creationId xmlns:a16="http://schemas.microsoft.com/office/drawing/2014/main" id="{BE555E63-8756-4B01-A8E6-1E6C24E6C5E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327877" y="4034697"/>
              <a:ext cx="124063" cy="87315"/>
            </a:xfrm>
            <a:custGeom>
              <a:avLst/>
              <a:gdLst>
                <a:gd name="T0" fmla="*/ 12 w 38"/>
                <a:gd name="T1" fmla="*/ 3 h 29"/>
                <a:gd name="T2" fmla="*/ 15 w 38"/>
                <a:gd name="T3" fmla="*/ 29 h 29"/>
                <a:gd name="T4" fmla="*/ 12 w 38"/>
                <a:gd name="T5" fmla="*/ 3 h 29"/>
              </a:gdLst>
              <a:ahLst/>
              <a:cxnLst>
                <a:cxn ang="0">
                  <a:pos x="T0" y="T1"/>
                </a:cxn>
                <a:cxn ang="0">
                  <a:pos x="T2" y="T3"/>
                </a:cxn>
                <a:cxn ang="0">
                  <a:pos x="T4" y="T5"/>
                </a:cxn>
              </a:cxnLst>
              <a:rect l="0" t="0" r="r" b="b"/>
              <a:pathLst>
                <a:path w="38" h="29">
                  <a:moveTo>
                    <a:pt x="12" y="3"/>
                  </a:moveTo>
                  <a:cubicBezTo>
                    <a:pt x="34" y="0"/>
                    <a:pt x="38" y="26"/>
                    <a:pt x="15" y="29"/>
                  </a:cubicBezTo>
                  <a:cubicBezTo>
                    <a:pt x="4" y="23"/>
                    <a:pt x="0" y="9"/>
                    <a:pt x="12"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8">
              <a:extLst>
                <a:ext uri="{FF2B5EF4-FFF2-40B4-BE49-F238E27FC236}">
                  <a16:creationId xmlns:a16="http://schemas.microsoft.com/office/drawing/2014/main" id="{9A6E7B09-D1D2-4BD6-AC74-B96A66F74D6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8960" y="6711305"/>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10">
              <a:extLst>
                <a:ext uri="{FF2B5EF4-FFF2-40B4-BE49-F238E27FC236}">
                  <a16:creationId xmlns:a16="http://schemas.microsoft.com/office/drawing/2014/main" id="{34928232-787D-47D4-AC4D-2049EDBE8F6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475985" y="144970"/>
              <a:ext cx="138242" cy="88130"/>
            </a:xfrm>
            <a:custGeom>
              <a:avLst/>
              <a:gdLst>
                <a:gd name="T0" fmla="*/ 22 w 42"/>
                <a:gd name="T1" fmla="*/ 0 h 29"/>
                <a:gd name="T2" fmla="*/ 14 w 42"/>
                <a:gd name="T3" fmla="*/ 25 h 29"/>
                <a:gd name="T4" fmla="*/ 22 w 42"/>
                <a:gd name="T5" fmla="*/ 0 h 29"/>
              </a:gdLst>
              <a:ahLst/>
              <a:cxnLst>
                <a:cxn ang="0">
                  <a:pos x="T0" y="T1"/>
                </a:cxn>
                <a:cxn ang="0">
                  <a:pos x="T2" y="T3"/>
                </a:cxn>
                <a:cxn ang="0">
                  <a:pos x="T4" y="T5"/>
                </a:cxn>
              </a:cxnLst>
              <a:rect l="0" t="0" r="r" b="b"/>
              <a:pathLst>
                <a:path w="42" h="29">
                  <a:moveTo>
                    <a:pt x="22" y="0"/>
                  </a:moveTo>
                  <a:cubicBezTo>
                    <a:pt x="42" y="7"/>
                    <a:pt x="28" y="29"/>
                    <a:pt x="14" y="25"/>
                  </a:cubicBezTo>
                  <a:cubicBezTo>
                    <a:pt x="0" y="18"/>
                    <a:pt x="8" y="1"/>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15">
              <a:extLst>
                <a:ext uri="{FF2B5EF4-FFF2-40B4-BE49-F238E27FC236}">
                  <a16:creationId xmlns:a16="http://schemas.microsoft.com/office/drawing/2014/main" id="{149A4B36-376B-47C4-95F0-709DE089D37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479915" y="659167"/>
              <a:ext cx="121406" cy="72626"/>
            </a:xfrm>
            <a:custGeom>
              <a:avLst/>
              <a:gdLst>
                <a:gd name="T0" fmla="*/ 16 w 37"/>
                <a:gd name="T1" fmla="*/ 0 h 24"/>
                <a:gd name="T2" fmla="*/ 11 w 37"/>
                <a:gd name="T3" fmla="*/ 24 h 24"/>
                <a:gd name="T4" fmla="*/ 16 w 37"/>
                <a:gd name="T5" fmla="*/ 0 h 24"/>
              </a:gdLst>
              <a:ahLst/>
              <a:cxnLst>
                <a:cxn ang="0">
                  <a:pos x="T0" y="T1"/>
                </a:cxn>
                <a:cxn ang="0">
                  <a:pos x="T2" y="T3"/>
                </a:cxn>
                <a:cxn ang="0">
                  <a:pos x="T4" y="T5"/>
                </a:cxn>
              </a:cxnLst>
              <a:rect l="0" t="0" r="r" b="b"/>
              <a:pathLst>
                <a:path w="37" h="24">
                  <a:moveTo>
                    <a:pt x="16" y="0"/>
                  </a:moveTo>
                  <a:cubicBezTo>
                    <a:pt x="37" y="6"/>
                    <a:pt x="30" y="20"/>
                    <a:pt x="11" y="24"/>
                  </a:cubicBezTo>
                  <a:cubicBezTo>
                    <a:pt x="0" y="17"/>
                    <a:pt x="5" y="3"/>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18">
              <a:extLst>
                <a:ext uri="{FF2B5EF4-FFF2-40B4-BE49-F238E27FC236}">
                  <a16:creationId xmlns:a16="http://schemas.microsoft.com/office/drawing/2014/main" id="{E070C64A-1BAE-4811-955E-31635E29D4C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483329" y="402424"/>
              <a:ext cx="138242" cy="78339"/>
            </a:xfrm>
            <a:custGeom>
              <a:avLst/>
              <a:gdLst>
                <a:gd name="T0" fmla="*/ 6 w 42"/>
                <a:gd name="T1" fmla="*/ 6 h 26"/>
                <a:gd name="T2" fmla="*/ 21 w 42"/>
                <a:gd name="T3" fmla="*/ 26 h 26"/>
                <a:gd name="T4" fmla="*/ 6 w 42"/>
                <a:gd name="T5" fmla="*/ 6 h 26"/>
              </a:gdLst>
              <a:ahLst/>
              <a:cxnLst>
                <a:cxn ang="0">
                  <a:pos x="T0" y="T1"/>
                </a:cxn>
                <a:cxn ang="0">
                  <a:pos x="T2" y="T3"/>
                </a:cxn>
                <a:cxn ang="0">
                  <a:pos x="T4" y="T5"/>
                </a:cxn>
              </a:cxnLst>
              <a:rect l="0" t="0" r="r" b="b"/>
              <a:pathLst>
                <a:path w="42" h="26">
                  <a:moveTo>
                    <a:pt x="6" y="6"/>
                  </a:moveTo>
                  <a:cubicBezTo>
                    <a:pt x="25" y="0"/>
                    <a:pt x="42" y="17"/>
                    <a:pt x="21" y="26"/>
                  </a:cubicBezTo>
                  <a:cubicBezTo>
                    <a:pt x="9" y="26"/>
                    <a:pt x="0" y="16"/>
                    <a:pt x="6" y="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19">
              <a:extLst>
                <a:ext uri="{FF2B5EF4-FFF2-40B4-BE49-F238E27FC236}">
                  <a16:creationId xmlns:a16="http://schemas.microsoft.com/office/drawing/2014/main" id="{519D20CC-9F17-48D7-AC77-49664423A78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473247" y="2089300"/>
              <a:ext cx="124951" cy="69362"/>
            </a:xfrm>
            <a:custGeom>
              <a:avLst/>
              <a:gdLst>
                <a:gd name="T0" fmla="*/ 16 w 38"/>
                <a:gd name="T1" fmla="*/ 0 h 23"/>
                <a:gd name="T2" fmla="*/ 10 w 38"/>
                <a:gd name="T3" fmla="*/ 23 h 23"/>
                <a:gd name="T4" fmla="*/ 16 w 38"/>
                <a:gd name="T5" fmla="*/ 0 h 23"/>
              </a:gdLst>
              <a:ahLst/>
              <a:cxnLst>
                <a:cxn ang="0">
                  <a:pos x="T0" y="T1"/>
                </a:cxn>
                <a:cxn ang="0">
                  <a:pos x="T2" y="T3"/>
                </a:cxn>
                <a:cxn ang="0">
                  <a:pos x="T4" y="T5"/>
                </a:cxn>
              </a:cxnLst>
              <a:rect l="0" t="0" r="r" b="b"/>
              <a:pathLst>
                <a:path w="38" h="23">
                  <a:moveTo>
                    <a:pt x="16" y="0"/>
                  </a:moveTo>
                  <a:cubicBezTo>
                    <a:pt x="38" y="8"/>
                    <a:pt x="31" y="18"/>
                    <a:pt x="10" y="23"/>
                  </a:cubicBezTo>
                  <a:cubicBezTo>
                    <a:pt x="0" y="16"/>
                    <a:pt x="4" y="3"/>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9" name="Freeform 20">
              <a:extLst>
                <a:ext uri="{FF2B5EF4-FFF2-40B4-BE49-F238E27FC236}">
                  <a16:creationId xmlns:a16="http://schemas.microsoft.com/office/drawing/2014/main" id="{FC0486F3-C6B9-48A6-BC5A-AA2F68A67F4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458010" y="2286858"/>
              <a:ext cx="128495" cy="78339"/>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22">
              <a:extLst>
                <a:ext uri="{FF2B5EF4-FFF2-40B4-BE49-F238E27FC236}">
                  <a16:creationId xmlns:a16="http://schemas.microsoft.com/office/drawing/2014/main" id="{B8425C2E-7DD6-4BF4-A1C0-B2B6D565911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427349" y="1116701"/>
              <a:ext cx="150648" cy="99554"/>
            </a:xfrm>
            <a:custGeom>
              <a:avLst/>
              <a:gdLst>
                <a:gd name="T0" fmla="*/ 26 w 46"/>
                <a:gd name="T1" fmla="*/ 0 h 33"/>
                <a:gd name="T2" fmla="*/ 38 w 46"/>
                <a:gd name="T3" fmla="*/ 22 h 33"/>
                <a:gd name="T4" fmla="*/ 26 w 46"/>
                <a:gd name="T5" fmla="*/ 0 h 33"/>
              </a:gdLst>
              <a:ahLst/>
              <a:cxnLst>
                <a:cxn ang="0">
                  <a:pos x="T0" y="T1"/>
                </a:cxn>
                <a:cxn ang="0">
                  <a:pos x="T2" y="T3"/>
                </a:cxn>
                <a:cxn ang="0">
                  <a:pos x="T4" y="T5"/>
                </a:cxn>
              </a:cxnLst>
              <a:rect l="0" t="0" r="r" b="b"/>
              <a:pathLst>
                <a:path w="46" h="33">
                  <a:moveTo>
                    <a:pt x="26" y="0"/>
                  </a:moveTo>
                  <a:cubicBezTo>
                    <a:pt x="29" y="0"/>
                    <a:pt x="46" y="16"/>
                    <a:pt x="38" y="22"/>
                  </a:cubicBezTo>
                  <a:cubicBezTo>
                    <a:pt x="16" y="33"/>
                    <a:pt x="0" y="5"/>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1" name="Freeform 23">
              <a:extLst>
                <a:ext uri="{FF2B5EF4-FFF2-40B4-BE49-F238E27FC236}">
                  <a16:creationId xmlns:a16="http://schemas.microsoft.com/office/drawing/2014/main" id="{5195E044-A159-4CBB-A35F-9F444DB7CCA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441036" y="904135"/>
              <a:ext cx="134697" cy="81603"/>
            </a:xfrm>
            <a:custGeom>
              <a:avLst/>
              <a:gdLst>
                <a:gd name="T0" fmla="*/ 19 w 41"/>
                <a:gd name="T1" fmla="*/ 0 h 27"/>
                <a:gd name="T2" fmla="*/ 8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10"/>
                    <a:pt x="28" y="27"/>
                    <a:pt x="8" y="20"/>
                  </a:cubicBezTo>
                  <a:cubicBezTo>
                    <a:pt x="0" y="8"/>
                    <a:pt x="7" y="2"/>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26">
              <a:extLst>
                <a:ext uri="{FF2B5EF4-FFF2-40B4-BE49-F238E27FC236}">
                  <a16:creationId xmlns:a16="http://schemas.microsoft.com/office/drawing/2014/main" id="{2EC06385-5581-419E-A894-A9E994F9801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428260" y="1387842"/>
              <a:ext cx="127608" cy="78339"/>
            </a:xfrm>
            <a:custGeom>
              <a:avLst/>
              <a:gdLst>
                <a:gd name="T0" fmla="*/ 24 w 39"/>
                <a:gd name="T1" fmla="*/ 0 h 26"/>
                <a:gd name="T2" fmla="*/ 20 w 39"/>
                <a:gd name="T3" fmla="*/ 25 h 26"/>
                <a:gd name="T4" fmla="*/ 24 w 39"/>
                <a:gd name="T5" fmla="*/ 0 h 26"/>
              </a:gdLst>
              <a:ahLst/>
              <a:cxnLst>
                <a:cxn ang="0">
                  <a:pos x="T0" y="T1"/>
                </a:cxn>
                <a:cxn ang="0">
                  <a:pos x="T2" y="T3"/>
                </a:cxn>
                <a:cxn ang="0">
                  <a:pos x="T4" y="T5"/>
                </a:cxn>
              </a:cxnLst>
              <a:rect l="0" t="0" r="r" b="b"/>
              <a:pathLst>
                <a:path w="39" h="26">
                  <a:moveTo>
                    <a:pt x="24" y="0"/>
                  </a:moveTo>
                  <a:cubicBezTo>
                    <a:pt x="39" y="2"/>
                    <a:pt x="36" y="26"/>
                    <a:pt x="20" y="25"/>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3" name="Freeform 27">
              <a:extLst>
                <a:ext uri="{FF2B5EF4-FFF2-40B4-BE49-F238E27FC236}">
                  <a16:creationId xmlns:a16="http://schemas.microsoft.com/office/drawing/2014/main" id="{C2001B12-0A79-413A-A98A-8FFDC6FCD2A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418736" y="1824944"/>
              <a:ext cx="131153" cy="93843"/>
            </a:xfrm>
            <a:custGeom>
              <a:avLst/>
              <a:gdLst>
                <a:gd name="T0" fmla="*/ 22 w 40"/>
                <a:gd name="T1" fmla="*/ 0 h 31"/>
                <a:gd name="T2" fmla="*/ 16 w 40"/>
                <a:gd name="T3" fmla="*/ 25 h 31"/>
                <a:gd name="T4" fmla="*/ 22 w 40"/>
                <a:gd name="T5" fmla="*/ 0 h 31"/>
              </a:gdLst>
              <a:ahLst/>
              <a:cxnLst>
                <a:cxn ang="0">
                  <a:pos x="T0" y="T1"/>
                </a:cxn>
                <a:cxn ang="0">
                  <a:pos x="T2" y="T3"/>
                </a:cxn>
                <a:cxn ang="0">
                  <a:pos x="T4" y="T5"/>
                </a:cxn>
              </a:cxnLst>
              <a:rect l="0" t="0" r="r" b="b"/>
              <a:pathLst>
                <a:path w="40" h="31">
                  <a:moveTo>
                    <a:pt x="22" y="0"/>
                  </a:moveTo>
                  <a:cubicBezTo>
                    <a:pt x="39" y="3"/>
                    <a:pt x="40" y="31"/>
                    <a:pt x="16" y="25"/>
                  </a:cubicBezTo>
                  <a:cubicBezTo>
                    <a:pt x="0" y="7"/>
                    <a:pt x="13" y="4"/>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4" name="Freeform 28">
              <a:extLst>
                <a:ext uri="{FF2B5EF4-FFF2-40B4-BE49-F238E27FC236}">
                  <a16:creationId xmlns:a16="http://schemas.microsoft.com/office/drawing/2014/main" id="{275A5D12-68D1-44C8-8CE4-E06AF560E4E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405820" y="1602352"/>
              <a:ext cx="127608" cy="69362"/>
            </a:xfrm>
            <a:custGeom>
              <a:avLst/>
              <a:gdLst>
                <a:gd name="T0" fmla="*/ 16 w 39"/>
                <a:gd name="T1" fmla="*/ 0 h 23"/>
                <a:gd name="T2" fmla="*/ 11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7"/>
                    <a:pt x="31" y="17"/>
                    <a:pt x="11" y="23"/>
                  </a:cubicBezTo>
                  <a:cubicBezTo>
                    <a:pt x="0" y="16"/>
                    <a:pt x="4" y="2"/>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5" name="Freeform 30">
              <a:extLst>
                <a:ext uri="{FF2B5EF4-FFF2-40B4-BE49-F238E27FC236}">
                  <a16:creationId xmlns:a16="http://schemas.microsoft.com/office/drawing/2014/main" id="{A1382B02-AE11-4365-842E-7C1C6D0A2B5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481070" y="1145454"/>
              <a:ext cx="9748" cy="5712"/>
            </a:xfrm>
            <a:custGeom>
              <a:avLst/>
              <a:gdLst>
                <a:gd name="T0" fmla="*/ 1 w 3"/>
                <a:gd name="T1" fmla="*/ 0 h 2"/>
                <a:gd name="T2" fmla="*/ 2 w 3"/>
                <a:gd name="T3" fmla="*/ 2 h 2"/>
                <a:gd name="T4" fmla="*/ 1 w 3"/>
                <a:gd name="T5" fmla="*/ 0 h 2"/>
              </a:gdLst>
              <a:ahLst/>
              <a:cxnLst>
                <a:cxn ang="0">
                  <a:pos x="T0" y="T1"/>
                </a:cxn>
                <a:cxn ang="0">
                  <a:pos x="T2" y="T3"/>
                </a:cxn>
                <a:cxn ang="0">
                  <a:pos x="T4" y="T5"/>
                </a:cxn>
              </a:cxnLst>
              <a:rect l="0" t="0" r="r" b="b"/>
              <a:pathLst>
                <a:path w="3" h="2">
                  <a:moveTo>
                    <a:pt x="1" y="0"/>
                  </a:moveTo>
                  <a:cubicBezTo>
                    <a:pt x="2" y="1"/>
                    <a:pt x="3" y="2"/>
                    <a:pt x="2" y="2"/>
                  </a:cubicBezTo>
                  <a:cubicBezTo>
                    <a:pt x="1" y="2"/>
                    <a:pt x="0" y="1"/>
                    <a:pt x="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43">
              <a:extLst>
                <a:ext uri="{FF2B5EF4-FFF2-40B4-BE49-F238E27FC236}">
                  <a16:creationId xmlns:a16="http://schemas.microsoft.com/office/drawing/2014/main" id="{E53E7D50-99B3-45E7-A598-F6AF083BF9D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95062" y="853343"/>
              <a:ext cx="143559" cy="75075"/>
            </a:xfrm>
            <a:custGeom>
              <a:avLst/>
              <a:gdLst>
                <a:gd name="T0" fmla="*/ 28 w 44"/>
                <a:gd name="T1" fmla="*/ 0 h 25"/>
                <a:gd name="T2" fmla="*/ 25 w 44"/>
                <a:gd name="T3" fmla="*/ 25 h 25"/>
                <a:gd name="T4" fmla="*/ 28 w 44"/>
                <a:gd name="T5" fmla="*/ 0 h 25"/>
              </a:gdLst>
              <a:ahLst/>
              <a:cxnLst>
                <a:cxn ang="0">
                  <a:pos x="T0" y="T1"/>
                </a:cxn>
                <a:cxn ang="0">
                  <a:pos x="T2" y="T3"/>
                </a:cxn>
                <a:cxn ang="0">
                  <a:pos x="T4" y="T5"/>
                </a:cxn>
              </a:cxnLst>
              <a:rect l="0" t="0" r="r" b="b"/>
              <a:pathLst>
                <a:path w="44" h="25">
                  <a:moveTo>
                    <a:pt x="28" y="0"/>
                  </a:moveTo>
                  <a:cubicBezTo>
                    <a:pt x="44" y="2"/>
                    <a:pt x="38" y="22"/>
                    <a:pt x="25" y="25"/>
                  </a:cubicBezTo>
                  <a:cubicBezTo>
                    <a:pt x="0" y="25"/>
                    <a:pt x="9" y="5"/>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7" name="Freeform 51">
              <a:extLst>
                <a:ext uri="{FF2B5EF4-FFF2-40B4-BE49-F238E27FC236}">
                  <a16:creationId xmlns:a16="http://schemas.microsoft.com/office/drawing/2014/main" id="{956CF73D-C95E-4B57-BCFB-CEECC226F54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68031" y="1007759"/>
              <a:ext cx="115202" cy="90579"/>
            </a:xfrm>
            <a:custGeom>
              <a:avLst/>
              <a:gdLst>
                <a:gd name="T0" fmla="*/ 19 w 35"/>
                <a:gd name="T1" fmla="*/ 0 h 30"/>
                <a:gd name="T2" fmla="*/ 33 w 35"/>
                <a:gd name="T3" fmla="*/ 15 h 30"/>
                <a:gd name="T4" fmla="*/ 25 w 35"/>
                <a:gd name="T5" fmla="*/ 19 h 30"/>
                <a:gd name="T6" fmla="*/ 19 w 35"/>
                <a:gd name="T7" fmla="*/ 0 h 30"/>
              </a:gdLst>
              <a:ahLst/>
              <a:cxnLst>
                <a:cxn ang="0">
                  <a:pos x="T0" y="T1"/>
                </a:cxn>
                <a:cxn ang="0">
                  <a:pos x="T2" y="T3"/>
                </a:cxn>
                <a:cxn ang="0">
                  <a:pos x="T4" y="T5"/>
                </a:cxn>
                <a:cxn ang="0">
                  <a:pos x="T6" y="T7"/>
                </a:cxn>
              </a:cxnLst>
              <a:rect l="0" t="0" r="r" b="b"/>
              <a:pathLst>
                <a:path w="35" h="30">
                  <a:moveTo>
                    <a:pt x="19" y="0"/>
                  </a:moveTo>
                  <a:cubicBezTo>
                    <a:pt x="26" y="0"/>
                    <a:pt x="35" y="8"/>
                    <a:pt x="33" y="15"/>
                  </a:cubicBezTo>
                  <a:cubicBezTo>
                    <a:pt x="30" y="12"/>
                    <a:pt x="27" y="17"/>
                    <a:pt x="25" y="19"/>
                  </a:cubicBezTo>
                  <a:cubicBezTo>
                    <a:pt x="7" y="30"/>
                    <a:pt x="0" y="5"/>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8" name="Freeform 52">
              <a:extLst>
                <a:ext uri="{FF2B5EF4-FFF2-40B4-BE49-F238E27FC236}">
                  <a16:creationId xmlns:a16="http://schemas.microsoft.com/office/drawing/2014/main" id="{234C9590-DD2B-49D7-9229-332806DFF47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65036" y="443328"/>
              <a:ext cx="118747" cy="81603"/>
            </a:xfrm>
            <a:custGeom>
              <a:avLst/>
              <a:gdLst>
                <a:gd name="T0" fmla="*/ 21 w 36"/>
                <a:gd name="T1" fmla="*/ 0 h 27"/>
                <a:gd name="T2" fmla="*/ 22 w 36"/>
                <a:gd name="T3" fmla="*/ 27 h 27"/>
                <a:gd name="T4" fmla="*/ 21 w 36"/>
                <a:gd name="T5" fmla="*/ 0 h 27"/>
              </a:gdLst>
              <a:ahLst/>
              <a:cxnLst>
                <a:cxn ang="0">
                  <a:pos x="T0" y="T1"/>
                </a:cxn>
                <a:cxn ang="0">
                  <a:pos x="T2" y="T3"/>
                </a:cxn>
                <a:cxn ang="0">
                  <a:pos x="T4" y="T5"/>
                </a:cxn>
              </a:cxnLst>
              <a:rect l="0" t="0" r="r" b="b"/>
              <a:pathLst>
                <a:path w="36" h="27">
                  <a:moveTo>
                    <a:pt x="21" y="0"/>
                  </a:moveTo>
                  <a:cubicBezTo>
                    <a:pt x="33" y="3"/>
                    <a:pt x="36" y="23"/>
                    <a:pt x="22" y="27"/>
                  </a:cubicBezTo>
                  <a:cubicBezTo>
                    <a:pt x="3" y="25"/>
                    <a:pt x="0" y="1"/>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9" name="Freeform 53">
              <a:extLst>
                <a:ext uri="{FF2B5EF4-FFF2-40B4-BE49-F238E27FC236}">
                  <a16:creationId xmlns:a16="http://schemas.microsoft.com/office/drawing/2014/main" id="{8FAFC176-D2CC-4A8C-81EA-FA2864E03DC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56117" y="1246532"/>
              <a:ext cx="127608" cy="79154"/>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0" name="Freeform 54">
              <a:extLst>
                <a:ext uri="{FF2B5EF4-FFF2-40B4-BE49-F238E27FC236}">
                  <a16:creationId xmlns:a16="http://schemas.microsoft.com/office/drawing/2014/main" id="{519B8C77-FE73-4623-97AA-C7E53D88EF4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1964" y="606956"/>
              <a:ext cx="134697" cy="105266"/>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1" name="Freeform 55">
              <a:extLst>
                <a:ext uri="{FF2B5EF4-FFF2-40B4-BE49-F238E27FC236}">
                  <a16:creationId xmlns:a16="http://schemas.microsoft.com/office/drawing/2014/main" id="{1953E369-1BB2-4810-A780-1B8F749DAB6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55977" y="1456133"/>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2" name="Freeform 56">
              <a:extLst>
                <a:ext uri="{FF2B5EF4-FFF2-40B4-BE49-F238E27FC236}">
                  <a16:creationId xmlns:a16="http://schemas.microsoft.com/office/drawing/2014/main" id="{11D65D2F-7062-49ED-8281-8CF9BD0878D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55673" y="2286169"/>
              <a:ext cx="128495" cy="72626"/>
            </a:xfrm>
            <a:custGeom>
              <a:avLst/>
              <a:gdLst>
                <a:gd name="T0" fmla="*/ 21 w 39"/>
                <a:gd name="T1" fmla="*/ 0 h 24"/>
                <a:gd name="T2" fmla="*/ 22 w 39"/>
                <a:gd name="T3" fmla="*/ 24 h 24"/>
                <a:gd name="T4" fmla="*/ 21 w 39"/>
                <a:gd name="T5" fmla="*/ 0 h 24"/>
              </a:gdLst>
              <a:ahLst/>
              <a:cxnLst>
                <a:cxn ang="0">
                  <a:pos x="T0" y="T1"/>
                </a:cxn>
                <a:cxn ang="0">
                  <a:pos x="T2" y="T3"/>
                </a:cxn>
                <a:cxn ang="0">
                  <a:pos x="T4" y="T5"/>
                </a:cxn>
              </a:cxnLst>
              <a:rect l="0" t="0" r="r" b="b"/>
              <a:pathLst>
                <a:path w="39" h="24">
                  <a:moveTo>
                    <a:pt x="21" y="0"/>
                  </a:moveTo>
                  <a:cubicBezTo>
                    <a:pt x="37" y="0"/>
                    <a:pt x="39" y="23"/>
                    <a:pt x="22" y="24"/>
                  </a:cubicBezTo>
                  <a:cubicBezTo>
                    <a:pt x="7" y="22"/>
                    <a:pt x="0" y="5"/>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3" name="Freeform 57">
              <a:extLst>
                <a:ext uri="{FF2B5EF4-FFF2-40B4-BE49-F238E27FC236}">
                  <a16:creationId xmlns:a16="http://schemas.microsoft.com/office/drawing/2014/main" id="{8E4A3AE4-7E0D-4B3B-8015-AFD4FF5179A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2126" y="1665878"/>
              <a:ext cx="140901" cy="93843"/>
            </a:xfrm>
            <a:custGeom>
              <a:avLst/>
              <a:gdLst>
                <a:gd name="T0" fmla="*/ 27 w 43"/>
                <a:gd name="T1" fmla="*/ 3 h 31"/>
                <a:gd name="T2" fmla="*/ 40 w 43"/>
                <a:gd name="T3" fmla="*/ 23 h 31"/>
                <a:gd name="T4" fmla="*/ 27 w 43"/>
                <a:gd name="T5" fmla="*/ 3 h 31"/>
              </a:gdLst>
              <a:ahLst/>
              <a:cxnLst>
                <a:cxn ang="0">
                  <a:pos x="T0" y="T1"/>
                </a:cxn>
                <a:cxn ang="0">
                  <a:pos x="T2" y="T3"/>
                </a:cxn>
                <a:cxn ang="0">
                  <a:pos x="T4" y="T5"/>
                </a:cxn>
              </a:cxnLst>
              <a:rect l="0" t="0" r="r" b="b"/>
              <a:pathLst>
                <a:path w="43" h="31">
                  <a:moveTo>
                    <a:pt x="27" y="3"/>
                  </a:moveTo>
                  <a:cubicBezTo>
                    <a:pt x="35" y="0"/>
                    <a:pt x="43" y="17"/>
                    <a:pt x="40" y="23"/>
                  </a:cubicBezTo>
                  <a:cubicBezTo>
                    <a:pt x="21" y="31"/>
                    <a:pt x="0" y="15"/>
                    <a:pt x="27"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4" name="Freeform 59">
              <a:extLst>
                <a:ext uri="{FF2B5EF4-FFF2-40B4-BE49-F238E27FC236}">
                  <a16:creationId xmlns:a16="http://schemas.microsoft.com/office/drawing/2014/main" id="{29ABA55F-AE0C-4E1A-803C-45CCB561066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21576" y="248231"/>
              <a:ext cx="124063" cy="78339"/>
            </a:xfrm>
            <a:custGeom>
              <a:avLst/>
              <a:gdLst>
                <a:gd name="T0" fmla="*/ 22 w 38"/>
                <a:gd name="T1" fmla="*/ 0 h 26"/>
                <a:gd name="T2" fmla="*/ 18 w 38"/>
                <a:gd name="T3" fmla="*/ 26 h 26"/>
                <a:gd name="T4" fmla="*/ 22 w 38"/>
                <a:gd name="T5" fmla="*/ 0 h 26"/>
              </a:gdLst>
              <a:ahLst/>
              <a:cxnLst>
                <a:cxn ang="0">
                  <a:pos x="T0" y="T1"/>
                </a:cxn>
                <a:cxn ang="0">
                  <a:pos x="T2" y="T3"/>
                </a:cxn>
                <a:cxn ang="0">
                  <a:pos x="T4" y="T5"/>
                </a:cxn>
              </a:cxnLst>
              <a:rect l="0" t="0" r="r" b="b"/>
              <a:pathLst>
                <a:path w="38" h="26">
                  <a:moveTo>
                    <a:pt x="22" y="0"/>
                  </a:moveTo>
                  <a:cubicBezTo>
                    <a:pt x="38" y="3"/>
                    <a:pt x="33" y="25"/>
                    <a:pt x="18" y="26"/>
                  </a:cubicBezTo>
                  <a:cubicBezTo>
                    <a:pt x="0" y="20"/>
                    <a:pt x="6" y="3"/>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5" name="Freeform 60">
              <a:extLst>
                <a:ext uri="{FF2B5EF4-FFF2-40B4-BE49-F238E27FC236}">
                  <a16:creationId xmlns:a16="http://schemas.microsoft.com/office/drawing/2014/main" id="{5767314E-D145-47A5-8C4B-C96860039D8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6807" y="1895672"/>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4"/>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6" name="Freeform 61">
              <a:extLst>
                <a:ext uri="{FF2B5EF4-FFF2-40B4-BE49-F238E27FC236}">
                  <a16:creationId xmlns:a16="http://schemas.microsoft.com/office/drawing/2014/main" id="{2E438CDE-641E-4AB1-8C46-E336B360142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83104" y="2130032"/>
              <a:ext cx="137356" cy="99554"/>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5"/>
                    <a:pt x="16"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7" name="Freeform 78">
              <a:extLst>
                <a:ext uri="{FF2B5EF4-FFF2-40B4-BE49-F238E27FC236}">
                  <a16:creationId xmlns:a16="http://schemas.microsoft.com/office/drawing/2014/main" id="{56483294-E4DD-4DDE-B4E2-29DB724C161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02342" y="713771"/>
              <a:ext cx="147990" cy="75075"/>
            </a:xfrm>
            <a:custGeom>
              <a:avLst/>
              <a:gdLst>
                <a:gd name="T0" fmla="*/ 22 w 45"/>
                <a:gd name="T1" fmla="*/ 0 h 25"/>
                <a:gd name="T2" fmla="*/ 28 w 45"/>
                <a:gd name="T3" fmla="*/ 25 h 25"/>
                <a:gd name="T4" fmla="*/ 22 w 45"/>
                <a:gd name="T5" fmla="*/ 0 h 25"/>
              </a:gdLst>
              <a:ahLst/>
              <a:cxnLst>
                <a:cxn ang="0">
                  <a:pos x="T0" y="T1"/>
                </a:cxn>
                <a:cxn ang="0">
                  <a:pos x="T2" y="T3"/>
                </a:cxn>
                <a:cxn ang="0">
                  <a:pos x="T4" y="T5"/>
                </a:cxn>
              </a:cxnLst>
              <a:rect l="0" t="0" r="r" b="b"/>
              <a:pathLst>
                <a:path w="45" h="25">
                  <a:moveTo>
                    <a:pt x="22" y="0"/>
                  </a:moveTo>
                  <a:cubicBezTo>
                    <a:pt x="32" y="1"/>
                    <a:pt x="45" y="21"/>
                    <a:pt x="28" y="25"/>
                  </a:cubicBezTo>
                  <a:cubicBezTo>
                    <a:pt x="9" y="23"/>
                    <a:pt x="0" y="9"/>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8" name="Freeform 79">
              <a:extLst>
                <a:ext uri="{FF2B5EF4-FFF2-40B4-BE49-F238E27FC236}">
                  <a16:creationId xmlns:a16="http://schemas.microsoft.com/office/drawing/2014/main" id="{28FD6E08-8ABE-458A-80DF-F40C0020DA9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14714" y="944816"/>
              <a:ext cx="124063" cy="69362"/>
            </a:xfrm>
            <a:custGeom>
              <a:avLst/>
              <a:gdLst>
                <a:gd name="T0" fmla="*/ 20 w 38"/>
                <a:gd name="T1" fmla="*/ 0 h 23"/>
                <a:gd name="T2" fmla="*/ 20 w 38"/>
                <a:gd name="T3" fmla="*/ 22 h 23"/>
                <a:gd name="T4" fmla="*/ 20 w 38"/>
                <a:gd name="T5" fmla="*/ 0 h 23"/>
              </a:gdLst>
              <a:ahLst/>
              <a:cxnLst>
                <a:cxn ang="0">
                  <a:pos x="T0" y="T1"/>
                </a:cxn>
                <a:cxn ang="0">
                  <a:pos x="T2" y="T3"/>
                </a:cxn>
                <a:cxn ang="0">
                  <a:pos x="T4" y="T5"/>
                </a:cxn>
              </a:cxnLst>
              <a:rect l="0" t="0" r="r" b="b"/>
              <a:pathLst>
                <a:path w="38" h="23">
                  <a:moveTo>
                    <a:pt x="20" y="0"/>
                  </a:moveTo>
                  <a:cubicBezTo>
                    <a:pt x="37" y="3"/>
                    <a:pt x="38" y="23"/>
                    <a:pt x="20" y="22"/>
                  </a:cubicBezTo>
                  <a:cubicBezTo>
                    <a:pt x="8" y="18"/>
                    <a:pt x="0" y="5"/>
                    <a:pt x="2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9" name="Freeform 80">
              <a:extLst>
                <a:ext uri="{FF2B5EF4-FFF2-40B4-BE49-F238E27FC236}">
                  <a16:creationId xmlns:a16="http://schemas.microsoft.com/office/drawing/2014/main" id="{976649D9-004E-4B41-8B10-922D6DD623A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09373" y="1182611"/>
              <a:ext cx="124951" cy="66098"/>
            </a:xfrm>
            <a:custGeom>
              <a:avLst/>
              <a:gdLst>
                <a:gd name="T0" fmla="*/ 21 w 38"/>
                <a:gd name="T1" fmla="*/ 0 h 22"/>
                <a:gd name="T2" fmla="*/ 21 w 38"/>
                <a:gd name="T3" fmla="*/ 22 h 22"/>
                <a:gd name="T4" fmla="*/ 21 w 38"/>
                <a:gd name="T5" fmla="*/ 0 h 22"/>
              </a:gdLst>
              <a:ahLst/>
              <a:cxnLst>
                <a:cxn ang="0">
                  <a:pos x="T0" y="T1"/>
                </a:cxn>
                <a:cxn ang="0">
                  <a:pos x="T2" y="T3"/>
                </a:cxn>
                <a:cxn ang="0">
                  <a:pos x="T4" y="T5"/>
                </a:cxn>
              </a:cxnLst>
              <a:rect l="0" t="0" r="r" b="b"/>
              <a:pathLst>
                <a:path w="38" h="22">
                  <a:moveTo>
                    <a:pt x="21" y="0"/>
                  </a:moveTo>
                  <a:cubicBezTo>
                    <a:pt x="37" y="2"/>
                    <a:pt x="38" y="20"/>
                    <a:pt x="21" y="22"/>
                  </a:cubicBezTo>
                  <a:cubicBezTo>
                    <a:pt x="9" y="16"/>
                    <a:pt x="0" y="6"/>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0" name="Freeform 81">
              <a:extLst>
                <a:ext uri="{FF2B5EF4-FFF2-40B4-BE49-F238E27FC236}">
                  <a16:creationId xmlns:a16="http://schemas.microsoft.com/office/drawing/2014/main" id="{E0D3F74F-5528-4D86-813C-F69D75245D3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92423" y="2195665"/>
              <a:ext cx="140901" cy="90579"/>
            </a:xfrm>
            <a:custGeom>
              <a:avLst/>
              <a:gdLst>
                <a:gd name="T0" fmla="*/ 27 w 43"/>
                <a:gd name="T1" fmla="*/ 3 h 30"/>
                <a:gd name="T2" fmla="*/ 40 w 43"/>
                <a:gd name="T3" fmla="*/ 22 h 30"/>
                <a:gd name="T4" fmla="*/ 27 w 43"/>
                <a:gd name="T5" fmla="*/ 3 h 30"/>
              </a:gdLst>
              <a:ahLst/>
              <a:cxnLst>
                <a:cxn ang="0">
                  <a:pos x="T0" y="T1"/>
                </a:cxn>
                <a:cxn ang="0">
                  <a:pos x="T2" y="T3"/>
                </a:cxn>
                <a:cxn ang="0">
                  <a:pos x="T4" y="T5"/>
                </a:cxn>
              </a:cxnLst>
              <a:rect l="0" t="0" r="r" b="b"/>
              <a:pathLst>
                <a:path w="43" h="30">
                  <a:moveTo>
                    <a:pt x="27" y="3"/>
                  </a:moveTo>
                  <a:cubicBezTo>
                    <a:pt x="35" y="0"/>
                    <a:pt x="43" y="16"/>
                    <a:pt x="40" y="22"/>
                  </a:cubicBezTo>
                  <a:cubicBezTo>
                    <a:pt x="21" y="30"/>
                    <a:pt x="0" y="15"/>
                    <a:pt x="27"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1" name="Freeform 82">
              <a:extLst>
                <a:ext uri="{FF2B5EF4-FFF2-40B4-BE49-F238E27FC236}">
                  <a16:creationId xmlns:a16="http://schemas.microsoft.com/office/drawing/2014/main" id="{DF9EC240-FE22-4E9D-B7C4-AD06B6BEBD4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00259" y="1973212"/>
              <a:ext cx="128495" cy="69362"/>
            </a:xfrm>
            <a:custGeom>
              <a:avLst/>
              <a:gdLst>
                <a:gd name="T0" fmla="*/ 16 w 39"/>
                <a:gd name="T1" fmla="*/ 0 h 23"/>
                <a:gd name="T2" fmla="*/ 10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8"/>
                    <a:pt x="31" y="18"/>
                    <a:pt x="10" y="23"/>
                  </a:cubicBezTo>
                  <a:cubicBezTo>
                    <a:pt x="0" y="16"/>
                    <a:pt x="4" y="3"/>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2" name="Freeform 83">
              <a:extLst>
                <a:ext uri="{FF2B5EF4-FFF2-40B4-BE49-F238E27FC236}">
                  <a16:creationId xmlns:a16="http://schemas.microsoft.com/office/drawing/2014/main" id="{E681EFC1-C397-4B9A-878D-D01B8C50785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72816" y="1658424"/>
              <a:ext cx="131153" cy="157493"/>
            </a:xfrm>
            <a:custGeom>
              <a:avLst/>
              <a:gdLst>
                <a:gd name="T0" fmla="*/ 13 w 40"/>
                <a:gd name="T1" fmla="*/ 7 h 52"/>
                <a:gd name="T2" fmla="*/ 0 w 40"/>
                <a:gd name="T3" fmla="*/ 24 h 52"/>
                <a:gd name="T4" fmla="*/ 13 w 40"/>
                <a:gd name="T5" fmla="*/ 7 h 52"/>
              </a:gdLst>
              <a:ahLst/>
              <a:cxnLst>
                <a:cxn ang="0">
                  <a:pos x="T0" y="T1"/>
                </a:cxn>
                <a:cxn ang="0">
                  <a:pos x="T2" y="T3"/>
                </a:cxn>
                <a:cxn ang="0">
                  <a:pos x="T4" y="T5"/>
                </a:cxn>
              </a:cxnLst>
              <a:rect l="0" t="0" r="r" b="b"/>
              <a:pathLst>
                <a:path w="40" h="52">
                  <a:moveTo>
                    <a:pt x="13" y="7"/>
                  </a:moveTo>
                  <a:cubicBezTo>
                    <a:pt x="40" y="12"/>
                    <a:pt x="18" y="52"/>
                    <a:pt x="0" y="24"/>
                  </a:cubicBezTo>
                  <a:cubicBezTo>
                    <a:pt x="2" y="0"/>
                    <a:pt x="6" y="17"/>
                    <a:pt x="13" y="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3" name="Freeform 84">
              <a:extLst>
                <a:ext uri="{FF2B5EF4-FFF2-40B4-BE49-F238E27FC236}">
                  <a16:creationId xmlns:a16="http://schemas.microsoft.com/office/drawing/2014/main" id="{51CB9B53-43E7-4A8F-8677-D32EC22C239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83832" y="509185"/>
              <a:ext cx="131153" cy="88130"/>
            </a:xfrm>
            <a:custGeom>
              <a:avLst/>
              <a:gdLst>
                <a:gd name="T0" fmla="*/ 18 w 40"/>
                <a:gd name="T1" fmla="*/ 1 h 29"/>
                <a:gd name="T2" fmla="*/ 6 w 40"/>
                <a:gd name="T3" fmla="*/ 20 h 29"/>
                <a:gd name="T4" fmla="*/ 18 w 40"/>
                <a:gd name="T5" fmla="*/ 1 h 29"/>
              </a:gdLst>
              <a:ahLst/>
              <a:cxnLst>
                <a:cxn ang="0">
                  <a:pos x="T0" y="T1"/>
                </a:cxn>
                <a:cxn ang="0">
                  <a:pos x="T2" y="T3"/>
                </a:cxn>
                <a:cxn ang="0">
                  <a:pos x="T4" y="T5"/>
                </a:cxn>
              </a:cxnLst>
              <a:rect l="0" t="0" r="r" b="b"/>
              <a:pathLst>
                <a:path w="40" h="29">
                  <a:moveTo>
                    <a:pt x="18" y="1"/>
                  </a:moveTo>
                  <a:cubicBezTo>
                    <a:pt x="40" y="6"/>
                    <a:pt x="25" y="29"/>
                    <a:pt x="6" y="20"/>
                  </a:cubicBezTo>
                  <a:cubicBezTo>
                    <a:pt x="0" y="10"/>
                    <a:pt x="5" y="0"/>
                    <a:pt x="18"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4" name="Freeform 86">
              <a:extLst>
                <a:ext uri="{FF2B5EF4-FFF2-40B4-BE49-F238E27FC236}">
                  <a16:creationId xmlns:a16="http://schemas.microsoft.com/office/drawing/2014/main" id="{8353F6DD-878C-4EBE-AC93-F386AF68D8D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93801" y="163176"/>
              <a:ext cx="131153" cy="112612"/>
            </a:xfrm>
            <a:custGeom>
              <a:avLst/>
              <a:gdLst>
                <a:gd name="T0" fmla="*/ 22 w 40"/>
                <a:gd name="T1" fmla="*/ 1 h 37"/>
                <a:gd name="T2" fmla="*/ 15 w 40"/>
                <a:gd name="T3" fmla="*/ 23 h 37"/>
                <a:gd name="T4" fmla="*/ 22 w 40"/>
                <a:gd name="T5" fmla="*/ 1 h 37"/>
              </a:gdLst>
              <a:ahLst/>
              <a:cxnLst>
                <a:cxn ang="0">
                  <a:pos x="T0" y="T1"/>
                </a:cxn>
                <a:cxn ang="0">
                  <a:pos x="T2" y="T3"/>
                </a:cxn>
                <a:cxn ang="0">
                  <a:pos x="T4" y="T5"/>
                </a:cxn>
              </a:cxnLst>
              <a:rect l="0" t="0" r="r" b="b"/>
              <a:pathLst>
                <a:path w="40" h="37">
                  <a:moveTo>
                    <a:pt x="22" y="1"/>
                  </a:moveTo>
                  <a:cubicBezTo>
                    <a:pt x="40" y="3"/>
                    <a:pt x="33" y="37"/>
                    <a:pt x="15" y="23"/>
                  </a:cubicBezTo>
                  <a:cubicBezTo>
                    <a:pt x="0" y="20"/>
                    <a:pt x="7" y="0"/>
                    <a:pt x="22"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5" name="Freeform 89">
              <a:extLst>
                <a:ext uri="{FF2B5EF4-FFF2-40B4-BE49-F238E27FC236}">
                  <a16:creationId xmlns:a16="http://schemas.microsoft.com/office/drawing/2014/main" id="{80A6635F-ED11-4088-B349-671ABDDCC58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48604" y="1446073"/>
              <a:ext cx="134697" cy="93027"/>
            </a:xfrm>
            <a:custGeom>
              <a:avLst/>
              <a:gdLst>
                <a:gd name="T0" fmla="*/ 23 w 41"/>
                <a:gd name="T1" fmla="*/ 0 h 31"/>
                <a:gd name="T2" fmla="*/ 16 w 41"/>
                <a:gd name="T3" fmla="*/ 25 h 31"/>
                <a:gd name="T4" fmla="*/ 23 w 41"/>
                <a:gd name="T5" fmla="*/ 0 h 31"/>
              </a:gdLst>
              <a:ahLst/>
              <a:cxnLst>
                <a:cxn ang="0">
                  <a:pos x="T0" y="T1"/>
                </a:cxn>
                <a:cxn ang="0">
                  <a:pos x="T2" y="T3"/>
                </a:cxn>
                <a:cxn ang="0">
                  <a:pos x="T4" y="T5"/>
                </a:cxn>
              </a:cxnLst>
              <a:rect l="0" t="0" r="r" b="b"/>
              <a:pathLst>
                <a:path w="41" h="31">
                  <a:moveTo>
                    <a:pt x="23" y="0"/>
                  </a:moveTo>
                  <a:cubicBezTo>
                    <a:pt x="40" y="3"/>
                    <a:pt x="41" y="31"/>
                    <a:pt x="16" y="25"/>
                  </a:cubicBezTo>
                  <a:cubicBezTo>
                    <a:pt x="0" y="7"/>
                    <a:pt x="14" y="4"/>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6" name="Freeform 90">
              <a:extLst>
                <a:ext uri="{FF2B5EF4-FFF2-40B4-BE49-F238E27FC236}">
                  <a16:creationId xmlns:a16="http://schemas.microsoft.com/office/drawing/2014/main" id="{DD9B1267-9628-4F71-BA07-AEE32C2572A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26456" y="2068982"/>
              <a:ext cx="2659" cy="8977"/>
            </a:xfrm>
            <a:custGeom>
              <a:avLst/>
              <a:gdLst>
                <a:gd name="T0" fmla="*/ 0 w 1"/>
                <a:gd name="T1" fmla="*/ 0 h 3"/>
                <a:gd name="T2" fmla="*/ 0 w 1"/>
                <a:gd name="T3" fmla="*/ 2 h 3"/>
                <a:gd name="T4" fmla="*/ 0 w 1"/>
                <a:gd name="T5" fmla="*/ 0 h 3"/>
              </a:gdLst>
              <a:ahLst/>
              <a:cxnLst>
                <a:cxn ang="0">
                  <a:pos x="T0" y="T1"/>
                </a:cxn>
                <a:cxn ang="0">
                  <a:pos x="T2" y="T3"/>
                </a:cxn>
                <a:cxn ang="0">
                  <a:pos x="T4" y="T5"/>
                </a:cxn>
              </a:cxnLst>
              <a:rect l="0" t="0" r="r" b="b"/>
              <a:pathLst>
                <a:path w="1" h="3">
                  <a:moveTo>
                    <a:pt x="0" y="0"/>
                  </a:moveTo>
                  <a:cubicBezTo>
                    <a:pt x="1" y="0"/>
                    <a:pt x="1" y="3"/>
                    <a:pt x="0" y="2"/>
                  </a:cubicBezTo>
                  <a:cubicBezTo>
                    <a:pt x="0" y="1"/>
                    <a:pt x="0" y="1"/>
                    <a:pt x="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7" name="Freeform 105">
              <a:extLst>
                <a:ext uri="{FF2B5EF4-FFF2-40B4-BE49-F238E27FC236}">
                  <a16:creationId xmlns:a16="http://schemas.microsoft.com/office/drawing/2014/main" id="{88F6749D-9632-4CAA-850B-611BA6CAB4C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39863" y="1974673"/>
              <a:ext cx="140901" cy="93027"/>
            </a:xfrm>
            <a:custGeom>
              <a:avLst/>
              <a:gdLst>
                <a:gd name="T0" fmla="*/ 26 w 43"/>
                <a:gd name="T1" fmla="*/ 3 h 31"/>
                <a:gd name="T2" fmla="*/ 39 w 43"/>
                <a:gd name="T3" fmla="*/ 23 h 31"/>
                <a:gd name="T4" fmla="*/ 26 w 43"/>
                <a:gd name="T5" fmla="*/ 3 h 31"/>
              </a:gdLst>
              <a:ahLst/>
              <a:cxnLst>
                <a:cxn ang="0">
                  <a:pos x="T0" y="T1"/>
                </a:cxn>
                <a:cxn ang="0">
                  <a:pos x="T2" y="T3"/>
                </a:cxn>
                <a:cxn ang="0">
                  <a:pos x="T4" y="T5"/>
                </a:cxn>
              </a:cxnLst>
              <a:rect l="0" t="0" r="r" b="b"/>
              <a:pathLst>
                <a:path w="43" h="31">
                  <a:moveTo>
                    <a:pt x="26" y="3"/>
                  </a:moveTo>
                  <a:cubicBezTo>
                    <a:pt x="34" y="0"/>
                    <a:pt x="43" y="17"/>
                    <a:pt x="39" y="23"/>
                  </a:cubicBezTo>
                  <a:cubicBezTo>
                    <a:pt x="20" y="31"/>
                    <a:pt x="0" y="15"/>
                    <a:pt x="26"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8" name="Freeform 106">
              <a:extLst>
                <a:ext uri="{FF2B5EF4-FFF2-40B4-BE49-F238E27FC236}">
                  <a16:creationId xmlns:a16="http://schemas.microsoft.com/office/drawing/2014/main" id="{92877B9F-7690-462E-AD03-E9D1E8E5EBF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29500" y="581794"/>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9" name="Freeform 107">
              <a:extLst>
                <a:ext uri="{FF2B5EF4-FFF2-40B4-BE49-F238E27FC236}">
                  <a16:creationId xmlns:a16="http://schemas.microsoft.com/office/drawing/2014/main" id="{948A9550-4D69-488A-BDBB-A35D897EB70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15265" y="2261743"/>
              <a:ext cx="154193" cy="81603"/>
            </a:xfrm>
            <a:custGeom>
              <a:avLst/>
              <a:gdLst>
                <a:gd name="T0" fmla="*/ 31 w 47"/>
                <a:gd name="T1" fmla="*/ 0 h 27"/>
                <a:gd name="T2" fmla="*/ 17 w 47"/>
                <a:gd name="T3" fmla="*/ 23 h 27"/>
                <a:gd name="T4" fmla="*/ 31 w 47"/>
                <a:gd name="T5" fmla="*/ 0 h 27"/>
              </a:gdLst>
              <a:ahLst/>
              <a:cxnLst>
                <a:cxn ang="0">
                  <a:pos x="T0" y="T1"/>
                </a:cxn>
                <a:cxn ang="0">
                  <a:pos x="T2" y="T3"/>
                </a:cxn>
                <a:cxn ang="0">
                  <a:pos x="T4" y="T5"/>
                </a:cxn>
              </a:cxnLst>
              <a:rect l="0" t="0" r="r" b="b"/>
              <a:pathLst>
                <a:path w="47" h="27">
                  <a:moveTo>
                    <a:pt x="31" y="0"/>
                  </a:moveTo>
                  <a:cubicBezTo>
                    <a:pt x="47" y="10"/>
                    <a:pt x="32" y="27"/>
                    <a:pt x="17" y="23"/>
                  </a:cubicBezTo>
                  <a:cubicBezTo>
                    <a:pt x="0" y="14"/>
                    <a:pt x="18" y="0"/>
                    <a:pt x="3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0" name="Freeform 108">
              <a:extLst>
                <a:ext uri="{FF2B5EF4-FFF2-40B4-BE49-F238E27FC236}">
                  <a16:creationId xmlns:a16="http://schemas.microsoft.com/office/drawing/2014/main" id="{609D73EB-3820-4A95-B6B9-ADCBFE0BD10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27171" y="1191639"/>
              <a:ext cx="121406" cy="90579"/>
            </a:xfrm>
            <a:custGeom>
              <a:avLst/>
              <a:gdLst>
                <a:gd name="T0" fmla="*/ 26 w 37"/>
                <a:gd name="T1" fmla="*/ 1 h 30"/>
                <a:gd name="T2" fmla="*/ 35 w 37"/>
                <a:gd name="T3" fmla="*/ 21 h 30"/>
                <a:gd name="T4" fmla="*/ 26 w 37"/>
                <a:gd name="T5" fmla="*/ 1 h 30"/>
              </a:gdLst>
              <a:ahLst/>
              <a:cxnLst>
                <a:cxn ang="0">
                  <a:pos x="T0" y="T1"/>
                </a:cxn>
                <a:cxn ang="0">
                  <a:pos x="T2" y="T3"/>
                </a:cxn>
                <a:cxn ang="0">
                  <a:pos x="T4" y="T5"/>
                </a:cxn>
              </a:cxnLst>
              <a:rect l="0" t="0" r="r" b="b"/>
              <a:pathLst>
                <a:path w="37" h="30">
                  <a:moveTo>
                    <a:pt x="26" y="1"/>
                  </a:moveTo>
                  <a:cubicBezTo>
                    <a:pt x="35" y="0"/>
                    <a:pt x="37" y="13"/>
                    <a:pt x="35" y="21"/>
                  </a:cubicBezTo>
                  <a:cubicBezTo>
                    <a:pt x="14" y="30"/>
                    <a:pt x="0" y="8"/>
                    <a:pt x="26"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1" name="Freeform 109">
              <a:extLst>
                <a:ext uri="{FF2B5EF4-FFF2-40B4-BE49-F238E27FC236}">
                  <a16:creationId xmlns:a16="http://schemas.microsoft.com/office/drawing/2014/main" id="{87F5523B-7BF8-4F16-A8F0-A7C7912AEF1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10368" y="1692964"/>
              <a:ext cx="154193" cy="84866"/>
            </a:xfrm>
            <a:custGeom>
              <a:avLst/>
              <a:gdLst>
                <a:gd name="T0" fmla="*/ 26 w 47"/>
                <a:gd name="T1" fmla="*/ 0 h 28"/>
                <a:gd name="T2" fmla="*/ 10 w 47"/>
                <a:gd name="T3" fmla="*/ 26 h 28"/>
                <a:gd name="T4" fmla="*/ 26 w 47"/>
                <a:gd name="T5" fmla="*/ 0 h 28"/>
              </a:gdLst>
              <a:ahLst/>
              <a:cxnLst>
                <a:cxn ang="0">
                  <a:pos x="T0" y="T1"/>
                </a:cxn>
                <a:cxn ang="0">
                  <a:pos x="T2" y="T3"/>
                </a:cxn>
                <a:cxn ang="0">
                  <a:pos x="T4" y="T5"/>
                </a:cxn>
              </a:cxnLst>
              <a:rect l="0" t="0" r="r" b="b"/>
              <a:pathLst>
                <a:path w="47" h="28">
                  <a:moveTo>
                    <a:pt x="26" y="0"/>
                  </a:moveTo>
                  <a:cubicBezTo>
                    <a:pt x="47" y="13"/>
                    <a:pt x="28" y="28"/>
                    <a:pt x="10" y="26"/>
                  </a:cubicBezTo>
                  <a:cubicBezTo>
                    <a:pt x="0" y="13"/>
                    <a:pt x="15" y="4"/>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2" name="Freeform 110">
              <a:extLst>
                <a:ext uri="{FF2B5EF4-FFF2-40B4-BE49-F238E27FC236}">
                  <a16:creationId xmlns:a16="http://schemas.microsoft.com/office/drawing/2014/main" id="{AA3DA9D2-4C11-4DB9-881C-478777CF9B5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07224" y="333959"/>
              <a:ext cx="127608" cy="114243"/>
            </a:xfrm>
            <a:custGeom>
              <a:avLst/>
              <a:gdLst>
                <a:gd name="T0" fmla="*/ 21 w 39"/>
                <a:gd name="T1" fmla="*/ 1 h 38"/>
                <a:gd name="T2" fmla="*/ 39 w 39"/>
                <a:gd name="T3" fmla="*/ 18 h 38"/>
                <a:gd name="T4" fmla="*/ 21 w 39"/>
                <a:gd name="T5" fmla="*/ 1 h 38"/>
              </a:gdLst>
              <a:ahLst/>
              <a:cxnLst>
                <a:cxn ang="0">
                  <a:pos x="T0" y="T1"/>
                </a:cxn>
                <a:cxn ang="0">
                  <a:pos x="T2" y="T3"/>
                </a:cxn>
                <a:cxn ang="0">
                  <a:pos x="T4" y="T5"/>
                </a:cxn>
              </a:cxnLst>
              <a:rect l="0" t="0" r="r" b="b"/>
              <a:pathLst>
                <a:path w="39" h="38">
                  <a:moveTo>
                    <a:pt x="21" y="1"/>
                  </a:moveTo>
                  <a:cubicBezTo>
                    <a:pt x="35" y="0"/>
                    <a:pt x="38" y="8"/>
                    <a:pt x="39" y="18"/>
                  </a:cubicBezTo>
                  <a:cubicBezTo>
                    <a:pt x="25" y="38"/>
                    <a:pt x="0" y="13"/>
                    <a:pt x="2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3" name="Freeform 111">
              <a:extLst>
                <a:ext uri="{FF2B5EF4-FFF2-40B4-BE49-F238E27FC236}">
                  <a16:creationId xmlns:a16="http://schemas.microsoft.com/office/drawing/2014/main" id="{B9C8487B-850D-4F0F-85EA-DBDA553642D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08423" y="1421459"/>
              <a:ext cx="131153" cy="87315"/>
            </a:xfrm>
            <a:custGeom>
              <a:avLst/>
              <a:gdLst>
                <a:gd name="T0" fmla="*/ 24 w 40"/>
                <a:gd name="T1" fmla="*/ 0 h 29"/>
                <a:gd name="T2" fmla="*/ 20 w 40"/>
                <a:gd name="T3" fmla="*/ 25 h 29"/>
                <a:gd name="T4" fmla="*/ 24 w 40"/>
                <a:gd name="T5" fmla="*/ 0 h 29"/>
              </a:gdLst>
              <a:ahLst/>
              <a:cxnLst>
                <a:cxn ang="0">
                  <a:pos x="T0" y="T1"/>
                </a:cxn>
                <a:cxn ang="0">
                  <a:pos x="T2" y="T3"/>
                </a:cxn>
                <a:cxn ang="0">
                  <a:pos x="T4" y="T5"/>
                </a:cxn>
              </a:cxnLst>
              <a:rect l="0" t="0" r="r" b="b"/>
              <a:pathLst>
                <a:path w="40" h="29">
                  <a:moveTo>
                    <a:pt x="24" y="0"/>
                  </a:moveTo>
                  <a:cubicBezTo>
                    <a:pt x="40" y="1"/>
                    <a:pt x="35" y="29"/>
                    <a:pt x="20" y="25"/>
                  </a:cubicBezTo>
                  <a:cubicBezTo>
                    <a:pt x="0" y="19"/>
                    <a:pt x="5" y="2"/>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4" name="Freeform 112">
              <a:extLst>
                <a:ext uri="{FF2B5EF4-FFF2-40B4-BE49-F238E27FC236}">
                  <a16:creationId xmlns:a16="http://schemas.microsoft.com/office/drawing/2014/main" id="{6C88A281-7EEC-4C3F-AD2B-15B6F3F1CA5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17926" y="902805"/>
              <a:ext cx="117860"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1" y="1"/>
                    <a:pt x="36" y="24"/>
                    <a:pt x="21" y="27"/>
                  </a:cubicBezTo>
                  <a:cubicBezTo>
                    <a:pt x="1" y="27"/>
                    <a:pt x="0" y="0"/>
                    <a:pt x="19"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5" name="Freeform 122">
              <a:extLst>
                <a:ext uri="{FF2B5EF4-FFF2-40B4-BE49-F238E27FC236}">
                  <a16:creationId xmlns:a16="http://schemas.microsoft.com/office/drawing/2014/main" id="{1FC1A962-0075-4190-9381-97928DFB010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380487" y="1629020"/>
              <a:ext cx="127608" cy="81603"/>
            </a:xfrm>
            <a:custGeom>
              <a:avLst/>
              <a:gdLst>
                <a:gd name="T0" fmla="*/ 24 w 39"/>
                <a:gd name="T1" fmla="*/ 0 h 27"/>
                <a:gd name="T2" fmla="*/ 20 w 39"/>
                <a:gd name="T3" fmla="*/ 26 h 27"/>
                <a:gd name="T4" fmla="*/ 24 w 39"/>
                <a:gd name="T5" fmla="*/ 0 h 27"/>
              </a:gdLst>
              <a:ahLst/>
              <a:cxnLst>
                <a:cxn ang="0">
                  <a:pos x="T0" y="T1"/>
                </a:cxn>
                <a:cxn ang="0">
                  <a:pos x="T2" y="T3"/>
                </a:cxn>
                <a:cxn ang="0">
                  <a:pos x="T4" y="T5"/>
                </a:cxn>
              </a:cxnLst>
              <a:rect l="0" t="0" r="r" b="b"/>
              <a:pathLst>
                <a:path w="39" h="27">
                  <a:moveTo>
                    <a:pt x="24" y="0"/>
                  </a:moveTo>
                  <a:cubicBezTo>
                    <a:pt x="39" y="3"/>
                    <a:pt x="36" y="27"/>
                    <a:pt x="20" y="26"/>
                  </a:cubicBezTo>
                  <a:cubicBezTo>
                    <a:pt x="0" y="19"/>
                    <a:pt x="4"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6" name="Freeform 123">
              <a:extLst>
                <a:ext uri="{FF2B5EF4-FFF2-40B4-BE49-F238E27FC236}">
                  <a16:creationId xmlns:a16="http://schemas.microsoft.com/office/drawing/2014/main" id="{FC5663AB-2E5B-4AB0-9FF6-FA4BA81BAB2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388936" y="206362"/>
              <a:ext cx="140901" cy="93843"/>
            </a:xfrm>
            <a:custGeom>
              <a:avLst/>
              <a:gdLst>
                <a:gd name="T0" fmla="*/ 26 w 43"/>
                <a:gd name="T1" fmla="*/ 3 h 31"/>
                <a:gd name="T2" fmla="*/ 40 w 43"/>
                <a:gd name="T3" fmla="*/ 23 h 31"/>
                <a:gd name="T4" fmla="*/ 26 w 43"/>
                <a:gd name="T5" fmla="*/ 3 h 31"/>
              </a:gdLst>
              <a:ahLst/>
              <a:cxnLst>
                <a:cxn ang="0">
                  <a:pos x="T0" y="T1"/>
                </a:cxn>
                <a:cxn ang="0">
                  <a:pos x="T2" y="T3"/>
                </a:cxn>
                <a:cxn ang="0">
                  <a:pos x="T4" y="T5"/>
                </a:cxn>
              </a:cxnLst>
              <a:rect l="0" t="0" r="r" b="b"/>
              <a:pathLst>
                <a:path w="43" h="31">
                  <a:moveTo>
                    <a:pt x="26" y="3"/>
                  </a:moveTo>
                  <a:cubicBezTo>
                    <a:pt x="35" y="0"/>
                    <a:pt x="43" y="17"/>
                    <a:pt x="40" y="23"/>
                  </a:cubicBezTo>
                  <a:cubicBezTo>
                    <a:pt x="20" y="31"/>
                    <a:pt x="0" y="15"/>
                    <a:pt x="26"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7" name="Freeform 130">
              <a:extLst>
                <a:ext uri="{FF2B5EF4-FFF2-40B4-BE49-F238E27FC236}">
                  <a16:creationId xmlns:a16="http://schemas.microsoft.com/office/drawing/2014/main" id="{A1557E99-5074-480D-BD3B-B4001B060BF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362157" y="495611"/>
              <a:ext cx="157737" cy="81603"/>
            </a:xfrm>
            <a:custGeom>
              <a:avLst/>
              <a:gdLst>
                <a:gd name="T0" fmla="*/ 31 w 48"/>
                <a:gd name="T1" fmla="*/ 0 h 27"/>
                <a:gd name="T2" fmla="*/ 18 w 48"/>
                <a:gd name="T3" fmla="*/ 24 h 27"/>
                <a:gd name="T4" fmla="*/ 31 w 48"/>
                <a:gd name="T5" fmla="*/ 0 h 27"/>
              </a:gdLst>
              <a:ahLst/>
              <a:cxnLst>
                <a:cxn ang="0">
                  <a:pos x="T0" y="T1"/>
                </a:cxn>
                <a:cxn ang="0">
                  <a:pos x="T2" y="T3"/>
                </a:cxn>
                <a:cxn ang="0">
                  <a:pos x="T4" y="T5"/>
                </a:cxn>
              </a:cxnLst>
              <a:rect l="0" t="0" r="r" b="b"/>
              <a:pathLst>
                <a:path w="48" h="27">
                  <a:moveTo>
                    <a:pt x="31" y="0"/>
                  </a:moveTo>
                  <a:cubicBezTo>
                    <a:pt x="48" y="10"/>
                    <a:pt x="32" y="27"/>
                    <a:pt x="18" y="24"/>
                  </a:cubicBezTo>
                  <a:cubicBezTo>
                    <a:pt x="0" y="14"/>
                    <a:pt x="18" y="0"/>
                    <a:pt x="3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8" name="Freeform 131">
              <a:extLst>
                <a:ext uri="{FF2B5EF4-FFF2-40B4-BE49-F238E27FC236}">
                  <a16:creationId xmlns:a16="http://schemas.microsoft.com/office/drawing/2014/main" id="{889E9CED-0E63-48B4-A9CB-A90EEBE5D31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375975" y="1050598"/>
              <a:ext cx="117860" cy="87315"/>
            </a:xfrm>
            <a:custGeom>
              <a:avLst/>
              <a:gdLst>
                <a:gd name="T0" fmla="*/ 15 w 36"/>
                <a:gd name="T1" fmla="*/ 0 h 29"/>
                <a:gd name="T2" fmla="*/ 25 w 36"/>
                <a:gd name="T3" fmla="*/ 15 h 29"/>
                <a:gd name="T4" fmla="*/ 13 w 36"/>
                <a:gd name="T5" fmla="*/ 21 h 29"/>
                <a:gd name="T6" fmla="*/ 15 w 36"/>
                <a:gd name="T7" fmla="*/ 0 h 29"/>
              </a:gdLst>
              <a:ahLst/>
              <a:cxnLst>
                <a:cxn ang="0">
                  <a:pos x="T0" y="T1"/>
                </a:cxn>
                <a:cxn ang="0">
                  <a:pos x="T2" y="T3"/>
                </a:cxn>
                <a:cxn ang="0">
                  <a:pos x="T4" y="T5"/>
                </a:cxn>
                <a:cxn ang="0">
                  <a:pos x="T6" y="T7"/>
                </a:cxn>
              </a:cxnLst>
              <a:rect l="0" t="0" r="r" b="b"/>
              <a:pathLst>
                <a:path w="36" h="29">
                  <a:moveTo>
                    <a:pt x="15" y="0"/>
                  </a:moveTo>
                  <a:cubicBezTo>
                    <a:pt x="21" y="0"/>
                    <a:pt x="36" y="13"/>
                    <a:pt x="25" y="15"/>
                  </a:cubicBezTo>
                  <a:cubicBezTo>
                    <a:pt x="20" y="19"/>
                    <a:pt x="20" y="22"/>
                    <a:pt x="13" y="21"/>
                  </a:cubicBezTo>
                  <a:cubicBezTo>
                    <a:pt x="0" y="29"/>
                    <a:pt x="0" y="0"/>
                    <a:pt x="1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9" name="Freeform 132">
              <a:extLst>
                <a:ext uri="{FF2B5EF4-FFF2-40B4-BE49-F238E27FC236}">
                  <a16:creationId xmlns:a16="http://schemas.microsoft.com/office/drawing/2014/main" id="{5D1A4D52-FD4B-4065-BAB8-C995A22D917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377630" y="1930233"/>
              <a:ext cx="127608" cy="69362"/>
            </a:xfrm>
            <a:custGeom>
              <a:avLst/>
              <a:gdLst>
                <a:gd name="T0" fmla="*/ 16 w 39"/>
                <a:gd name="T1" fmla="*/ 0 h 23"/>
                <a:gd name="T2" fmla="*/ 11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8"/>
                    <a:pt x="31" y="17"/>
                    <a:pt x="11" y="23"/>
                  </a:cubicBezTo>
                  <a:cubicBezTo>
                    <a:pt x="0" y="16"/>
                    <a:pt x="4" y="2"/>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0" name="Freeform 134">
              <a:extLst>
                <a:ext uri="{FF2B5EF4-FFF2-40B4-BE49-F238E27FC236}">
                  <a16:creationId xmlns:a16="http://schemas.microsoft.com/office/drawing/2014/main" id="{47403C29-5791-4AD9-BD8F-A6DB555A8E2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357778" y="2062126"/>
              <a:ext cx="124063" cy="117507"/>
            </a:xfrm>
            <a:custGeom>
              <a:avLst/>
              <a:gdLst>
                <a:gd name="T0" fmla="*/ 20 w 38"/>
                <a:gd name="T1" fmla="*/ 2 h 39"/>
                <a:gd name="T2" fmla="*/ 38 w 38"/>
                <a:gd name="T3" fmla="*/ 19 h 39"/>
                <a:gd name="T4" fmla="*/ 20 w 38"/>
                <a:gd name="T5" fmla="*/ 2 h 39"/>
              </a:gdLst>
              <a:ahLst/>
              <a:cxnLst>
                <a:cxn ang="0">
                  <a:pos x="T0" y="T1"/>
                </a:cxn>
                <a:cxn ang="0">
                  <a:pos x="T2" y="T3"/>
                </a:cxn>
                <a:cxn ang="0">
                  <a:pos x="T4" y="T5"/>
                </a:cxn>
              </a:cxnLst>
              <a:rect l="0" t="0" r="r" b="b"/>
              <a:pathLst>
                <a:path w="38" h="39">
                  <a:moveTo>
                    <a:pt x="20" y="2"/>
                  </a:moveTo>
                  <a:cubicBezTo>
                    <a:pt x="34" y="0"/>
                    <a:pt x="38" y="8"/>
                    <a:pt x="38" y="19"/>
                  </a:cubicBezTo>
                  <a:cubicBezTo>
                    <a:pt x="24" y="39"/>
                    <a:pt x="0" y="13"/>
                    <a:pt x="20"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1" name="Freeform 135">
              <a:extLst>
                <a:ext uri="{FF2B5EF4-FFF2-40B4-BE49-F238E27FC236}">
                  <a16:creationId xmlns:a16="http://schemas.microsoft.com/office/drawing/2014/main" id="{D966B006-4D22-406B-BBA9-AD25B7F2C92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363314" y="820940"/>
              <a:ext cx="128495" cy="84051"/>
            </a:xfrm>
            <a:custGeom>
              <a:avLst/>
              <a:gdLst>
                <a:gd name="T0" fmla="*/ 21 w 39"/>
                <a:gd name="T1" fmla="*/ 0 h 28"/>
                <a:gd name="T2" fmla="*/ 6 w 39"/>
                <a:gd name="T3" fmla="*/ 20 h 28"/>
                <a:gd name="T4" fmla="*/ 21 w 39"/>
                <a:gd name="T5" fmla="*/ 0 h 28"/>
              </a:gdLst>
              <a:ahLst/>
              <a:cxnLst>
                <a:cxn ang="0">
                  <a:pos x="T0" y="T1"/>
                </a:cxn>
                <a:cxn ang="0">
                  <a:pos x="T2" y="T3"/>
                </a:cxn>
                <a:cxn ang="0">
                  <a:pos x="T4" y="T5"/>
                </a:cxn>
              </a:cxnLst>
              <a:rect l="0" t="0" r="r" b="b"/>
              <a:pathLst>
                <a:path w="39" h="28">
                  <a:moveTo>
                    <a:pt x="21" y="0"/>
                  </a:moveTo>
                  <a:cubicBezTo>
                    <a:pt x="39" y="12"/>
                    <a:pt x="22" y="28"/>
                    <a:pt x="6" y="20"/>
                  </a:cubicBezTo>
                  <a:cubicBezTo>
                    <a:pt x="0" y="7"/>
                    <a:pt x="7" y="0"/>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2" name="Freeform 141">
              <a:extLst>
                <a:ext uri="{FF2B5EF4-FFF2-40B4-BE49-F238E27FC236}">
                  <a16:creationId xmlns:a16="http://schemas.microsoft.com/office/drawing/2014/main" id="{F437370B-FEA7-4D8A-B633-21623B4F6BD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288062" y="1284706"/>
              <a:ext cx="163941" cy="163205"/>
            </a:xfrm>
            <a:custGeom>
              <a:avLst/>
              <a:gdLst>
                <a:gd name="T0" fmla="*/ 37 w 50"/>
                <a:gd name="T1" fmla="*/ 3 h 54"/>
                <a:gd name="T2" fmla="*/ 42 w 50"/>
                <a:gd name="T3" fmla="*/ 17 h 54"/>
                <a:gd name="T4" fmla="*/ 37 w 50"/>
                <a:gd name="T5" fmla="*/ 3 h 54"/>
              </a:gdLst>
              <a:ahLst/>
              <a:cxnLst>
                <a:cxn ang="0">
                  <a:pos x="T0" y="T1"/>
                </a:cxn>
                <a:cxn ang="0">
                  <a:pos x="T2" y="T3"/>
                </a:cxn>
                <a:cxn ang="0">
                  <a:pos x="T4" y="T5"/>
                </a:cxn>
              </a:cxnLst>
              <a:rect l="0" t="0" r="r" b="b"/>
              <a:pathLst>
                <a:path w="50" h="54">
                  <a:moveTo>
                    <a:pt x="37" y="3"/>
                  </a:moveTo>
                  <a:cubicBezTo>
                    <a:pt x="50" y="3"/>
                    <a:pt x="36" y="13"/>
                    <a:pt x="42" y="17"/>
                  </a:cubicBezTo>
                  <a:cubicBezTo>
                    <a:pt x="35" y="54"/>
                    <a:pt x="0" y="0"/>
                    <a:pt x="37"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3" name="Freeform 5">
              <a:extLst>
                <a:ext uri="{FF2B5EF4-FFF2-40B4-BE49-F238E27FC236}">
                  <a16:creationId xmlns:a16="http://schemas.microsoft.com/office/drawing/2014/main" id="{F603AF0E-9E87-4257-A781-CB4A4596FF5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443895" y="2757928"/>
              <a:ext cx="121406" cy="81603"/>
            </a:xfrm>
            <a:custGeom>
              <a:avLst/>
              <a:gdLst>
                <a:gd name="T0" fmla="*/ 20 w 37"/>
                <a:gd name="T1" fmla="*/ 1 h 27"/>
                <a:gd name="T2" fmla="*/ 22 w 37"/>
                <a:gd name="T3" fmla="*/ 27 h 27"/>
                <a:gd name="T4" fmla="*/ 20 w 37"/>
                <a:gd name="T5" fmla="*/ 1 h 27"/>
              </a:gdLst>
              <a:ahLst/>
              <a:cxnLst>
                <a:cxn ang="0">
                  <a:pos x="T0" y="T1"/>
                </a:cxn>
                <a:cxn ang="0">
                  <a:pos x="T2" y="T3"/>
                </a:cxn>
                <a:cxn ang="0">
                  <a:pos x="T4" y="T5"/>
                </a:cxn>
              </a:cxnLst>
              <a:rect l="0" t="0" r="r" b="b"/>
              <a:pathLst>
                <a:path w="37" h="27">
                  <a:moveTo>
                    <a:pt x="20" y="1"/>
                  </a:moveTo>
                  <a:cubicBezTo>
                    <a:pt x="31" y="1"/>
                    <a:pt x="37" y="24"/>
                    <a:pt x="22" y="27"/>
                  </a:cubicBezTo>
                  <a:cubicBezTo>
                    <a:pt x="2" y="27"/>
                    <a:pt x="0" y="0"/>
                    <a:pt x="20"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4" name="Freeform 6">
              <a:extLst>
                <a:ext uri="{FF2B5EF4-FFF2-40B4-BE49-F238E27FC236}">
                  <a16:creationId xmlns:a16="http://schemas.microsoft.com/office/drawing/2014/main" id="{85273A46-8805-44B8-810A-1E2028BAE2D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445422" y="5102085"/>
              <a:ext cx="124063" cy="87315"/>
            </a:xfrm>
            <a:custGeom>
              <a:avLst/>
              <a:gdLst>
                <a:gd name="T0" fmla="*/ 12 w 38"/>
                <a:gd name="T1" fmla="*/ 3 h 29"/>
                <a:gd name="T2" fmla="*/ 15 w 38"/>
                <a:gd name="T3" fmla="*/ 29 h 29"/>
                <a:gd name="T4" fmla="*/ 12 w 38"/>
                <a:gd name="T5" fmla="*/ 3 h 29"/>
              </a:gdLst>
              <a:ahLst/>
              <a:cxnLst>
                <a:cxn ang="0">
                  <a:pos x="T0" y="T1"/>
                </a:cxn>
                <a:cxn ang="0">
                  <a:pos x="T2" y="T3"/>
                </a:cxn>
                <a:cxn ang="0">
                  <a:pos x="T4" y="T5"/>
                </a:cxn>
              </a:cxnLst>
              <a:rect l="0" t="0" r="r" b="b"/>
              <a:pathLst>
                <a:path w="38" h="29">
                  <a:moveTo>
                    <a:pt x="12" y="3"/>
                  </a:moveTo>
                  <a:cubicBezTo>
                    <a:pt x="34" y="0"/>
                    <a:pt x="38" y="26"/>
                    <a:pt x="15" y="29"/>
                  </a:cubicBezTo>
                  <a:cubicBezTo>
                    <a:pt x="4" y="23"/>
                    <a:pt x="0" y="9"/>
                    <a:pt x="12"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5" name="Freeform 7">
              <a:extLst>
                <a:ext uri="{FF2B5EF4-FFF2-40B4-BE49-F238E27FC236}">
                  <a16:creationId xmlns:a16="http://schemas.microsoft.com/office/drawing/2014/main" id="{E6AC1079-32E7-43DB-9A95-92CCE0371BD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413852" y="2471615"/>
              <a:ext cx="138242" cy="100371"/>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6" name="Freeform 8">
              <a:extLst>
                <a:ext uri="{FF2B5EF4-FFF2-40B4-BE49-F238E27FC236}">
                  <a16:creationId xmlns:a16="http://schemas.microsoft.com/office/drawing/2014/main" id="{825CDE05-9EA6-426E-A184-57CACF8993D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402300" y="4803039"/>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7" name="Freeform 9">
              <a:extLst>
                <a:ext uri="{FF2B5EF4-FFF2-40B4-BE49-F238E27FC236}">
                  <a16:creationId xmlns:a16="http://schemas.microsoft.com/office/drawing/2014/main" id="{C230FC7D-858D-4F00-B012-9BBCEDFDE63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410438" y="4522567"/>
              <a:ext cx="121406" cy="88130"/>
            </a:xfrm>
            <a:custGeom>
              <a:avLst/>
              <a:gdLst>
                <a:gd name="T0" fmla="*/ 18 w 37"/>
                <a:gd name="T1" fmla="*/ 4 h 29"/>
                <a:gd name="T2" fmla="*/ 22 w 37"/>
                <a:gd name="T3" fmla="*/ 29 h 29"/>
                <a:gd name="T4" fmla="*/ 18 w 37"/>
                <a:gd name="T5" fmla="*/ 4 h 29"/>
              </a:gdLst>
              <a:ahLst/>
              <a:cxnLst>
                <a:cxn ang="0">
                  <a:pos x="T0" y="T1"/>
                </a:cxn>
                <a:cxn ang="0">
                  <a:pos x="T2" y="T3"/>
                </a:cxn>
                <a:cxn ang="0">
                  <a:pos x="T4" y="T5"/>
                </a:cxn>
              </a:cxnLst>
              <a:rect l="0" t="0" r="r" b="b"/>
              <a:pathLst>
                <a:path w="37" h="29">
                  <a:moveTo>
                    <a:pt x="18" y="4"/>
                  </a:moveTo>
                  <a:cubicBezTo>
                    <a:pt x="35" y="0"/>
                    <a:pt x="37" y="28"/>
                    <a:pt x="22" y="29"/>
                  </a:cubicBezTo>
                  <a:cubicBezTo>
                    <a:pt x="7" y="28"/>
                    <a:pt x="0" y="14"/>
                    <a:pt x="18"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8" name="Freeform 11">
              <a:extLst>
                <a:ext uri="{FF2B5EF4-FFF2-40B4-BE49-F238E27FC236}">
                  <a16:creationId xmlns:a16="http://schemas.microsoft.com/office/drawing/2014/main" id="{8BCE49A4-31F9-4BCA-903C-A91804A8F6C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370799" y="4261335"/>
              <a:ext cx="143559" cy="102819"/>
            </a:xfrm>
            <a:custGeom>
              <a:avLst/>
              <a:gdLst>
                <a:gd name="T0" fmla="*/ 31 w 44"/>
                <a:gd name="T1" fmla="*/ 1 h 34"/>
                <a:gd name="T2" fmla="*/ 42 w 44"/>
                <a:gd name="T3" fmla="*/ 19 h 34"/>
                <a:gd name="T4" fmla="*/ 31 w 44"/>
                <a:gd name="T5" fmla="*/ 1 h 34"/>
              </a:gdLst>
              <a:ahLst/>
              <a:cxnLst>
                <a:cxn ang="0">
                  <a:pos x="T0" y="T1"/>
                </a:cxn>
                <a:cxn ang="0">
                  <a:pos x="T2" y="T3"/>
                </a:cxn>
                <a:cxn ang="0">
                  <a:pos x="T4" y="T5"/>
                </a:cxn>
              </a:cxnLst>
              <a:rect l="0" t="0" r="r" b="b"/>
              <a:pathLst>
                <a:path w="44" h="34">
                  <a:moveTo>
                    <a:pt x="31" y="1"/>
                  </a:moveTo>
                  <a:cubicBezTo>
                    <a:pt x="39" y="0"/>
                    <a:pt x="44" y="12"/>
                    <a:pt x="42" y="19"/>
                  </a:cubicBezTo>
                  <a:cubicBezTo>
                    <a:pt x="25" y="34"/>
                    <a:pt x="0" y="8"/>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9" name="Freeform 12">
              <a:extLst>
                <a:ext uri="{FF2B5EF4-FFF2-40B4-BE49-F238E27FC236}">
                  <a16:creationId xmlns:a16="http://schemas.microsoft.com/office/drawing/2014/main" id="{12BFB7D0-55E2-4949-9058-E204673E903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382575" y="3758854"/>
              <a:ext cx="134697" cy="81603"/>
            </a:xfrm>
            <a:custGeom>
              <a:avLst/>
              <a:gdLst>
                <a:gd name="T0" fmla="*/ 22 w 41"/>
                <a:gd name="T1" fmla="*/ 0 h 27"/>
                <a:gd name="T2" fmla="*/ 8 w 41"/>
                <a:gd name="T3" fmla="*/ 20 h 27"/>
                <a:gd name="T4" fmla="*/ 22 w 41"/>
                <a:gd name="T5" fmla="*/ 0 h 27"/>
              </a:gdLst>
              <a:ahLst/>
              <a:cxnLst>
                <a:cxn ang="0">
                  <a:pos x="T0" y="T1"/>
                </a:cxn>
                <a:cxn ang="0">
                  <a:pos x="T2" y="T3"/>
                </a:cxn>
                <a:cxn ang="0">
                  <a:pos x="T4" y="T5"/>
                </a:cxn>
              </a:cxnLst>
              <a:rect l="0" t="0" r="r" b="b"/>
              <a:pathLst>
                <a:path w="41" h="27">
                  <a:moveTo>
                    <a:pt x="22" y="0"/>
                  </a:moveTo>
                  <a:cubicBezTo>
                    <a:pt x="41" y="12"/>
                    <a:pt x="24" y="27"/>
                    <a:pt x="8" y="20"/>
                  </a:cubicBezTo>
                  <a:cubicBezTo>
                    <a:pt x="0" y="7"/>
                    <a:pt x="8" y="0"/>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70" name="Freeform 13">
              <a:extLst>
                <a:ext uri="{FF2B5EF4-FFF2-40B4-BE49-F238E27FC236}">
                  <a16:creationId xmlns:a16="http://schemas.microsoft.com/office/drawing/2014/main" id="{B4315E1F-0A54-4677-A12C-54563B2D76F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387040" y="3162824"/>
              <a:ext cx="124951" cy="69362"/>
            </a:xfrm>
            <a:custGeom>
              <a:avLst/>
              <a:gdLst>
                <a:gd name="T0" fmla="*/ 26 w 38"/>
                <a:gd name="T1" fmla="*/ 0 h 23"/>
                <a:gd name="T2" fmla="*/ 25 w 38"/>
                <a:gd name="T3" fmla="*/ 23 h 23"/>
                <a:gd name="T4" fmla="*/ 26 w 38"/>
                <a:gd name="T5" fmla="*/ 0 h 23"/>
              </a:gdLst>
              <a:ahLst/>
              <a:cxnLst>
                <a:cxn ang="0">
                  <a:pos x="T0" y="T1"/>
                </a:cxn>
                <a:cxn ang="0">
                  <a:pos x="T2" y="T3"/>
                </a:cxn>
                <a:cxn ang="0">
                  <a:pos x="T4" y="T5"/>
                </a:cxn>
              </a:cxnLst>
              <a:rect l="0" t="0" r="r" b="b"/>
              <a:pathLst>
                <a:path w="38" h="23">
                  <a:moveTo>
                    <a:pt x="26" y="0"/>
                  </a:moveTo>
                  <a:cubicBezTo>
                    <a:pt x="38" y="0"/>
                    <a:pt x="37" y="20"/>
                    <a:pt x="25" y="23"/>
                  </a:cubicBezTo>
                  <a:cubicBezTo>
                    <a:pt x="0" y="23"/>
                    <a:pt x="5" y="1"/>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71" name="Freeform 14">
              <a:extLst>
                <a:ext uri="{FF2B5EF4-FFF2-40B4-BE49-F238E27FC236}">
                  <a16:creationId xmlns:a16="http://schemas.microsoft.com/office/drawing/2014/main" id="{F177E0EE-5B9E-489A-BCD8-272D99EEB6F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377680" y="3402754"/>
              <a:ext cx="134697" cy="84866"/>
            </a:xfrm>
            <a:custGeom>
              <a:avLst/>
              <a:gdLst>
                <a:gd name="T0" fmla="*/ 26 w 41"/>
                <a:gd name="T1" fmla="*/ 1 h 28"/>
                <a:gd name="T2" fmla="*/ 39 w 41"/>
                <a:gd name="T3" fmla="*/ 20 h 28"/>
                <a:gd name="T4" fmla="*/ 26 w 41"/>
                <a:gd name="T5" fmla="*/ 1 h 28"/>
              </a:gdLst>
              <a:ahLst/>
              <a:cxnLst>
                <a:cxn ang="0">
                  <a:pos x="T0" y="T1"/>
                </a:cxn>
                <a:cxn ang="0">
                  <a:pos x="T2" y="T3"/>
                </a:cxn>
                <a:cxn ang="0">
                  <a:pos x="T4" y="T5"/>
                </a:cxn>
              </a:cxnLst>
              <a:rect l="0" t="0" r="r" b="b"/>
              <a:pathLst>
                <a:path w="41" h="28">
                  <a:moveTo>
                    <a:pt x="26" y="1"/>
                  </a:moveTo>
                  <a:cubicBezTo>
                    <a:pt x="34" y="0"/>
                    <a:pt x="41" y="12"/>
                    <a:pt x="39" y="20"/>
                  </a:cubicBezTo>
                  <a:cubicBezTo>
                    <a:pt x="17" y="28"/>
                    <a:pt x="0" y="12"/>
                    <a:pt x="26"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72" name="Freeform 16">
              <a:extLst>
                <a:ext uri="{FF2B5EF4-FFF2-40B4-BE49-F238E27FC236}">
                  <a16:creationId xmlns:a16="http://schemas.microsoft.com/office/drawing/2014/main" id="{672B8554-119E-45ED-9344-4D7691B891B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361415" y="4001886"/>
              <a:ext cx="143559" cy="97107"/>
            </a:xfrm>
            <a:custGeom>
              <a:avLst/>
              <a:gdLst>
                <a:gd name="T0" fmla="*/ 31 w 44"/>
                <a:gd name="T1" fmla="*/ 1 h 32"/>
                <a:gd name="T2" fmla="*/ 43 w 44"/>
                <a:gd name="T3" fmla="*/ 15 h 32"/>
                <a:gd name="T4" fmla="*/ 31 w 44"/>
                <a:gd name="T5" fmla="*/ 1 h 32"/>
              </a:gdLst>
              <a:ahLst/>
              <a:cxnLst>
                <a:cxn ang="0">
                  <a:pos x="T0" y="T1"/>
                </a:cxn>
                <a:cxn ang="0">
                  <a:pos x="T2" y="T3"/>
                </a:cxn>
                <a:cxn ang="0">
                  <a:pos x="T4" y="T5"/>
                </a:cxn>
              </a:cxnLst>
              <a:rect l="0" t="0" r="r" b="b"/>
              <a:pathLst>
                <a:path w="44" h="32">
                  <a:moveTo>
                    <a:pt x="31" y="1"/>
                  </a:moveTo>
                  <a:cubicBezTo>
                    <a:pt x="40" y="0"/>
                    <a:pt x="44" y="8"/>
                    <a:pt x="43" y="15"/>
                  </a:cubicBezTo>
                  <a:cubicBezTo>
                    <a:pt x="29" y="32"/>
                    <a:pt x="0" y="6"/>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58" name="Freeform 17">
              <a:extLst>
                <a:ext uri="{FF2B5EF4-FFF2-40B4-BE49-F238E27FC236}">
                  <a16:creationId xmlns:a16="http://schemas.microsoft.com/office/drawing/2014/main" id="{7A3C3931-93FF-4704-A596-D401D20F052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396394" y="5414574"/>
              <a:ext cx="94821" cy="69362"/>
            </a:xfrm>
            <a:custGeom>
              <a:avLst/>
              <a:gdLst>
                <a:gd name="T0" fmla="*/ 13 w 29"/>
                <a:gd name="T1" fmla="*/ 0 h 23"/>
                <a:gd name="T2" fmla="*/ 13 w 29"/>
                <a:gd name="T3" fmla="*/ 23 h 23"/>
                <a:gd name="T4" fmla="*/ 13 w 29"/>
                <a:gd name="T5" fmla="*/ 0 h 23"/>
              </a:gdLst>
              <a:ahLst/>
              <a:cxnLst>
                <a:cxn ang="0">
                  <a:pos x="T0" y="T1"/>
                </a:cxn>
                <a:cxn ang="0">
                  <a:pos x="T2" y="T3"/>
                </a:cxn>
                <a:cxn ang="0">
                  <a:pos x="T4" y="T5"/>
                </a:cxn>
              </a:cxnLst>
              <a:rect l="0" t="0" r="r" b="b"/>
              <a:pathLst>
                <a:path w="29" h="23">
                  <a:moveTo>
                    <a:pt x="13" y="0"/>
                  </a:moveTo>
                  <a:cubicBezTo>
                    <a:pt x="27" y="0"/>
                    <a:pt x="29" y="22"/>
                    <a:pt x="13" y="23"/>
                  </a:cubicBezTo>
                  <a:cubicBezTo>
                    <a:pt x="2" y="22"/>
                    <a:pt x="0" y="2"/>
                    <a:pt x="1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74" name="Freeform 21">
              <a:extLst>
                <a:ext uri="{FF2B5EF4-FFF2-40B4-BE49-F238E27FC236}">
                  <a16:creationId xmlns:a16="http://schemas.microsoft.com/office/drawing/2014/main" id="{C9BF99BB-AF54-4EC6-83EF-1C95D359B60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344385" y="5725728"/>
              <a:ext cx="140901" cy="102819"/>
            </a:xfrm>
            <a:custGeom>
              <a:avLst/>
              <a:gdLst>
                <a:gd name="T0" fmla="*/ 24 w 43"/>
                <a:gd name="T1" fmla="*/ 0 h 34"/>
                <a:gd name="T2" fmla="*/ 14 w 43"/>
                <a:gd name="T3" fmla="*/ 23 h 34"/>
                <a:gd name="T4" fmla="*/ 24 w 43"/>
                <a:gd name="T5" fmla="*/ 0 h 34"/>
              </a:gdLst>
              <a:ahLst/>
              <a:cxnLst>
                <a:cxn ang="0">
                  <a:pos x="T0" y="T1"/>
                </a:cxn>
                <a:cxn ang="0">
                  <a:pos x="T2" y="T3"/>
                </a:cxn>
                <a:cxn ang="0">
                  <a:pos x="T4" y="T5"/>
                </a:cxn>
              </a:cxnLst>
              <a:rect l="0" t="0" r="r" b="b"/>
              <a:pathLst>
                <a:path w="43" h="34">
                  <a:moveTo>
                    <a:pt x="24" y="0"/>
                  </a:moveTo>
                  <a:cubicBezTo>
                    <a:pt x="43" y="3"/>
                    <a:pt x="28" y="34"/>
                    <a:pt x="14" y="23"/>
                  </a:cubicBezTo>
                  <a:cubicBezTo>
                    <a:pt x="0" y="28"/>
                    <a:pt x="4" y="5"/>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75" name="Freeform 25">
              <a:extLst>
                <a:ext uri="{FF2B5EF4-FFF2-40B4-BE49-F238E27FC236}">
                  <a16:creationId xmlns:a16="http://schemas.microsoft.com/office/drawing/2014/main" id="{11927DDE-9B6A-4F30-A69B-32A2146AFFA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325046" y="6490990"/>
              <a:ext cx="134697" cy="93843"/>
            </a:xfrm>
            <a:custGeom>
              <a:avLst/>
              <a:gdLst>
                <a:gd name="T0" fmla="*/ 23 w 41"/>
                <a:gd name="T1" fmla="*/ 0 h 31"/>
                <a:gd name="T2" fmla="*/ 17 w 41"/>
                <a:gd name="T3" fmla="*/ 25 h 31"/>
                <a:gd name="T4" fmla="*/ 23 w 41"/>
                <a:gd name="T5" fmla="*/ 0 h 31"/>
              </a:gdLst>
              <a:ahLst/>
              <a:cxnLst>
                <a:cxn ang="0">
                  <a:pos x="T0" y="T1"/>
                </a:cxn>
                <a:cxn ang="0">
                  <a:pos x="T2" y="T3"/>
                </a:cxn>
                <a:cxn ang="0">
                  <a:pos x="T4" y="T5"/>
                </a:cxn>
              </a:cxnLst>
              <a:rect l="0" t="0" r="r" b="b"/>
              <a:pathLst>
                <a:path w="41" h="31">
                  <a:moveTo>
                    <a:pt x="23" y="0"/>
                  </a:moveTo>
                  <a:cubicBezTo>
                    <a:pt x="40" y="1"/>
                    <a:pt x="41" y="31"/>
                    <a:pt x="17" y="25"/>
                  </a:cubicBezTo>
                  <a:cubicBezTo>
                    <a:pt x="0" y="7"/>
                    <a:pt x="17" y="4"/>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76" name="Freeform 29">
              <a:extLst>
                <a:ext uri="{FF2B5EF4-FFF2-40B4-BE49-F238E27FC236}">
                  <a16:creationId xmlns:a16="http://schemas.microsoft.com/office/drawing/2014/main" id="{97645592-28E1-41BC-8093-D99DDB2FB51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325268" y="5964435"/>
              <a:ext cx="118747" cy="120771"/>
            </a:xfrm>
            <a:custGeom>
              <a:avLst/>
              <a:gdLst>
                <a:gd name="T0" fmla="*/ 16 w 36"/>
                <a:gd name="T1" fmla="*/ 4 h 40"/>
                <a:gd name="T2" fmla="*/ 34 w 36"/>
                <a:gd name="T3" fmla="*/ 15 h 40"/>
                <a:gd name="T4" fmla="*/ 16 w 36"/>
                <a:gd name="T5" fmla="*/ 4 h 40"/>
              </a:gdLst>
              <a:ahLst/>
              <a:cxnLst>
                <a:cxn ang="0">
                  <a:pos x="T0" y="T1"/>
                </a:cxn>
                <a:cxn ang="0">
                  <a:pos x="T2" y="T3"/>
                </a:cxn>
                <a:cxn ang="0">
                  <a:pos x="T4" y="T5"/>
                </a:cxn>
              </a:cxnLst>
              <a:rect l="0" t="0" r="r" b="b"/>
              <a:pathLst>
                <a:path w="36" h="40">
                  <a:moveTo>
                    <a:pt x="16" y="4"/>
                  </a:moveTo>
                  <a:cubicBezTo>
                    <a:pt x="36" y="5"/>
                    <a:pt x="33" y="0"/>
                    <a:pt x="34" y="15"/>
                  </a:cubicBezTo>
                  <a:cubicBezTo>
                    <a:pt x="34" y="40"/>
                    <a:pt x="0" y="22"/>
                    <a:pt x="16"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77" name="Freeform 31">
              <a:extLst>
                <a:ext uri="{FF2B5EF4-FFF2-40B4-BE49-F238E27FC236}">
                  <a16:creationId xmlns:a16="http://schemas.microsoft.com/office/drawing/2014/main" id="{66BBDAFE-E9A2-481A-A9E4-741BDF936F7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303969" y="6273853"/>
              <a:ext cx="131153" cy="72626"/>
            </a:xfrm>
            <a:custGeom>
              <a:avLst/>
              <a:gdLst>
                <a:gd name="T0" fmla="*/ 24 w 40"/>
                <a:gd name="T1" fmla="*/ 0 h 24"/>
                <a:gd name="T2" fmla="*/ 25 w 40"/>
                <a:gd name="T3" fmla="*/ 24 h 24"/>
                <a:gd name="T4" fmla="*/ 24 w 40"/>
                <a:gd name="T5" fmla="*/ 0 h 24"/>
              </a:gdLst>
              <a:ahLst/>
              <a:cxnLst>
                <a:cxn ang="0">
                  <a:pos x="T0" y="T1"/>
                </a:cxn>
                <a:cxn ang="0">
                  <a:pos x="T2" y="T3"/>
                </a:cxn>
                <a:cxn ang="0">
                  <a:pos x="T4" y="T5"/>
                </a:cxn>
              </a:cxnLst>
              <a:rect l="0" t="0" r="r" b="b"/>
              <a:pathLst>
                <a:path w="40" h="24">
                  <a:moveTo>
                    <a:pt x="24" y="0"/>
                  </a:moveTo>
                  <a:cubicBezTo>
                    <a:pt x="40" y="0"/>
                    <a:pt x="38" y="20"/>
                    <a:pt x="25" y="24"/>
                  </a:cubicBezTo>
                  <a:cubicBezTo>
                    <a:pt x="0" y="22"/>
                    <a:pt x="6" y="4"/>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78" name="Freeform 32">
              <a:extLst>
                <a:ext uri="{FF2B5EF4-FFF2-40B4-BE49-F238E27FC236}">
                  <a16:creationId xmlns:a16="http://schemas.microsoft.com/office/drawing/2014/main" id="{8CE17748-EC2B-458E-8D50-6F7A3D99138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5149" y="3288908"/>
              <a:ext cx="144445" cy="106083"/>
            </a:xfrm>
            <a:custGeom>
              <a:avLst/>
              <a:gdLst>
                <a:gd name="T0" fmla="*/ 28 w 44"/>
                <a:gd name="T1" fmla="*/ 0 h 35"/>
                <a:gd name="T2" fmla="*/ 42 w 44"/>
                <a:gd name="T3" fmla="*/ 21 h 35"/>
                <a:gd name="T4" fmla="*/ 28 w 44"/>
                <a:gd name="T5" fmla="*/ 0 h 35"/>
              </a:gdLst>
              <a:ahLst/>
              <a:cxnLst>
                <a:cxn ang="0">
                  <a:pos x="T0" y="T1"/>
                </a:cxn>
                <a:cxn ang="0">
                  <a:pos x="T2" y="T3"/>
                </a:cxn>
                <a:cxn ang="0">
                  <a:pos x="T4" y="T5"/>
                </a:cxn>
              </a:cxnLst>
              <a:rect l="0" t="0" r="r" b="b"/>
              <a:pathLst>
                <a:path w="44" h="35">
                  <a:moveTo>
                    <a:pt x="28" y="0"/>
                  </a:moveTo>
                  <a:cubicBezTo>
                    <a:pt x="36" y="1"/>
                    <a:pt x="44" y="12"/>
                    <a:pt x="42" y="21"/>
                  </a:cubicBezTo>
                  <a:cubicBezTo>
                    <a:pt x="23" y="35"/>
                    <a:pt x="0" y="7"/>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79" name="Freeform 33">
              <a:extLst>
                <a:ext uri="{FF2B5EF4-FFF2-40B4-BE49-F238E27FC236}">
                  <a16:creationId xmlns:a16="http://schemas.microsoft.com/office/drawing/2014/main" id="{338FB3E1-532B-413C-BB3E-4B6F73E6194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5062" y="4380219"/>
              <a:ext cx="151535" cy="75075"/>
            </a:xfrm>
            <a:custGeom>
              <a:avLst/>
              <a:gdLst>
                <a:gd name="T0" fmla="*/ 23 w 46"/>
                <a:gd name="T1" fmla="*/ 0 h 25"/>
                <a:gd name="T2" fmla="*/ 29 w 46"/>
                <a:gd name="T3" fmla="*/ 25 h 25"/>
                <a:gd name="T4" fmla="*/ 23 w 46"/>
                <a:gd name="T5" fmla="*/ 0 h 25"/>
              </a:gdLst>
              <a:ahLst/>
              <a:cxnLst>
                <a:cxn ang="0">
                  <a:pos x="T0" y="T1"/>
                </a:cxn>
                <a:cxn ang="0">
                  <a:pos x="T2" y="T3"/>
                </a:cxn>
                <a:cxn ang="0">
                  <a:pos x="T4" y="T5"/>
                </a:cxn>
              </a:cxnLst>
              <a:rect l="0" t="0" r="r" b="b"/>
              <a:pathLst>
                <a:path w="46" h="25">
                  <a:moveTo>
                    <a:pt x="23" y="0"/>
                  </a:moveTo>
                  <a:cubicBezTo>
                    <a:pt x="32" y="1"/>
                    <a:pt x="46" y="21"/>
                    <a:pt x="29" y="25"/>
                  </a:cubicBezTo>
                  <a:cubicBezTo>
                    <a:pt x="10" y="23"/>
                    <a:pt x="0" y="9"/>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80" name="Freeform 34">
              <a:extLst>
                <a:ext uri="{FF2B5EF4-FFF2-40B4-BE49-F238E27FC236}">
                  <a16:creationId xmlns:a16="http://schemas.microsoft.com/office/drawing/2014/main" id="{D6FAB024-30FE-47F4-8AE1-74EDA03482F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8992" y="5377542"/>
              <a:ext cx="134697" cy="84051"/>
            </a:xfrm>
            <a:custGeom>
              <a:avLst/>
              <a:gdLst>
                <a:gd name="T0" fmla="*/ 22 w 41"/>
                <a:gd name="T1" fmla="*/ 0 h 28"/>
                <a:gd name="T2" fmla="*/ 8 w 41"/>
                <a:gd name="T3" fmla="*/ 21 h 28"/>
                <a:gd name="T4" fmla="*/ 22 w 41"/>
                <a:gd name="T5" fmla="*/ 0 h 28"/>
              </a:gdLst>
              <a:ahLst/>
              <a:cxnLst>
                <a:cxn ang="0">
                  <a:pos x="T0" y="T1"/>
                </a:cxn>
                <a:cxn ang="0">
                  <a:pos x="T2" y="T3"/>
                </a:cxn>
                <a:cxn ang="0">
                  <a:pos x="T4" y="T5"/>
                </a:cxn>
              </a:cxnLst>
              <a:rect l="0" t="0" r="r" b="b"/>
              <a:pathLst>
                <a:path w="41" h="28">
                  <a:moveTo>
                    <a:pt x="22" y="0"/>
                  </a:moveTo>
                  <a:cubicBezTo>
                    <a:pt x="41" y="13"/>
                    <a:pt x="24" y="28"/>
                    <a:pt x="8" y="21"/>
                  </a:cubicBezTo>
                  <a:cubicBezTo>
                    <a:pt x="0" y="8"/>
                    <a:pt x="8" y="0"/>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81" name="Freeform 35">
              <a:extLst>
                <a:ext uri="{FF2B5EF4-FFF2-40B4-BE49-F238E27FC236}">
                  <a16:creationId xmlns:a16="http://schemas.microsoft.com/office/drawing/2014/main" id="{4EC173DE-D1F8-4D6B-9B22-7C7FCCDF005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4644" y="4588446"/>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82" name="Freeform 36">
              <a:extLst>
                <a:ext uri="{FF2B5EF4-FFF2-40B4-BE49-F238E27FC236}">
                  <a16:creationId xmlns:a16="http://schemas.microsoft.com/office/drawing/2014/main" id="{E902523B-8651-4DA4-91BE-EE974AA8CC8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6781" y="6039431"/>
              <a:ext cx="144445" cy="102819"/>
            </a:xfrm>
            <a:custGeom>
              <a:avLst/>
              <a:gdLst>
                <a:gd name="T0" fmla="*/ 31 w 44"/>
                <a:gd name="T1" fmla="*/ 1 h 34"/>
                <a:gd name="T2" fmla="*/ 25 w 44"/>
                <a:gd name="T3" fmla="*/ 22 h 34"/>
                <a:gd name="T4" fmla="*/ 31 w 44"/>
                <a:gd name="T5" fmla="*/ 1 h 34"/>
              </a:gdLst>
              <a:ahLst/>
              <a:cxnLst>
                <a:cxn ang="0">
                  <a:pos x="T0" y="T1"/>
                </a:cxn>
                <a:cxn ang="0">
                  <a:pos x="T2" y="T3"/>
                </a:cxn>
                <a:cxn ang="0">
                  <a:pos x="T4" y="T5"/>
                </a:cxn>
              </a:cxnLst>
              <a:rect l="0" t="0" r="r" b="b"/>
              <a:pathLst>
                <a:path w="44" h="34">
                  <a:moveTo>
                    <a:pt x="31" y="1"/>
                  </a:moveTo>
                  <a:cubicBezTo>
                    <a:pt x="44" y="3"/>
                    <a:pt x="38" y="34"/>
                    <a:pt x="25" y="22"/>
                  </a:cubicBezTo>
                  <a:cubicBezTo>
                    <a:pt x="0" y="28"/>
                    <a:pt x="14" y="0"/>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83" name="Freeform 37">
              <a:extLst>
                <a:ext uri="{FF2B5EF4-FFF2-40B4-BE49-F238E27FC236}">
                  <a16:creationId xmlns:a16="http://schemas.microsoft.com/office/drawing/2014/main" id="{BEB817E0-950F-4C2B-852F-7F9ACA75432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8547" y="3052968"/>
              <a:ext cx="115202" cy="121588"/>
            </a:xfrm>
            <a:custGeom>
              <a:avLst/>
              <a:gdLst>
                <a:gd name="T0" fmla="*/ 16 w 35"/>
                <a:gd name="T1" fmla="*/ 4 h 40"/>
                <a:gd name="T2" fmla="*/ 33 w 35"/>
                <a:gd name="T3" fmla="*/ 15 h 40"/>
                <a:gd name="T4" fmla="*/ 16 w 35"/>
                <a:gd name="T5" fmla="*/ 4 h 40"/>
              </a:gdLst>
              <a:ahLst/>
              <a:cxnLst>
                <a:cxn ang="0">
                  <a:pos x="T0" y="T1"/>
                </a:cxn>
                <a:cxn ang="0">
                  <a:pos x="T2" y="T3"/>
                </a:cxn>
                <a:cxn ang="0">
                  <a:pos x="T4" y="T5"/>
                </a:cxn>
              </a:cxnLst>
              <a:rect l="0" t="0" r="r" b="b"/>
              <a:pathLst>
                <a:path w="35" h="40">
                  <a:moveTo>
                    <a:pt x="16" y="4"/>
                  </a:moveTo>
                  <a:cubicBezTo>
                    <a:pt x="35" y="4"/>
                    <a:pt x="32" y="0"/>
                    <a:pt x="33" y="15"/>
                  </a:cubicBezTo>
                  <a:cubicBezTo>
                    <a:pt x="34" y="40"/>
                    <a:pt x="0" y="22"/>
                    <a:pt x="16"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84" name="Freeform 38">
              <a:extLst>
                <a:ext uri="{FF2B5EF4-FFF2-40B4-BE49-F238E27FC236}">
                  <a16:creationId xmlns:a16="http://schemas.microsoft.com/office/drawing/2014/main" id="{03EA0132-2679-4472-B245-29DF74F4F19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26216" y="4893064"/>
              <a:ext cx="127608" cy="69362"/>
            </a:xfrm>
            <a:custGeom>
              <a:avLst/>
              <a:gdLst>
                <a:gd name="T0" fmla="*/ 26 w 39"/>
                <a:gd name="T1" fmla="*/ 0 h 23"/>
                <a:gd name="T2" fmla="*/ 26 w 39"/>
                <a:gd name="T3" fmla="*/ 23 h 23"/>
                <a:gd name="T4" fmla="*/ 26 w 39"/>
                <a:gd name="T5" fmla="*/ 0 h 23"/>
              </a:gdLst>
              <a:ahLst/>
              <a:cxnLst>
                <a:cxn ang="0">
                  <a:pos x="T0" y="T1"/>
                </a:cxn>
                <a:cxn ang="0">
                  <a:pos x="T2" y="T3"/>
                </a:cxn>
                <a:cxn ang="0">
                  <a:pos x="T4" y="T5"/>
                </a:cxn>
              </a:cxnLst>
              <a:rect l="0" t="0" r="r" b="b"/>
              <a:pathLst>
                <a:path w="39" h="23">
                  <a:moveTo>
                    <a:pt x="26" y="0"/>
                  </a:moveTo>
                  <a:cubicBezTo>
                    <a:pt x="39" y="1"/>
                    <a:pt x="38" y="21"/>
                    <a:pt x="26" y="23"/>
                  </a:cubicBezTo>
                  <a:cubicBezTo>
                    <a:pt x="0" y="23"/>
                    <a:pt x="5" y="2"/>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85" name="Freeform 39">
              <a:extLst>
                <a:ext uri="{FF2B5EF4-FFF2-40B4-BE49-F238E27FC236}">
                  <a16:creationId xmlns:a16="http://schemas.microsoft.com/office/drawing/2014/main" id="{52A03DBE-E6DD-4BC3-9162-3D9F17D9907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8324" y="5134185"/>
              <a:ext cx="131153" cy="81603"/>
            </a:xfrm>
            <a:custGeom>
              <a:avLst/>
              <a:gdLst>
                <a:gd name="T0" fmla="*/ 25 w 40"/>
                <a:gd name="T1" fmla="*/ 0 h 27"/>
                <a:gd name="T2" fmla="*/ 38 w 40"/>
                <a:gd name="T3" fmla="*/ 20 h 27"/>
                <a:gd name="T4" fmla="*/ 25 w 40"/>
                <a:gd name="T5" fmla="*/ 0 h 27"/>
              </a:gdLst>
              <a:ahLst/>
              <a:cxnLst>
                <a:cxn ang="0">
                  <a:pos x="T0" y="T1"/>
                </a:cxn>
                <a:cxn ang="0">
                  <a:pos x="T2" y="T3"/>
                </a:cxn>
                <a:cxn ang="0">
                  <a:pos x="T4" y="T5"/>
                </a:cxn>
              </a:cxnLst>
              <a:rect l="0" t="0" r="r" b="b"/>
              <a:pathLst>
                <a:path w="40" h="27">
                  <a:moveTo>
                    <a:pt x="25" y="0"/>
                  </a:moveTo>
                  <a:cubicBezTo>
                    <a:pt x="34" y="0"/>
                    <a:pt x="40" y="11"/>
                    <a:pt x="38" y="20"/>
                  </a:cubicBezTo>
                  <a:cubicBezTo>
                    <a:pt x="17" y="27"/>
                    <a:pt x="0" y="12"/>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86" name="Freeform 40">
              <a:extLst>
                <a:ext uri="{FF2B5EF4-FFF2-40B4-BE49-F238E27FC236}">
                  <a16:creationId xmlns:a16="http://schemas.microsoft.com/office/drawing/2014/main" id="{ED11245E-0DC9-4E16-B456-161FC7C346A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3288" y="2590886"/>
              <a:ext cx="134697" cy="81603"/>
            </a:xfrm>
            <a:custGeom>
              <a:avLst/>
              <a:gdLst>
                <a:gd name="T0" fmla="*/ 19 w 41"/>
                <a:gd name="T1" fmla="*/ 0 h 27"/>
                <a:gd name="T2" fmla="*/ 7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9"/>
                    <a:pt x="28" y="27"/>
                    <a:pt x="7" y="20"/>
                  </a:cubicBezTo>
                  <a:cubicBezTo>
                    <a:pt x="0" y="8"/>
                    <a:pt x="7"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87" name="Freeform 41">
              <a:extLst>
                <a:ext uri="{FF2B5EF4-FFF2-40B4-BE49-F238E27FC236}">
                  <a16:creationId xmlns:a16="http://schemas.microsoft.com/office/drawing/2014/main" id="{D99AC72F-E763-41BF-9FEB-B72472305E9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6781" y="6271439"/>
              <a:ext cx="144445" cy="78339"/>
            </a:xfrm>
            <a:custGeom>
              <a:avLst/>
              <a:gdLst>
                <a:gd name="T0" fmla="*/ 29 w 44"/>
                <a:gd name="T1" fmla="*/ 0 h 26"/>
                <a:gd name="T2" fmla="*/ 26 w 44"/>
                <a:gd name="T3" fmla="*/ 26 h 26"/>
                <a:gd name="T4" fmla="*/ 29 w 44"/>
                <a:gd name="T5" fmla="*/ 0 h 26"/>
              </a:gdLst>
              <a:ahLst/>
              <a:cxnLst>
                <a:cxn ang="0">
                  <a:pos x="T0" y="T1"/>
                </a:cxn>
                <a:cxn ang="0">
                  <a:pos x="T2" y="T3"/>
                </a:cxn>
                <a:cxn ang="0">
                  <a:pos x="T4" y="T5"/>
                </a:cxn>
              </a:cxnLst>
              <a:rect l="0" t="0" r="r" b="b"/>
              <a:pathLst>
                <a:path w="44" h="26">
                  <a:moveTo>
                    <a:pt x="29" y="0"/>
                  </a:moveTo>
                  <a:cubicBezTo>
                    <a:pt x="44" y="3"/>
                    <a:pt x="40" y="22"/>
                    <a:pt x="26" y="26"/>
                  </a:cubicBezTo>
                  <a:cubicBezTo>
                    <a:pt x="0" y="25"/>
                    <a:pt x="11" y="6"/>
                    <a:pt x="2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88" name="Freeform 42">
              <a:extLst>
                <a:ext uri="{FF2B5EF4-FFF2-40B4-BE49-F238E27FC236}">
                  <a16:creationId xmlns:a16="http://schemas.microsoft.com/office/drawing/2014/main" id="{FB3B4AD4-7614-446F-9ADD-4D12740AF74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94949" y="5589455"/>
              <a:ext cx="144445" cy="97107"/>
            </a:xfrm>
            <a:custGeom>
              <a:avLst/>
              <a:gdLst>
                <a:gd name="T0" fmla="*/ 31 w 44"/>
                <a:gd name="T1" fmla="*/ 1 h 32"/>
                <a:gd name="T2" fmla="*/ 43 w 44"/>
                <a:gd name="T3" fmla="*/ 16 h 32"/>
                <a:gd name="T4" fmla="*/ 31 w 44"/>
                <a:gd name="T5" fmla="*/ 1 h 32"/>
              </a:gdLst>
              <a:ahLst/>
              <a:cxnLst>
                <a:cxn ang="0">
                  <a:pos x="T0" y="T1"/>
                </a:cxn>
                <a:cxn ang="0">
                  <a:pos x="T2" y="T3"/>
                </a:cxn>
                <a:cxn ang="0">
                  <a:pos x="T4" y="T5"/>
                </a:cxn>
              </a:cxnLst>
              <a:rect l="0" t="0" r="r" b="b"/>
              <a:pathLst>
                <a:path w="44" h="32">
                  <a:moveTo>
                    <a:pt x="31" y="1"/>
                  </a:moveTo>
                  <a:cubicBezTo>
                    <a:pt x="40" y="0"/>
                    <a:pt x="44" y="8"/>
                    <a:pt x="43" y="16"/>
                  </a:cubicBezTo>
                  <a:cubicBezTo>
                    <a:pt x="29" y="32"/>
                    <a:pt x="0" y="7"/>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89" name="Freeform 44">
              <a:extLst>
                <a:ext uri="{FF2B5EF4-FFF2-40B4-BE49-F238E27FC236}">
                  <a16:creationId xmlns:a16="http://schemas.microsoft.com/office/drawing/2014/main" id="{B6B5EBF3-2534-4BCB-A8DA-2B59536DCC1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98739" y="4073583"/>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90" name="Freeform 45">
              <a:extLst>
                <a:ext uri="{FF2B5EF4-FFF2-40B4-BE49-F238E27FC236}">
                  <a16:creationId xmlns:a16="http://schemas.microsoft.com/office/drawing/2014/main" id="{CCB7C2CB-86C8-4E1E-8697-E530ED089D4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76588" y="5829409"/>
              <a:ext cx="144445" cy="102819"/>
            </a:xfrm>
            <a:custGeom>
              <a:avLst/>
              <a:gdLst>
                <a:gd name="T0" fmla="*/ 31 w 44"/>
                <a:gd name="T1" fmla="*/ 0 h 34"/>
                <a:gd name="T2" fmla="*/ 42 w 44"/>
                <a:gd name="T3" fmla="*/ 19 h 34"/>
                <a:gd name="T4" fmla="*/ 31 w 44"/>
                <a:gd name="T5" fmla="*/ 0 h 34"/>
              </a:gdLst>
              <a:ahLst/>
              <a:cxnLst>
                <a:cxn ang="0">
                  <a:pos x="T0" y="T1"/>
                </a:cxn>
                <a:cxn ang="0">
                  <a:pos x="T2" y="T3"/>
                </a:cxn>
                <a:cxn ang="0">
                  <a:pos x="T4" y="T5"/>
                </a:cxn>
              </a:cxnLst>
              <a:rect l="0" t="0" r="r" b="b"/>
              <a:pathLst>
                <a:path w="44" h="34">
                  <a:moveTo>
                    <a:pt x="31" y="0"/>
                  </a:moveTo>
                  <a:cubicBezTo>
                    <a:pt x="39" y="0"/>
                    <a:pt x="44" y="12"/>
                    <a:pt x="42" y="19"/>
                  </a:cubicBezTo>
                  <a:cubicBezTo>
                    <a:pt x="25" y="34"/>
                    <a:pt x="0" y="8"/>
                    <a:pt x="3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91" name="Freeform 46">
              <a:extLst>
                <a:ext uri="{FF2B5EF4-FFF2-40B4-BE49-F238E27FC236}">
                  <a16:creationId xmlns:a16="http://schemas.microsoft.com/office/drawing/2014/main" id="{11519E31-D648-486C-9E58-B3342BBA5B2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25647" y="2823505"/>
              <a:ext cx="121406" cy="81603"/>
            </a:xfrm>
            <a:custGeom>
              <a:avLst/>
              <a:gdLst>
                <a:gd name="T0" fmla="*/ 19 w 37"/>
                <a:gd name="T1" fmla="*/ 1 h 27"/>
                <a:gd name="T2" fmla="*/ 21 w 37"/>
                <a:gd name="T3" fmla="*/ 27 h 27"/>
                <a:gd name="T4" fmla="*/ 19 w 37"/>
                <a:gd name="T5" fmla="*/ 1 h 27"/>
              </a:gdLst>
              <a:ahLst/>
              <a:cxnLst>
                <a:cxn ang="0">
                  <a:pos x="T0" y="T1"/>
                </a:cxn>
                <a:cxn ang="0">
                  <a:pos x="T2" y="T3"/>
                </a:cxn>
                <a:cxn ang="0">
                  <a:pos x="T4" y="T5"/>
                </a:cxn>
              </a:cxnLst>
              <a:rect l="0" t="0" r="r" b="b"/>
              <a:pathLst>
                <a:path w="37" h="27">
                  <a:moveTo>
                    <a:pt x="19" y="1"/>
                  </a:moveTo>
                  <a:cubicBezTo>
                    <a:pt x="31" y="2"/>
                    <a:pt x="37" y="24"/>
                    <a:pt x="21" y="27"/>
                  </a:cubicBezTo>
                  <a:cubicBezTo>
                    <a:pt x="1" y="27"/>
                    <a:pt x="0" y="0"/>
                    <a:pt x="19"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92" name="Freeform 47">
              <a:extLst>
                <a:ext uri="{FF2B5EF4-FFF2-40B4-BE49-F238E27FC236}">
                  <a16:creationId xmlns:a16="http://schemas.microsoft.com/office/drawing/2014/main" id="{F7D9C4D7-ACAF-48A3-AC66-7DAF1B11061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83792" y="3842456"/>
              <a:ext cx="147990" cy="78339"/>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10" y="24"/>
                    <a:pt x="0" y="9"/>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93" name="Freeform 48">
              <a:extLst>
                <a:ext uri="{FF2B5EF4-FFF2-40B4-BE49-F238E27FC236}">
                  <a16:creationId xmlns:a16="http://schemas.microsoft.com/office/drawing/2014/main" id="{C5205ABC-1AD2-48ED-BC78-DB8B53DE301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79049" y="3608986"/>
              <a:ext cx="133812" cy="79154"/>
            </a:xfrm>
            <a:custGeom>
              <a:avLst/>
              <a:gdLst>
                <a:gd name="T0" fmla="*/ 19 w 41"/>
                <a:gd name="T1" fmla="*/ 0 h 26"/>
                <a:gd name="T2" fmla="*/ 7 w 41"/>
                <a:gd name="T3" fmla="*/ 19 h 26"/>
                <a:gd name="T4" fmla="*/ 19 w 41"/>
                <a:gd name="T5" fmla="*/ 0 h 26"/>
              </a:gdLst>
              <a:ahLst/>
              <a:cxnLst>
                <a:cxn ang="0">
                  <a:pos x="T0" y="T1"/>
                </a:cxn>
                <a:cxn ang="0">
                  <a:pos x="T2" y="T3"/>
                </a:cxn>
                <a:cxn ang="0">
                  <a:pos x="T4" y="T5"/>
                </a:cxn>
              </a:cxnLst>
              <a:rect l="0" t="0" r="r" b="b"/>
              <a:pathLst>
                <a:path w="41" h="26">
                  <a:moveTo>
                    <a:pt x="19" y="0"/>
                  </a:moveTo>
                  <a:cubicBezTo>
                    <a:pt x="41" y="9"/>
                    <a:pt x="28" y="26"/>
                    <a:pt x="7" y="19"/>
                  </a:cubicBezTo>
                  <a:cubicBezTo>
                    <a:pt x="0" y="8"/>
                    <a:pt x="7"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94" name="Freeform 49">
              <a:extLst>
                <a:ext uri="{FF2B5EF4-FFF2-40B4-BE49-F238E27FC236}">
                  <a16:creationId xmlns:a16="http://schemas.microsoft.com/office/drawing/2014/main" id="{103E7441-3D27-44E1-AE9C-6570F773C7B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77663" y="6500654"/>
              <a:ext cx="127608" cy="81603"/>
            </a:xfrm>
            <a:custGeom>
              <a:avLst/>
              <a:gdLst>
                <a:gd name="T0" fmla="*/ 21 w 39"/>
                <a:gd name="T1" fmla="*/ 2 h 27"/>
                <a:gd name="T2" fmla="*/ 26 w 39"/>
                <a:gd name="T3" fmla="*/ 24 h 27"/>
                <a:gd name="T4" fmla="*/ 21 w 39"/>
                <a:gd name="T5" fmla="*/ 2 h 27"/>
              </a:gdLst>
              <a:ahLst/>
              <a:cxnLst>
                <a:cxn ang="0">
                  <a:pos x="T0" y="T1"/>
                </a:cxn>
                <a:cxn ang="0">
                  <a:pos x="T2" y="T3"/>
                </a:cxn>
                <a:cxn ang="0">
                  <a:pos x="T4" y="T5"/>
                </a:cxn>
              </a:cxnLst>
              <a:rect l="0" t="0" r="r" b="b"/>
              <a:pathLst>
                <a:path w="39" h="27">
                  <a:moveTo>
                    <a:pt x="21" y="2"/>
                  </a:moveTo>
                  <a:cubicBezTo>
                    <a:pt x="36" y="0"/>
                    <a:pt x="39" y="17"/>
                    <a:pt x="26" y="24"/>
                  </a:cubicBezTo>
                  <a:cubicBezTo>
                    <a:pt x="8" y="27"/>
                    <a:pt x="0" y="9"/>
                    <a:pt x="21"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95" name="Freeform 62">
              <a:extLst>
                <a:ext uri="{FF2B5EF4-FFF2-40B4-BE49-F238E27FC236}">
                  <a16:creationId xmlns:a16="http://schemas.microsoft.com/office/drawing/2014/main" id="{63ED15A4-8E78-441E-A64D-9CF41487C9B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69481" y="2943300"/>
              <a:ext cx="150648" cy="75075"/>
            </a:xfrm>
            <a:custGeom>
              <a:avLst/>
              <a:gdLst>
                <a:gd name="T0" fmla="*/ 23 w 46"/>
                <a:gd name="T1" fmla="*/ 0 h 25"/>
                <a:gd name="T2" fmla="*/ 29 w 46"/>
                <a:gd name="T3" fmla="*/ 25 h 25"/>
                <a:gd name="T4" fmla="*/ 23 w 46"/>
                <a:gd name="T5" fmla="*/ 0 h 25"/>
              </a:gdLst>
              <a:ahLst/>
              <a:cxnLst>
                <a:cxn ang="0">
                  <a:pos x="T0" y="T1"/>
                </a:cxn>
                <a:cxn ang="0">
                  <a:pos x="T2" y="T3"/>
                </a:cxn>
                <a:cxn ang="0">
                  <a:pos x="T4" y="T5"/>
                </a:cxn>
              </a:cxnLst>
              <a:rect l="0" t="0" r="r" b="b"/>
              <a:pathLst>
                <a:path w="46" h="25">
                  <a:moveTo>
                    <a:pt x="23" y="0"/>
                  </a:moveTo>
                  <a:cubicBezTo>
                    <a:pt x="32" y="1"/>
                    <a:pt x="46" y="21"/>
                    <a:pt x="29" y="25"/>
                  </a:cubicBezTo>
                  <a:cubicBezTo>
                    <a:pt x="10" y="24"/>
                    <a:pt x="0" y="9"/>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96" name="Freeform 63">
              <a:extLst>
                <a:ext uri="{FF2B5EF4-FFF2-40B4-BE49-F238E27FC236}">
                  <a16:creationId xmlns:a16="http://schemas.microsoft.com/office/drawing/2014/main" id="{DF564555-2E20-4673-A8C4-0485C3BCBDF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80839" y="4081913"/>
              <a:ext cx="121406" cy="124036"/>
            </a:xfrm>
            <a:custGeom>
              <a:avLst/>
              <a:gdLst>
                <a:gd name="T0" fmla="*/ 24 w 37"/>
                <a:gd name="T1" fmla="*/ 4 h 41"/>
                <a:gd name="T2" fmla="*/ 29 w 37"/>
                <a:gd name="T3" fmla="*/ 26 h 41"/>
                <a:gd name="T4" fmla="*/ 24 w 37"/>
                <a:gd name="T5" fmla="*/ 4 h 41"/>
              </a:gdLst>
              <a:ahLst/>
              <a:cxnLst>
                <a:cxn ang="0">
                  <a:pos x="T0" y="T1"/>
                </a:cxn>
                <a:cxn ang="0">
                  <a:pos x="T2" y="T3"/>
                </a:cxn>
                <a:cxn ang="0">
                  <a:pos x="T4" y="T5"/>
                </a:cxn>
              </a:cxnLst>
              <a:rect l="0" t="0" r="r" b="b"/>
              <a:pathLst>
                <a:path w="37" h="41">
                  <a:moveTo>
                    <a:pt x="24" y="4"/>
                  </a:moveTo>
                  <a:cubicBezTo>
                    <a:pt x="37" y="1"/>
                    <a:pt x="28" y="18"/>
                    <a:pt x="29" y="26"/>
                  </a:cubicBezTo>
                  <a:cubicBezTo>
                    <a:pt x="8" y="41"/>
                    <a:pt x="0" y="0"/>
                    <a:pt x="24"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97" name="Freeform 64">
              <a:extLst>
                <a:ext uri="{FF2B5EF4-FFF2-40B4-BE49-F238E27FC236}">
                  <a16:creationId xmlns:a16="http://schemas.microsoft.com/office/drawing/2014/main" id="{9ADEC6CB-4A17-479F-A59F-CB246DB8DC6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48790" y="2674992"/>
              <a:ext cx="137356" cy="100371"/>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98" name="Freeform 65">
              <a:extLst>
                <a:ext uri="{FF2B5EF4-FFF2-40B4-BE49-F238E27FC236}">
                  <a16:creationId xmlns:a16="http://schemas.microsoft.com/office/drawing/2014/main" id="{2CB93930-3D5D-4ED3-A032-DB909E75597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49421" y="3819007"/>
              <a:ext cx="121406" cy="79154"/>
            </a:xfrm>
            <a:custGeom>
              <a:avLst/>
              <a:gdLst>
                <a:gd name="T0" fmla="*/ 19 w 37"/>
                <a:gd name="T1" fmla="*/ 0 h 26"/>
                <a:gd name="T2" fmla="*/ 22 w 37"/>
                <a:gd name="T3" fmla="*/ 26 h 26"/>
                <a:gd name="T4" fmla="*/ 19 w 37"/>
                <a:gd name="T5" fmla="*/ 0 h 26"/>
              </a:gdLst>
              <a:ahLst/>
              <a:cxnLst>
                <a:cxn ang="0">
                  <a:pos x="T0" y="T1"/>
                </a:cxn>
                <a:cxn ang="0">
                  <a:pos x="T2" y="T3"/>
                </a:cxn>
                <a:cxn ang="0">
                  <a:pos x="T4" y="T5"/>
                </a:cxn>
              </a:cxnLst>
              <a:rect l="0" t="0" r="r" b="b"/>
              <a:pathLst>
                <a:path w="37" h="26">
                  <a:moveTo>
                    <a:pt x="19" y="0"/>
                  </a:moveTo>
                  <a:cubicBezTo>
                    <a:pt x="31" y="1"/>
                    <a:pt x="37" y="23"/>
                    <a:pt x="22" y="26"/>
                  </a:cubicBezTo>
                  <a:cubicBezTo>
                    <a:pt x="2" y="26"/>
                    <a:pt x="0" y="0"/>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99" name="Freeform 66">
              <a:extLst>
                <a:ext uri="{FF2B5EF4-FFF2-40B4-BE49-F238E27FC236}">
                  <a16:creationId xmlns:a16="http://schemas.microsoft.com/office/drawing/2014/main" id="{2ADE7CFA-9447-4D7D-AA9A-3212C1D1EE6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37203" y="5365443"/>
              <a:ext cx="131153" cy="111796"/>
            </a:xfrm>
            <a:custGeom>
              <a:avLst/>
              <a:gdLst>
                <a:gd name="T0" fmla="*/ 22 w 40"/>
                <a:gd name="T1" fmla="*/ 1 h 37"/>
                <a:gd name="T2" fmla="*/ 40 w 40"/>
                <a:gd name="T3" fmla="*/ 18 h 37"/>
                <a:gd name="T4" fmla="*/ 22 w 40"/>
                <a:gd name="T5" fmla="*/ 1 h 37"/>
              </a:gdLst>
              <a:ahLst/>
              <a:cxnLst>
                <a:cxn ang="0">
                  <a:pos x="T0" y="T1"/>
                </a:cxn>
                <a:cxn ang="0">
                  <a:pos x="T2" y="T3"/>
                </a:cxn>
                <a:cxn ang="0">
                  <a:pos x="T4" y="T5"/>
                </a:cxn>
              </a:cxnLst>
              <a:rect l="0" t="0" r="r" b="b"/>
              <a:pathLst>
                <a:path w="40" h="37">
                  <a:moveTo>
                    <a:pt x="22" y="1"/>
                  </a:moveTo>
                  <a:cubicBezTo>
                    <a:pt x="36" y="0"/>
                    <a:pt x="40" y="8"/>
                    <a:pt x="40" y="18"/>
                  </a:cubicBezTo>
                  <a:cubicBezTo>
                    <a:pt x="27" y="37"/>
                    <a:pt x="0" y="14"/>
                    <a:pt x="22"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00" name="Freeform 67">
              <a:extLst>
                <a:ext uri="{FF2B5EF4-FFF2-40B4-BE49-F238E27FC236}">
                  <a16:creationId xmlns:a16="http://schemas.microsoft.com/office/drawing/2014/main" id="{FC73B41B-4D6F-4BCA-A546-9419961DC52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17383" y="4581465"/>
              <a:ext cx="157737" cy="118324"/>
            </a:xfrm>
            <a:custGeom>
              <a:avLst/>
              <a:gdLst>
                <a:gd name="T0" fmla="*/ 28 w 48"/>
                <a:gd name="T1" fmla="*/ 1 h 39"/>
                <a:gd name="T2" fmla="*/ 46 w 48"/>
                <a:gd name="T3" fmla="*/ 11 h 39"/>
                <a:gd name="T4" fmla="*/ 28 w 48"/>
                <a:gd name="T5" fmla="*/ 1 h 39"/>
              </a:gdLst>
              <a:ahLst/>
              <a:cxnLst>
                <a:cxn ang="0">
                  <a:pos x="T0" y="T1"/>
                </a:cxn>
                <a:cxn ang="0">
                  <a:pos x="T2" y="T3"/>
                </a:cxn>
                <a:cxn ang="0">
                  <a:pos x="T4" y="T5"/>
                </a:cxn>
              </a:cxnLst>
              <a:rect l="0" t="0" r="r" b="b"/>
              <a:pathLst>
                <a:path w="48" h="39">
                  <a:moveTo>
                    <a:pt x="28" y="1"/>
                  </a:moveTo>
                  <a:cubicBezTo>
                    <a:pt x="39" y="0"/>
                    <a:pt x="43" y="5"/>
                    <a:pt x="46" y="11"/>
                  </a:cubicBezTo>
                  <a:cubicBezTo>
                    <a:pt x="48" y="39"/>
                    <a:pt x="0" y="17"/>
                    <a:pt x="28"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01" name="Freeform 68">
              <a:extLst>
                <a:ext uri="{FF2B5EF4-FFF2-40B4-BE49-F238E27FC236}">
                  <a16:creationId xmlns:a16="http://schemas.microsoft.com/office/drawing/2014/main" id="{DEDD3CD4-2AA3-4E79-A878-ECE13897F7B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44771" y="3238725"/>
              <a:ext cx="115202" cy="124036"/>
            </a:xfrm>
            <a:custGeom>
              <a:avLst/>
              <a:gdLst>
                <a:gd name="T0" fmla="*/ 16 w 35"/>
                <a:gd name="T1" fmla="*/ 4 h 41"/>
                <a:gd name="T2" fmla="*/ 33 w 35"/>
                <a:gd name="T3" fmla="*/ 15 h 41"/>
                <a:gd name="T4" fmla="*/ 16 w 35"/>
                <a:gd name="T5" fmla="*/ 4 h 41"/>
              </a:gdLst>
              <a:ahLst/>
              <a:cxnLst>
                <a:cxn ang="0">
                  <a:pos x="T0" y="T1"/>
                </a:cxn>
                <a:cxn ang="0">
                  <a:pos x="T2" y="T3"/>
                </a:cxn>
                <a:cxn ang="0">
                  <a:pos x="T4" y="T5"/>
                </a:cxn>
              </a:cxnLst>
              <a:rect l="0" t="0" r="r" b="b"/>
              <a:pathLst>
                <a:path w="35" h="41">
                  <a:moveTo>
                    <a:pt x="16" y="4"/>
                  </a:moveTo>
                  <a:cubicBezTo>
                    <a:pt x="35" y="5"/>
                    <a:pt x="32" y="0"/>
                    <a:pt x="33" y="15"/>
                  </a:cubicBezTo>
                  <a:cubicBezTo>
                    <a:pt x="34" y="41"/>
                    <a:pt x="0" y="23"/>
                    <a:pt x="16"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02" name="Freeform 69">
              <a:extLst>
                <a:ext uri="{FF2B5EF4-FFF2-40B4-BE49-F238E27FC236}">
                  <a16:creationId xmlns:a16="http://schemas.microsoft.com/office/drawing/2014/main" id="{F9066B37-5B27-44AF-84B5-3F1FD751CB2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24028" y="5647688"/>
              <a:ext cx="144445" cy="111796"/>
            </a:xfrm>
            <a:custGeom>
              <a:avLst/>
              <a:gdLst>
                <a:gd name="T0" fmla="*/ 29 w 44"/>
                <a:gd name="T1" fmla="*/ 0 h 37"/>
                <a:gd name="T2" fmla="*/ 42 w 44"/>
                <a:gd name="T3" fmla="*/ 21 h 37"/>
                <a:gd name="T4" fmla="*/ 29 w 44"/>
                <a:gd name="T5" fmla="*/ 0 h 37"/>
              </a:gdLst>
              <a:ahLst/>
              <a:cxnLst>
                <a:cxn ang="0">
                  <a:pos x="T0" y="T1"/>
                </a:cxn>
                <a:cxn ang="0">
                  <a:pos x="T2" y="T3"/>
                </a:cxn>
                <a:cxn ang="0">
                  <a:pos x="T4" y="T5"/>
                </a:cxn>
              </a:cxnLst>
              <a:rect l="0" t="0" r="r" b="b"/>
              <a:pathLst>
                <a:path w="44" h="37">
                  <a:moveTo>
                    <a:pt x="29" y="0"/>
                  </a:moveTo>
                  <a:cubicBezTo>
                    <a:pt x="36" y="2"/>
                    <a:pt x="44" y="12"/>
                    <a:pt x="42" y="21"/>
                  </a:cubicBezTo>
                  <a:cubicBezTo>
                    <a:pt x="25" y="37"/>
                    <a:pt x="0" y="7"/>
                    <a:pt x="2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03" name="Freeform 70">
              <a:extLst>
                <a:ext uri="{FF2B5EF4-FFF2-40B4-BE49-F238E27FC236}">
                  <a16:creationId xmlns:a16="http://schemas.microsoft.com/office/drawing/2014/main" id="{7D522885-6F57-4543-90A7-FC4E4A32A96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788241" y="6239432"/>
              <a:ext cx="131153" cy="75890"/>
            </a:xfrm>
            <a:custGeom>
              <a:avLst/>
              <a:gdLst>
                <a:gd name="T0" fmla="*/ 18 w 40"/>
                <a:gd name="T1" fmla="*/ 0 h 25"/>
                <a:gd name="T2" fmla="*/ 7 w 40"/>
                <a:gd name="T3" fmla="*/ 21 h 25"/>
                <a:gd name="T4" fmla="*/ 18 w 40"/>
                <a:gd name="T5" fmla="*/ 0 h 25"/>
              </a:gdLst>
              <a:ahLst/>
              <a:cxnLst>
                <a:cxn ang="0">
                  <a:pos x="T0" y="T1"/>
                </a:cxn>
                <a:cxn ang="0">
                  <a:pos x="T2" y="T3"/>
                </a:cxn>
                <a:cxn ang="0">
                  <a:pos x="T4" y="T5"/>
                </a:cxn>
              </a:cxnLst>
              <a:rect l="0" t="0" r="r" b="b"/>
              <a:pathLst>
                <a:path w="40" h="25">
                  <a:moveTo>
                    <a:pt x="18" y="0"/>
                  </a:moveTo>
                  <a:cubicBezTo>
                    <a:pt x="40" y="9"/>
                    <a:pt x="26" y="25"/>
                    <a:pt x="7" y="21"/>
                  </a:cubicBezTo>
                  <a:cubicBezTo>
                    <a:pt x="0" y="11"/>
                    <a:pt x="5" y="0"/>
                    <a:pt x="1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04" name="Freeform 71">
              <a:extLst>
                <a:ext uri="{FF2B5EF4-FFF2-40B4-BE49-F238E27FC236}">
                  <a16:creationId xmlns:a16="http://schemas.microsoft.com/office/drawing/2014/main" id="{B48B6459-34CB-4015-B1DB-B77D9D15D92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35571" y="5127038"/>
              <a:ext cx="131153" cy="90579"/>
            </a:xfrm>
            <a:custGeom>
              <a:avLst/>
              <a:gdLst>
                <a:gd name="T0" fmla="*/ 22 w 40"/>
                <a:gd name="T1" fmla="*/ 0 h 30"/>
                <a:gd name="T2" fmla="*/ 16 w 40"/>
                <a:gd name="T3" fmla="*/ 26 h 30"/>
                <a:gd name="T4" fmla="*/ 22 w 40"/>
                <a:gd name="T5" fmla="*/ 0 h 30"/>
              </a:gdLst>
              <a:ahLst/>
              <a:cxnLst>
                <a:cxn ang="0">
                  <a:pos x="T0" y="T1"/>
                </a:cxn>
                <a:cxn ang="0">
                  <a:pos x="T2" y="T3"/>
                </a:cxn>
                <a:cxn ang="0">
                  <a:pos x="T4" y="T5"/>
                </a:cxn>
              </a:cxnLst>
              <a:rect l="0" t="0" r="r" b="b"/>
              <a:pathLst>
                <a:path w="40" h="30">
                  <a:moveTo>
                    <a:pt x="22" y="0"/>
                  </a:moveTo>
                  <a:cubicBezTo>
                    <a:pt x="39" y="3"/>
                    <a:pt x="40" y="30"/>
                    <a:pt x="16" y="26"/>
                  </a:cubicBezTo>
                  <a:cubicBezTo>
                    <a:pt x="0" y="7"/>
                    <a:pt x="14" y="4"/>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05" name="Freeform 72">
              <a:extLst>
                <a:ext uri="{FF2B5EF4-FFF2-40B4-BE49-F238E27FC236}">
                  <a16:creationId xmlns:a16="http://schemas.microsoft.com/office/drawing/2014/main" id="{FBDF3F61-A9BE-46A6-BA04-0866A087CA8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32308" y="4900179"/>
              <a:ext cx="131153" cy="90579"/>
            </a:xfrm>
            <a:custGeom>
              <a:avLst/>
              <a:gdLst>
                <a:gd name="T0" fmla="*/ 22 w 40"/>
                <a:gd name="T1" fmla="*/ 0 h 30"/>
                <a:gd name="T2" fmla="*/ 17 w 40"/>
                <a:gd name="T3" fmla="*/ 26 h 30"/>
                <a:gd name="T4" fmla="*/ 22 w 40"/>
                <a:gd name="T5" fmla="*/ 0 h 30"/>
              </a:gdLst>
              <a:ahLst/>
              <a:cxnLst>
                <a:cxn ang="0">
                  <a:pos x="T0" y="T1"/>
                </a:cxn>
                <a:cxn ang="0">
                  <a:pos x="T2" y="T3"/>
                </a:cxn>
                <a:cxn ang="0">
                  <a:pos x="T4" y="T5"/>
                </a:cxn>
              </a:cxnLst>
              <a:rect l="0" t="0" r="r" b="b"/>
              <a:pathLst>
                <a:path w="40" h="30">
                  <a:moveTo>
                    <a:pt x="22" y="0"/>
                  </a:moveTo>
                  <a:cubicBezTo>
                    <a:pt x="40" y="1"/>
                    <a:pt x="40" y="30"/>
                    <a:pt x="17" y="26"/>
                  </a:cubicBezTo>
                  <a:cubicBezTo>
                    <a:pt x="0" y="7"/>
                    <a:pt x="15" y="5"/>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06" name="Freeform 73">
              <a:extLst>
                <a:ext uri="{FF2B5EF4-FFF2-40B4-BE49-F238E27FC236}">
                  <a16:creationId xmlns:a16="http://schemas.microsoft.com/office/drawing/2014/main" id="{55D97A20-5F1E-420F-A3AB-D606B31D602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37181" y="4400544"/>
              <a:ext cx="121406" cy="84051"/>
            </a:xfrm>
            <a:custGeom>
              <a:avLst/>
              <a:gdLst>
                <a:gd name="T0" fmla="*/ 13 w 37"/>
                <a:gd name="T1" fmla="*/ 2 h 28"/>
                <a:gd name="T2" fmla="*/ 29 w 37"/>
                <a:gd name="T3" fmla="*/ 9 h 28"/>
                <a:gd name="T4" fmla="*/ 14 w 37"/>
                <a:gd name="T5" fmla="*/ 28 h 28"/>
                <a:gd name="T6" fmla="*/ 13 w 37"/>
                <a:gd name="T7" fmla="*/ 2 h 28"/>
              </a:gdLst>
              <a:ahLst/>
              <a:cxnLst>
                <a:cxn ang="0">
                  <a:pos x="T0" y="T1"/>
                </a:cxn>
                <a:cxn ang="0">
                  <a:pos x="T2" y="T3"/>
                </a:cxn>
                <a:cxn ang="0">
                  <a:pos x="T4" y="T5"/>
                </a:cxn>
                <a:cxn ang="0">
                  <a:pos x="T6" y="T7"/>
                </a:cxn>
              </a:cxnLst>
              <a:rect l="0" t="0" r="r" b="b"/>
              <a:pathLst>
                <a:path w="37" h="28">
                  <a:moveTo>
                    <a:pt x="13" y="2"/>
                  </a:moveTo>
                  <a:cubicBezTo>
                    <a:pt x="23" y="0"/>
                    <a:pt x="25" y="4"/>
                    <a:pt x="29" y="9"/>
                  </a:cubicBezTo>
                  <a:cubicBezTo>
                    <a:pt x="37" y="19"/>
                    <a:pt x="25" y="25"/>
                    <a:pt x="14" y="28"/>
                  </a:cubicBezTo>
                  <a:cubicBezTo>
                    <a:pt x="4" y="21"/>
                    <a:pt x="0" y="7"/>
                    <a:pt x="13"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07" name="Freeform 74">
              <a:extLst>
                <a:ext uri="{FF2B5EF4-FFF2-40B4-BE49-F238E27FC236}">
                  <a16:creationId xmlns:a16="http://schemas.microsoft.com/office/drawing/2014/main" id="{593AC8D9-B2E3-4649-A810-2E338B0850F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05133" y="5980828"/>
              <a:ext cx="137356" cy="120771"/>
            </a:xfrm>
            <a:custGeom>
              <a:avLst/>
              <a:gdLst>
                <a:gd name="T0" fmla="*/ 19 w 42"/>
                <a:gd name="T1" fmla="*/ 0 h 40"/>
                <a:gd name="T2" fmla="*/ 4 w 42"/>
                <a:gd name="T3" fmla="*/ 19 h 40"/>
                <a:gd name="T4" fmla="*/ 19 w 42"/>
                <a:gd name="T5" fmla="*/ 0 h 40"/>
              </a:gdLst>
              <a:ahLst/>
              <a:cxnLst>
                <a:cxn ang="0">
                  <a:pos x="T0" y="T1"/>
                </a:cxn>
                <a:cxn ang="0">
                  <a:pos x="T2" y="T3"/>
                </a:cxn>
                <a:cxn ang="0">
                  <a:pos x="T4" y="T5"/>
                </a:cxn>
              </a:cxnLst>
              <a:rect l="0" t="0" r="r" b="b"/>
              <a:pathLst>
                <a:path w="42" h="40">
                  <a:moveTo>
                    <a:pt x="19" y="0"/>
                  </a:moveTo>
                  <a:cubicBezTo>
                    <a:pt x="42" y="10"/>
                    <a:pt x="20" y="40"/>
                    <a:pt x="4" y="19"/>
                  </a:cubicBezTo>
                  <a:cubicBezTo>
                    <a:pt x="0" y="6"/>
                    <a:pt x="8"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08" name="Freeform 75">
              <a:extLst>
                <a:ext uri="{FF2B5EF4-FFF2-40B4-BE49-F238E27FC236}">
                  <a16:creationId xmlns:a16="http://schemas.microsoft.com/office/drawing/2014/main" id="{A698BD8D-1FFD-422B-B043-A9C695F64F5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00142" y="2435224"/>
              <a:ext cx="128495" cy="78339"/>
            </a:xfrm>
            <a:custGeom>
              <a:avLst/>
              <a:gdLst>
                <a:gd name="T0" fmla="*/ 23 w 39"/>
                <a:gd name="T1" fmla="*/ 0 h 26"/>
                <a:gd name="T2" fmla="*/ 19 w 39"/>
                <a:gd name="T3" fmla="*/ 26 h 26"/>
                <a:gd name="T4" fmla="*/ 23 w 39"/>
                <a:gd name="T5" fmla="*/ 0 h 26"/>
              </a:gdLst>
              <a:ahLst/>
              <a:cxnLst>
                <a:cxn ang="0">
                  <a:pos x="T0" y="T1"/>
                </a:cxn>
                <a:cxn ang="0">
                  <a:pos x="T2" y="T3"/>
                </a:cxn>
                <a:cxn ang="0">
                  <a:pos x="T4" y="T5"/>
                </a:cxn>
              </a:cxnLst>
              <a:rect l="0" t="0" r="r" b="b"/>
              <a:pathLst>
                <a:path w="39" h="26">
                  <a:moveTo>
                    <a:pt x="23" y="0"/>
                  </a:moveTo>
                  <a:cubicBezTo>
                    <a:pt x="39" y="3"/>
                    <a:pt x="34" y="25"/>
                    <a:pt x="19" y="26"/>
                  </a:cubicBezTo>
                  <a:cubicBezTo>
                    <a:pt x="0" y="19"/>
                    <a:pt x="7" y="3"/>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09" name="Freeform 77">
              <a:extLst>
                <a:ext uri="{FF2B5EF4-FFF2-40B4-BE49-F238E27FC236}">
                  <a16:creationId xmlns:a16="http://schemas.microsoft.com/office/drawing/2014/main" id="{E782617C-B77C-4B85-AE29-6038FA17F0A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05388" y="3599507"/>
              <a:ext cx="151535" cy="75075"/>
            </a:xfrm>
            <a:custGeom>
              <a:avLst/>
              <a:gdLst>
                <a:gd name="T0" fmla="*/ 23 w 46"/>
                <a:gd name="T1" fmla="*/ 0 h 25"/>
                <a:gd name="T2" fmla="*/ 29 w 46"/>
                <a:gd name="T3" fmla="*/ 25 h 25"/>
                <a:gd name="T4" fmla="*/ 23 w 46"/>
                <a:gd name="T5" fmla="*/ 0 h 25"/>
              </a:gdLst>
              <a:ahLst/>
              <a:cxnLst>
                <a:cxn ang="0">
                  <a:pos x="T0" y="T1"/>
                </a:cxn>
                <a:cxn ang="0">
                  <a:pos x="T2" y="T3"/>
                </a:cxn>
                <a:cxn ang="0">
                  <a:pos x="T4" y="T5"/>
                </a:cxn>
              </a:cxnLst>
              <a:rect l="0" t="0" r="r" b="b"/>
              <a:pathLst>
                <a:path w="46" h="25">
                  <a:moveTo>
                    <a:pt x="23" y="0"/>
                  </a:moveTo>
                  <a:cubicBezTo>
                    <a:pt x="33" y="1"/>
                    <a:pt x="46" y="21"/>
                    <a:pt x="29" y="25"/>
                  </a:cubicBezTo>
                  <a:cubicBezTo>
                    <a:pt x="10" y="23"/>
                    <a:pt x="0" y="9"/>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10" name="Freeform 85">
              <a:extLst>
                <a:ext uri="{FF2B5EF4-FFF2-40B4-BE49-F238E27FC236}">
                  <a16:creationId xmlns:a16="http://schemas.microsoft.com/office/drawing/2014/main" id="{9A3F646E-F82D-4337-BEF5-ED976564B1F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791647" y="6427326"/>
              <a:ext cx="127608" cy="97107"/>
            </a:xfrm>
            <a:custGeom>
              <a:avLst/>
              <a:gdLst>
                <a:gd name="T0" fmla="*/ 21 w 39"/>
                <a:gd name="T1" fmla="*/ 0 h 32"/>
                <a:gd name="T2" fmla="*/ 13 w 39"/>
                <a:gd name="T3" fmla="*/ 20 h 32"/>
                <a:gd name="T4" fmla="*/ 21 w 39"/>
                <a:gd name="T5" fmla="*/ 0 h 32"/>
              </a:gdLst>
              <a:ahLst/>
              <a:cxnLst>
                <a:cxn ang="0">
                  <a:pos x="T0" y="T1"/>
                </a:cxn>
                <a:cxn ang="0">
                  <a:pos x="T2" y="T3"/>
                </a:cxn>
                <a:cxn ang="0">
                  <a:pos x="T4" y="T5"/>
                </a:cxn>
              </a:cxnLst>
              <a:rect l="0" t="0" r="r" b="b"/>
              <a:pathLst>
                <a:path w="39" h="32">
                  <a:moveTo>
                    <a:pt x="21" y="0"/>
                  </a:moveTo>
                  <a:cubicBezTo>
                    <a:pt x="39" y="2"/>
                    <a:pt x="32" y="32"/>
                    <a:pt x="13" y="20"/>
                  </a:cubicBezTo>
                  <a:cubicBezTo>
                    <a:pt x="3" y="23"/>
                    <a:pt x="0" y="1"/>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11" name="Freeform 87">
              <a:extLst>
                <a:ext uri="{FF2B5EF4-FFF2-40B4-BE49-F238E27FC236}">
                  <a16:creationId xmlns:a16="http://schemas.microsoft.com/office/drawing/2014/main" id="{C09EBB27-7F13-4408-8FB0-6DC85C8A4AA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779126" y="6650360"/>
              <a:ext cx="134697" cy="90579"/>
            </a:xfrm>
            <a:custGeom>
              <a:avLst/>
              <a:gdLst>
                <a:gd name="T0" fmla="*/ 27 w 41"/>
                <a:gd name="T1" fmla="*/ 0 h 30"/>
                <a:gd name="T2" fmla="*/ 41 w 41"/>
                <a:gd name="T3" fmla="*/ 19 h 30"/>
                <a:gd name="T4" fmla="*/ 27 w 41"/>
                <a:gd name="T5" fmla="*/ 0 h 30"/>
              </a:gdLst>
              <a:ahLst/>
              <a:cxnLst>
                <a:cxn ang="0">
                  <a:pos x="T0" y="T1"/>
                </a:cxn>
                <a:cxn ang="0">
                  <a:pos x="T2" y="T3"/>
                </a:cxn>
                <a:cxn ang="0">
                  <a:pos x="T4" y="T5"/>
                </a:cxn>
              </a:cxnLst>
              <a:rect l="0" t="0" r="r" b="b"/>
              <a:pathLst>
                <a:path w="41" h="30">
                  <a:moveTo>
                    <a:pt x="27" y="0"/>
                  </a:moveTo>
                  <a:cubicBezTo>
                    <a:pt x="35" y="0"/>
                    <a:pt x="40" y="11"/>
                    <a:pt x="41" y="19"/>
                  </a:cubicBezTo>
                  <a:cubicBezTo>
                    <a:pt x="21" y="30"/>
                    <a:pt x="0" y="10"/>
                    <a:pt x="27"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12" name="Freeform 88">
              <a:extLst>
                <a:ext uri="{FF2B5EF4-FFF2-40B4-BE49-F238E27FC236}">
                  <a16:creationId xmlns:a16="http://schemas.microsoft.com/office/drawing/2014/main" id="{A68CE951-C541-4F9F-8FE8-A520EE40FB6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79687" y="5696776"/>
              <a:ext cx="6204" cy="6527"/>
            </a:xfrm>
            <a:custGeom>
              <a:avLst/>
              <a:gdLst>
                <a:gd name="T0" fmla="*/ 0 w 2"/>
                <a:gd name="T1" fmla="*/ 0 h 2"/>
                <a:gd name="T2" fmla="*/ 2 w 2"/>
                <a:gd name="T3" fmla="*/ 2 h 2"/>
                <a:gd name="T4" fmla="*/ 0 w 2"/>
                <a:gd name="T5" fmla="*/ 0 h 2"/>
              </a:gdLst>
              <a:ahLst/>
              <a:cxnLst>
                <a:cxn ang="0">
                  <a:pos x="T0" y="T1"/>
                </a:cxn>
                <a:cxn ang="0">
                  <a:pos x="T2" y="T3"/>
                </a:cxn>
                <a:cxn ang="0">
                  <a:pos x="T4" y="T5"/>
                </a:cxn>
              </a:cxnLst>
              <a:rect l="0" t="0" r="r" b="b"/>
              <a:pathLst>
                <a:path w="2" h="2">
                  <a:moveTo>
                    <a:pt x="0" y="0"/>
                  </a:moveTo>
                  <a:cubicBezTo>
                    <a:pt x="1" y="0"/>
                    <a:pt x="1" y="1"/>
                    <a:pt x="2" y="2"/>
                  </a:cubicBezTo>
                  <a:cubicBezTo>
                    <a:pt x="1" y="2"/>
                    <a:pt x="0" y="1"/>
                    <a:pt x="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13" name="Freeform 91">
              <a:extLst>
                <a:ext uri="{FF2B5EF4-FFF2-40B4-BE49-F238E27FC236}">
                  <a16:creationId xmlns:a16="http://schemas.microsoft.com/office/drawing/2014/main" id="{133CF975-B5CA-4F48-A428-10CCE35803F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18683" y="2756812"/>
              <a:ext cx="118747"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0" y="1"/>
                    <a:pt x="36" y="24"/>
                    <a:pt x="21" y="27"/>
                  </a:cubicBezTo>
                  <a:cubicBezTo>
                    <a:pt x="1" y="26"/>
                    <a:pt x="0" y="0"/>
                    <a:pt x="19"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14" name="Freeform 92">
              <a:extLst>
                <a:ext uri="{FF2B5EF4-FFF2-40B4-BE49-F238E27FC236}">
                  <a16:creationId xmlns:a16="http://schemas.microsoft.com/office/drawing/2014/main" id="{9D4E65BF-F416-4011-A971-F95CB3E03E1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597723" y="2413235"/>
              <a:ext cx="140901" cy="102819"/>
            </a:xfrm>
            <a:custGeom>
              <a:avLst/>
              <a:gdLst>
                <a:gd name="T0" fmla="*/ 28 w 43"/>
                <a:gd name="T1" fmla="*/ 0 h 34"/>
                <a:gd name="T2" fmla="*/ 41 w 43"/>
                <a:gd name="T3" fmla="*/ 21 h 34"/>
                <a:gd name="T4" fmla="*/ 28 w 43"/>
                <a:gd name="T5" fmla="*/ 0 h 34"/>
              </a:gdLst>
              <a:ahLst/>
              <a:cxnLst>
                <a:cxn ang="0">
                  <a:pos x="T0" y="T1"/>
                </a:cxn>
                <a:cxn ang="0">
                  <a:pos x="T2" y="T3"/>
                </a:cxn>
                <a:cxn ang="0">
                  <a:pos x="T4" y="T5"/>
                </a:cxn>
              </a:cxnLst>
              <a:rect l="0" t="0" r="r" b="b"/>
              <a:pathLst>
                <a:path w="43" h="34">
                  <a:moveTo>
                    <a:pt x="28" y="0"/>
                  </a:moveTo>
                  <a:cubicBezTo>
                    <a:pt x="35" y="1"/>
                    <a:pt x="43" y="11"/>
                    <a:pt x="41" y="21"/>
                  </a:cubicBezTo>
                  <a:cubicBezTo>
                    <a:pt x="23" y="34"/>
                    <a:pt x="0" y="7"/>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15" name="Freeform 93">
              <a:extLst>
                <a:ext uri="{FF2B5EF4-FFF2-40B4-BE49-F238E27FC236}">
                  <a16:creationId xmlns:a16="http://schemas.microsoft.com/office/drawing/2014/main" id="{69755040-8F9F-4820-99E0-2838EC35DC3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07225" y="3278003"/>
              <a:ext cx="127608" cy="79154"/>
            </a:xfrm>
            <a:custGeom>
              <a:avLst/>
              <a:gdLst>
                <a:gd name="T0" fmla="*/ 23 w 39"/>
                <a:gd name="T1" fmla="*/ 0 h 26"/>
                <a:gd name="T2" fmla="*/ 19 w 39"/>
                <a:gd name="T3" fmla="*/ 26 h 26"/>
                <a:gd name="T4" fmla="*/ 23 w 39"/>
                <a:gd name="T5" fmla="*/ 0 h 26"/>
              </a:gdLst>
              <a:ahLst/>
              <a:cxnLst>
                <a:cxn ang="0">
                  <a:pos x="T0" y="T1"/>
                </a:cxn>
                <a:cxn ang="0">
                  <a:pos x="T2" y="T3"/>
                </a:cxn>
                <a:cxn ang="0">
                  <a:pos x="T4" y="T5"/>
                </a:cxn>
              </a:cxnLst>
              <a:rect l="0" t="0" r="r" b="b"/>
              <a:pathLst>
                <a:path w="39" h="26">
                  <a:moveTo>
                    <a:pt x="23" y="0"/>
                  </a:moveTo>
                  <a:cubicBezTo>
                    <a:pt x="39" y="4"/>
                    <a:pt x="34" y="25"/>
                    <a:pt x="19" y="26"/>
                  </a:cubicBezTo>
                  <a:cubicBezTo>
                    <a:pt x="0" y="20"/>
                    <a:pt x="7" y="4"/>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16" name="Freeform 94">
              <a:extLst>
                <a:ext uri="{FF2B5EF4-FFF2-40B4-BE49-F238E27FC236}">
                  <a16:creationId xmlns:a16="http://schemas.microsoft.com/office/drawing/2014/main" id="{AA83ADCD-B175-4837-AA1C-A19EF4F208B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562331" y="5360182"/>
              <a:ext cx="138242" cy="102819"/>
            </a:xfrm>
            <a:custGeom>
              <a:avLst/>
              <a:gdLst>
                <a:gd name="T0" fmla="*/ 29 w 42"/>
                <a:gd name="T1" fmla="*/ 1 h 34"/>
                <a:gd name="T2" fmla="*/ 40 w 42"/>
                <a:gd name="T3" fmla="*/ 20 h 34"/>
                <a:gd name="T4" fmla="*/ 29 w 42"/>
                <a:gd name="T5" fmla="*/ 1 h 34"/>
              </a:gdLst>
              <a:ahLst/>
              <a:cxnLst>
                <a:cxn ang="0">
                  <a:pos x="T0" y="T1"/>
                </a:cxn>
                <a:cxn ang="0">
                  <a:pos x="T2" y="T3"/>
                </a:cxn>
                <a:cxn ang="0">
                  <a:pos x="T4" y="T5"/>
                </a:cxn>
              </a:cxnLst>
              <a:rect l="0" t="0" r="r" b="b"/>
              <a:pathLst>
                <a:path w="42" h="34">
                  <a:moveTo>
                    <a:pt x="29" y="1"/>
                  </a:moveTo>
                  <a:cubicBezTo>
                    <a:pt x="38" y="0"/>
                    <a:pt x="42" y="12"/>
                    <a:pt x="40" y="20"/>
                  </a:cubicBezTo>
                  <a:cubicBezTo>
                    <a:pt x="22" y="34"/>
                    <a:pt x="0" y="9"/>
                    <a:pt x="29"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17" name="Freeform 95">
              <a:extLst>
                <a:ext uri="{FF2B5EF4-FFF2-40B4-BE49-F238E27FC236}">
                  <a16:creationId xmlns:a16="http://schemas.microsoft.com/office/drawing/2014/main" id="{317C4F6B-0CE1-45B6-9B1F-7983BABE80B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580682" y="3048590"/>
              <a:ext cx="117860"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1" y="2"/>
                    <a:pt x="36" y="24"/>
                    <a:pt x="21" y="27"/>
                  </a:cubicBezTo>
                  <a:cubicBezTo>
                    <a:pt x="1" y="27"/>
                    <a:pt x="0" y="0"/>
                    <a:pt x="19"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18" name="Freeform 96">
              <a:extLst>
                <a:ext uri="{FF2B5EF4-FFF2-40B4-BE49-F238E27FC236}">
                  <a16:creationId xmlns:a16="http://schemas.microsoft.com/office/drawing/2014/main" id="{23342F86-F140-4EC4-A296-44588B03925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546068" y="3568155"/>
              <a:ext cx="147104" cy="108531"/>
            </a:xfrm>
            <a:custGeom>
              <a:avLst/>
              <a:gdLst>
                <a:gd name="T0" fmla="*/ 28 w 45"/>
                <a:gd name="T1" fmla="*/ 0 h 36"/>
                <a:gd name="T2" fmla="*/ 41 w 45"/>
                <a:gd name="T3" fmla="*/ 20 h 36"/>
                <a:gd name="T4" fmla="*/ 28 w 45"/>
                <a:gd name="T5" fmla="*/ 0 h 36"/>
              </a:gdLst>
              <a:ahLst/>
              <a:cxnLst>
                <a:cxn ang="0">
                  <a:pos x="T0" y="T1"/>
                </a:cxn>
                <a:cxn ang="0">
                  <a:pos x="T2" y="T3"/>
                </a:cxn>
                <a:cxn ang="0">
                  <a:pos x="T4" y="T5"/>
                </a:cxn>
              </a:cxnLst>
              <a:rect l="0" t="0" r="r" b="b"/>
              <a:pathLst>
                <a:path w="45" h="36">
                  <a:moveTo>
                    <a:pt x="28" y="0"/>
                  </a:moveTo>
                  <a:cubicBezTo>
                    <a:pt x="32" y="0"/>
                    <a:pt x="45" y="13"/>
                    <a:pt x="41" y="20"/>
                  </a:cubicBezTo>
                  <a:cubicBezTo>
                    <a:pt x="24" y="36"/>
                    <a:pt x="0" y="7"/>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19" name="Freeform 97">
              <a:extLst>
                <a:ext uri="{FF2B5EF4-FFF2-40B4-BE49-F238E27FC236}">
                  <a16:creationId xmlns:a16="http://schemas.microsoft.com/office/drawing/2014/main" id="{74F32186-0AB8-495B-A19D-9B1068DD35D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515380" y="4777006"/>
              <a:ext cx="190526" cy="121588"/>
            </a:xfrm>
            <a:custGeom>
              <a:avLst/>
              <a:gdLst>
                <a:gd name="T0" fmla="*/ 42 w 58"/>
                <a:gd name="T1" fmla="*/ 0 h 40"/>
                <a:gd name="T2" fmla="*/ 53 w 58"/>
                <a:gd name="T3" fmla="*/ 17 h 40"/>
                <a:gd name="T4" fmla="*/ 42 w 58"/>
                <a:gd name="T5" fmla="*/ 0 h 40"/>
              </a:gdLst>
              <a:ahLst/>
              <a:cxnLst>
                <a:cxn ang="0">
                  <a:pos x="T0" y="T1"/>
                </a:cxn>
                <a:cxn ang="0">
                  <a:pos x="T2" y="T3"/>
                </a:cxn>
                <a:cxn ang="0">
                  <a:pos x="T4" y="T5"/>
                </a:cxn>
              </a:cxnLst>
              <a:rect l="0" t="0" r="r" b="b"/>
              <a:pathLst>
                <a:path w="58" h="40">
                  <a:moveTo>
                    <a:pt x="42" y="0"/>
                  </a:moveTo>
                  <a:cubicBezTo>
                    <a:pt x="52" y="0"/>
                    <a:pt x="50" y="9"/>
                    <a:pt x="53" y="17"/>
                  </a:cubicBezTo>
                  <a:cubicBezTo>
                    <a:pt x="58" y="40"/>
                    <a:pt x="0" y="6"/>
                    <a:pt x="4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20" name="Freeform 98">
              <a:extLst>
                <a:ext uri="{FF2B5EF4-FFF2-40B4-BE49-F238E27FC236}">
                  <a16:creationId xmlns:a16="http://schemas.microsoft.com/office/drawing/2014/main" id="{33F170BF-E5FE-4100-95A8-C379B38CCFC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557865" y="4258547"/>
              <a:ext cx="147990" cy="79154"/>
            </a:xfrm>
            <a:custGeom>
              <a:avLst/>
              <a:gdLst>
                <a:gd name="T0" fmla="*/ 23 w 45"/>
                <a:gd name="T1" fmla="*/ 0 h 26"/>
                <a:gd name="T2" fmla="*/ 30 w 45"/>
                <a:gd name="T3" fmla="*/ 26 h 26"/>
                <a:gd name="T4" fmla="*/ 23 w 45"/>
                <a:gd name="T5" fmla="*/ 0 h 26"/>
              </a:gdLst>
              <a:ahLst/>
              <a:cxnLst>
                <a:cxn ang="0">
                  <a:pos x="T0" y="T1"/>
                </a:cxn>
                <a:cxn ang="0">
                  <a:pos x="T2" y="T3"/>
                </a:cxn>
                <a:cxn ang="0">
                  <a:pos x="T4" y="T5"/>
                </a:cxn>
              </a:cxnLst>
              <a:rect l="0" t="0" r="r" b="b"/>
              <a:pathLst>
                <a:path w="45" h="26">
                  <a:moveTo>
                    <a:pt x="23" y="0"/>
                  </a:moveTo>
                  <a:cubicBezTo>
                    <a:pt x="33" y="2"/>
                    <a:pt x="45" y="21"/>
                    <a:pt x="30" y="26"/>
                  </a:cubicBezTo>
                  <a:cubicBezTo>
                    <a:pt x="10" y="24"/>
                    <a:pt x="0" y="8"/>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21" name="Freeform 99">
              <a:extLst>
                <a:ext uri="{FF2B5EF4-FFF2-40B4-BE49-F238E27FC236}">
                  <a16:creationId xmlns:a16="http://schemas.microsoft.com/office/drawing/2014/main" id="{6A08A5C2-4DB6-42E2-8557-7D6FCB3FECF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500760" y="4466405"/>
              <a:ext cx="219770" cy="121588"/>
            </a:xfrm>
            <a:custGeom>
              <a:avLst/>
              <a:gdLst>
                <a:gd name="T0" fmla="*/ 36 w 67"/>
                <a:gd name="T1" fmla="*/ 0 h 40"/>
                <a:gd name="T2" fmla="*/ 44 w 67"/>
                <a:gd name="T3" fmla="*/ 2 h 40"/>
                <a:gd name="T4" fmla="*/ 31 w 67"/>
                <a:gd name="T5" fmla="*/ 2 h 40"/>
                <a:gd name="T6" fmla="*/ 36 w 67"/>
                <a:gd name="T7" fmla="*/ 0 h 40"/>
              </a:gdLst>
              <a:ahLst/>
              <a:cxnLst>
                <a:cxn ang="0">
                  <a:pos x="T0" y="T1"/>
                </a:cxn>
                <a:cxn ang="0">
                  <a:pos x="T2" y="T3"/>
                </a:cxn>
                <a:cxn ang="0">
                  <a:pos x="T4" y="T5"/>
                </a:cxn>
                <a:cxn ang="0">
                  <a:pos x="T6" y="T7"/>
                </a:cxn>
              </a:cxnLst>
              <a:rect l="0" t="0" r="r" b="b"/>
              <a:pathLst>
                <a:path w="67" h="40">
                  <a:moveTo>
                    <a:pt x="36" y="0"/>
                  </a:moveTo>
                  <a:cubicBezTo>
                    <a:pt x="39" y="3"/>
                    <a:pt x="41" y="0"/>
                    <a:pt x="44" y="2"/>
                  </a:cubicBezTo>
                  <a:cubicBezTo>
                    <a:pt x="67" y="40"/>
                    <a:pt x="0" y="25"/>
                    <a:pt x="31" y="2"/>
                  </a:cubicBezTo>
                  <a:cubicBezTo>
                    <a:pt x="24" y="11"/>
                    <a:pt x="31" y="5"/>
                    <a:pt x="3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22" name="Freeform 100">
              <a:extLst>
                <a:ext uri="{FF2B5EF4-FFF2-40B4-BE49-F238E27FC236}">
                  <a16:creationId xmlns:a16="http://schemas.microsoft.com/office/drawing/2014/main" id="{BCFCCFD6-465B-4CE2-82F4-F8944CAFB64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560269" y="3886988"/>
              <a:ext cx="128495" cy="93843"/>
            </a:xfrm>
            <a:custGeom>
              <a:avLst/>
              <a:gdLst>
                <a:gd name="T0" fmla="*/ 28 w 39"/>
                <a:gd name="T1" fmla="*/ 1 h 31"/>
                <a:gd name="T2" fmla="*/ 39 w 39"/>
                <a:gd name="T3" fmla="*/ 21 h 31"/>
                <a:gd name="T4" fmla="*/ 28 w 39"/>
                <a:gd name="T5" fmla="*/ 1 h 31"/>
              </a:gdLst>
              <a:ahLst/>
              <a:cxnLst>
                <a:cxn ang="0">
                  <a:pos x="T0" y="T1"/>
                </a:cxn>
                <a:cxn ang="0">
                  <a:pos x="T2" y="T3"/>
                </a:cxn>
                <a:cxn ang="0">
                  <a:pos x="T4" y="T5"/>
                </a:cxn>
              </a:cxnLst>
              <a:rect l="0" t="0" r="r" b="b"/>
              <a:pathLst>
                <a:path w="39" h="31">
                  <a:moveTo>
                    <a:pt x="28" y="1"/>
                  </a:moveTo>
                  <a:cubicBezTo>
                    <a:pt x="38" y="0"/>
                    <a:pt x="38" y="12"/>
                    <a:pt x="39" y="21"/>
                  </a:cubicBezTo>
                  <a:cubicBezTo>
                    <a:pt x="18" y="31"/>
                    <a:pt x="0" y="12"/>
                    <a:pt x="28"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23" name="Freeform 101">
              <a:extLst>
                <a:ext uri="{FF2B5EF4-FFF2-40B4-BE49-F238E27FC236}">
                  <a16:creationId xmlns:a16="http://schemas.microsoft.com/office/drawing/2014/main" id="{C4727433-6752-4785-B1D8-5F2278D6F02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554986" y="5095194"/>
              <a:ext cx="138242" cy="81603"/>
            </a:xfrm>
            <a:custGeom>
              <a:avLst/>
              <a:gdLst>
                <a:gd name="T0" fmla="*/ 22 w 42"/>
                <a:gd name="T1" fmla="*/ 0 h 27"/>
                <a:gd name="T2" fmla="*/ 14 w 42"/>
                <a:gd name="T3" fmla="*/ 25 h 27"/>
                <a:gd name="T4" fmla="*/ 22 w 42"/>
                <a:gd name="T5" fmla="*/ 0 h 27"/>
              </a:gdLst>
              <a:ahLst/>
              <a:cxnLst>
                <a:cxn ang="0">
                  <a:pos x="T0" y="T1"/>
                </a:cxn>
                <a:cxn ang="0">
                  <a:pos x="T2" y="T3"/>
                </a:cxn>
                <a:cxn ang="0">
                  <a:pos x="T4" y="T5"/>
                </a:cxn>
              </a:cxnLst>
              <a:rect l="0" t="0" r="r" b="b"/>
              <a:pathLst>
                <a:path w="42" h="27">
                  <a:moveTo>
                    <a:pt x="22" y="0"/>
                  </a:moveTo>
                  <a:cubicBezTo>
                    <a:pt x="42" y="7"/>
                    <a:pt x="28" y="27"/>
                    <a:pt x="14" y="25"/>
                  </a:cubicBezTo>
                  <a:cubicBezTo>
                    <a:pt x="0" y="18"/>
                    <a:pt x="9" y="2"/>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24" name="Freeform 102">
              <a:extLst>
                <a:ext uri="{FF2B5EF4-FFF2-40B4-BE49-F238E27FC236}">
                  <a16:creationId xmlns:a16="http://schemas.microsoft.com/office/drawing/2014/main" id="{E00905C0-4C19-419B-A5E6-A79E0230D98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551165" y="5655579"/>
              <a:ext cx="121406" cy="99554"/>
            </a:xfrm>
            <a:custGeom>
              <a:avLst/>
              <a:gdLst>
                <a:gd name="T0" fmla="*/ 21 w 37"/>
                <a:gd name="T1" fmla="*/ 0 h 33"/>
                <a:gd name="T2" fmla="*/ 19 w 37"/>
                <a:gd name="T3" fmla="*/ 23 h 33"/>
                <a:gd name="T4" fmla="*/ 21 w 37"/>
                <a:gd name="T5" fmla="*/ 0 h 33"/>
              </a:gdLst>
              <a:ahLst/>
              <a:cxnLst>
                <a:cxn ang="0">
                  <a:pos x="T0" y="T1"/>
                </a:cxn>
                <a:cxn ang="0">
                  <a:pos x="T2" y="T3"/>
                </a:cxn>
                <a:cxn ang="0">
                  <a:pos x="T4" y="T5"/>
                </a:cxn>
              </a:cxnLst>
              <a:rect l="0" t="0" r="r" b="b"/>
              <a:pathLst>
                <a:path w="37" h="33">
                  <a:moveTo>
                    <a:pt x="21" y="0"/>
                  </a:moveTo>
                  <a:cubicBezTo>
                    <a:pt x="37" y="0"/>
                    <a:pt x="29" y="33"/>
                    <a:pt x="19" y="23"/>
                  </a:cubicBezTo>
                  <a:cubicBezTo>
                    <a:pt x="0" y="30"/>
                    <a:pt x="3" y="0"/>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25" name="Freeform 103">
              <a:extLst>
                <a:ext uri="{FF2B5EF4-FFF2-40B4-BE49-F238E27FC236}">
                  <a16:creationId xmlns:a16="http://schemas.microsoft.com/office/drawing/2014/main" id="{725A4C94-2677-4953-ABE1-7B7FC9D949C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534073" y="5926001"/>
              <a:ext cx="140901" cy="102819"/>
            </a:xfrm>
            <a:custGeom>
              <a:avLst/>
              <a:gdLst>
                <a:gd name="T0" fmla="*/ 28 w 43"/>
                <a:gd name="T1" fmla="*/ 0 h 34"/>
                <a:gd name="T2" fmla="*/ 41 w 43"/>
                <a:gd name="T3" fmla="*/ 21 h 34"/>
                <a:gd name="T4" fmla="*/ 28 w 43"/>
                <a:gd name="T5" fmla="*/ 0 h 34"/>
              </a:gdLst>
              <a:ahLst/>
              <a:cxnLst>
                <a:cxn ang="0">
                  <a:pos x="T0" y="T1"/>
                </a:cxn>
                <a:cxn ang="0">
                  <a:pos x="T2" y="T3"/>
                </a:cxn>
                <a:cxn ang="0">
                  <a:pos x="T4" y="T5"/>
                </a:cxn>
              </a:cxnLst>
              <a:rect l="0" t="0" r="r" b="b"/>
              <a:pathLst>
                <a:path w="43" h="34">
                  <a:moveTo>
                    <a:pt x="28" y="0"/>
                  </a:moveTo>
                  <a:cubicBezTo>
                    <a:pt x="35" y="1"/>
                    <a:pt x="43" y="11"/>
                    <a:pt x="41" y="21"/>
                  </a:cubicBezTo>
                  <a:cubicBezTo>
                    <a:pt x="23" y="34"/>
                    <a:pt x="0" y="7"/>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26" name="Freeform 104">
              <a:extLst>
                <a:ext uri="{FF2B5EF4-FFF2-40B4-BE49-F238E27FC236}">
                  <a16:creationId xmlns:a16="http://schemas.microsoft.com/office/drawing/2014/main" id="{B561E597-85B6-4F90-829F-72A6E4FDED4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49533" y="2456914"/>
              <a:ext cx="7089"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0"/>
                    <a:pt x="2" y="1"/>
                    <a:pt x="1" y="2"/>
                  </a:cubicBezTo>
                  <a:cubicBezTo>
                    <a:pt x="0" y="2"/>
                    <a:pt x="0" y="1"/>
                    <a:pt x="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27" name="Freeform 113">
              <a:extLst>
                <a:ext uri="{FF2B5EF4-FFF2-40B4-BE49-F238E27FC236}">
                  <a16:creationId xmlns:a16="http://schemas.microsoft.com/office/drawing/2014/main" id="{98F04703-F3BB-4765-881A-E0F624328C8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00874" y="4844832"/>
              <a:ext cx="9748" cy="8977"/>
            </a:xfrm>
            <a:custGeom>
              <a:avLst/>
              <a:gdLst>
                <a:gd name="T0" fmla="*/ 1 w 3"/>
                <a:gd name="T1" fmla="*/ 0 h 3"/>
                <a:gd name="T2" fmla="*/ 3 w 3"/>
                <a:gd name="T3" fmla="*/ 1 h 3"/>
                <a:gd name="T4" fmla="*/ 1 w 3"/>
                <a:gd name="T5" fmla="*/ 0 h 3"/>
              </a:gdLst>
              <a:ahLst/>
              <a:cxnLst>
                <a:cxn ang="0">
                  <a:pos x="T0" y="T1"/>
                </a:cxn>
                <a:cxn ang="0">
                  <a:pos x="T2" y="T3"/>
                </a:cxn>
                <a:cxn ang="0">
                  <a:pos x="T4" y="T5"/>
                </a:cxn>
              </a:cxnLst>
              <a:rect l="0" t="0" r="r" b="b"/>
              <a:pathLst>
                <a:path w="3" h="3">
                  <a:moveTo>
                    <a:pt x="1" y="0"/>
                  </a:moveTo>
                  <a:cubicBezTo>
                    <a:pt x="1" y="0"/>
                    <a:pt x="2" y="1"/>
                    <a:pt x="3" y="1"/>
                  </a:cubicBezTo>
                  <a:cubicBezTo>
                    <a:pt x="2" y="3"/>
                    <a:pt x="0" y="1"/>
                    <a:pt x="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28" name="Freeform 114">
              <a:extLst>
                <a:ext uri="{FF2B5EF4-FFF2-40B4-BE49-F238E27FC236}">
                  <a16:creationId xmlns:a16="http://schemas.microsoft.com/office/drawing/2014/main" id="{AF7DAC1C-EE3E-4800-9A3E-57B22EC8647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04278" y="3611147"/>
              <a:ext cx="6204"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1"/>
                    <a:pt x="2" y="2"/>
                    <a:pt x="1" y="2"/>
                  </a:cubicBezTo>
                  <a:cubicBezTo>
                    <a:pt x="0" y="2"/>
                    <a:pt x="0" y="1"/>
                    <a:pt x="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29" name="Freeform 115">
              <a:extLst>
                <a:ext uri="{FF2B5EF4-FFF2-40B4-BE49-F238E27FC236}">
                  <a16:creationId xmlns:a16="http://schemas.microsoft.com/office/drawing/2014/main" id="{D72F8BFB-A2C3-4A09-9F45-8B0ED8A6FCE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598565" y="4274001"/>
              <a:ext cx="6204"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0"/>
                    <a:pt x="2" y="1"/>
                    <a:pt x="1" y="2"/>
                  </a:cubicBezTo>
                  <a:cubicBezTo>
                    <a:pt x="0" y="2"/>
                    <a:pt x="0" y="1"/>
                    <a:pt x="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30" name="Freeform 117">
              <a:extLst>
                <a:ext uri="{FF2B5EF4-FFF2-40B4-BE49-F238E27FC236}">
                  <a16:creationId xmlns:a16="http://schemas.microsoft.com/office/drawing/2014/main" id="{52E149F2-C71D-4E6E-A051-2DE04D39319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585882" y="5969680"/>
              <a:ext cx="7089"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1"/>
                    <a:pt x="2" y="1"/>
                    <a:pt x="1" y="2"/>
                  </a:cubicBezTo>
                  <a:cubicBezTo>
                    <a:pt x="0" y="2"/>
                    <a:pt x="0" y="1"/>
                    <a:pt x="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31" name="Freeform 118">
              <a:extLst>
                <a:ext uri="{FF2B5EF4-FFF2-40B4-BE49-F238E27FC236}">
                  <a16:creationId xmlns:a16="http://schemas.microsoft.com/office/drawing/2014/main" id="{18316E58-19C4-4AB8-B87C-06C633728F9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475298" y="6547367"/>
              <a:ext cx="131153" cy="96290"/>
            </a:xfrm>
            <a:custGeom>
              <a:avLst/>
              <a:gdLst>
                <a:gd name="T0" fmla="*/ 22 w 40"/>
                <a:gd name="T1" fmla="*/ 0 h 32"/>
                <a:gd name="T2" fmla="*/ 16 w 40"/>
                <a:gd name="T3" fmla="*/ 25 h 32"/>
                <a:gd name="T4" fmla="*/ 22 w 40"/>
                <a:gd name="T5" fmla="*/ 0 h 32"/>
              </a:gdLst>
              <a:ahLst/>
              <a:cxnLst>
                <a:cxn ang="0">
                  <a:pos x="T0" y="T1"/>
                </a:cxn>
                <a:cxn ang="0">
                  <a:pos x="T2" y="T3"/>
                </a:cxn>
                <a:cxn ang="0">
                  <a:pos x="T4" y="T5"/>
                </a:cxn>
              </a:cxnLst>
              <a:rect l="0" t="0" r="r" b="b"/>
              <a:pathLst>
                <a:path w="40" h="32">
                  <a:moveTo>
                    <a:pt x="22" y="0"/>
                  </a:moveTo>
                  <a:cubicBezTo>
                    <a:pt x="40" y="3"/>
                    <a:pt x="40" y="32"/>
                    <a:pt x="16" y="25"/>
                  </a:cubicBezTo>
                  <a:cubicBezTo>
                    <a:pt x="0" y="7"/>
                    <a:pt x="14" y="4"/>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32" name="Freeform 119">
              <a:extLst>
                <a:ext uri="{FF2B5EF4-FFF2-40B4-BE49-F238E27FC236}">
                  <a16:creationId xmlns:a16="http://schemas.microsoft.com/office/drawing/2014/main" id="{2E9CDF84-9068-475E-9D0D-3FA4F1A61F7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461972" y="6278992"/>
              <a:ext cx="127608" cy="150965"/>
            </a:xfrm>
            <a:custGeom>
              <a:avLst/>
              <a:gdLst>
                <a:gd name="T0" fmla="*/ 13 w 39"/>
                <a:gd name="T1" fmla="*/ 6 h 50"/>
                <a:gd name="T2" fmla="*/ 0 w 39"/>
                <a:gd name="T3" fmla="*/ 23 h 50"/>
                <a:gd name="T4" fmla="*/ 13 w 39"/>
                <a:gd name="T5" fmla="*/ 6 h 50"/>
              </a:gdLst>
              <a:ahLst/>
              <a:cxnLst>
                <a:cxn ang="0">
                  <a:pos x="T0" y="T1"/>
                </a:cxn>
                <a:cxn ang="0">
                  <a:pos x="T2" y="T3"/>
                </a:cxn>
                <a:cxn ang="0">
                  <a:pos x="T4" y="T5"/>
                </a:cxn>
              </a:cxnLst>
              <a:rect l="0" t="0" r="r" b="b"/>
              <a:pathLst>
                <a:path w="39" h="50">
                  <a:moveTo>
                    <a:pt x="13" y="6"/>
                  </a:moveTo>
                  <a:cubicBezTo>
                    <a:pt x="39" y="10"/>
                    <a:pt x="16" y="50"/>
                    <a:pt x="0" y="23"/>
                  </a:cubicBezTo>
                  <a:cubicBezTo>
                    <a:pt x="1" y="0"/>
                    <a:pt x="5" y="14"/>
                    <a:pt x="13" y="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59" name="Freeform 120">
              <a:extLst>
                <a:ext uri="{FF2B5EF4-FFF2-40B4-BE49-F238E27FC236}">
                  <a16:creationId xmlns:a16="http://schemas.microsoft.com/office/drawing/2014/main" id="{902B8F55-12F6-47CC-A957-264A20A2B7F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329207" y="3851713"/>
              <a:ext cx="121406" cy="66913"/>
            </a:xfrm>
            <a:custGeom>
              <a:avLst/>
              <a:gdLst>
                <a:gd name="T0" fmla="*/ 19 w 37"/>
                <a:gd name="T1" fmla="*/ 0 h 22"/>
                <a:gd name="T2" fmla="*/ 20 w 37"/>
                <a:gd name="T3" fmla="*/ 22 h 22"/>
                <a:gd name="T4" fmla="*/ 19 w 37"/>
                <a:gd name="T5" fmla="*/ 0 h 22"/>
              </a:gdLst>
              <a:ahLst/>
              <a:cxnLst>
                <a:cxn ang="0">
                  <a:pos x="T0" y="T1"/>
                </a:cxn>
                <a:cxn ang="0">
                  <a:pos x="T2" y="T3"/>
                </a:cxn>
                <a:cxn ang="0">
                  <a:pos x="T4" y="T5"/>
                </a:cxn>
              </a:cxnLst>
              <a:rect l="0" t="0" r="r" b="b"/>
              <a:pathLst>
                <a:path w="37" h="22">
                  <a:moveTo>
                    <a:pt x="19" y="0"/>
                  </a:moveTo>
                  <a:cubicBezTo>
                    <a:pt x="35" y="2"/>
                    <a:pt x="37" y="21"/>
                    <a:pt x="20" y="22"/>
                  </a:cubicBezTo>
                  <a:cubicBezTo>
                    <a:pt x="7" y="18"/>
                    <a:pt x="0" y="6"/>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34" name="Freeform 121">
              <a:extLst>
                <a:ext uri="{FF2B5EF4-FFF2-40B4-BE49-F238E27FC236}">
                  <a16:creationId xmlns:a16="http://schemas.microsoft.com/office/drawing/2014/main" id="{6C4DE7D0-08D8-4DE1-99BE-5C16FF96569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307498" y="3629171"/>
              <a:ext cx="133812" cy="84866"/>
            </a:xfrm>
            <a:custGeom>
              <a:avLst/>
              <a:gdLst>
                <a:gd name="T0" fmla="*/ 26 w 41"/>
                <a:gd name="T1" fmla="*/ 0 h 28"/>
                <a:gd name="T2" fmla="*/ 38 w 41"/>
                <a:gd name="T3" fmla="*/ 19 h 28"/>
                <a:gd name="T4" fmla="*/ 26 w 41"/>
                <a:gd name="T5" fmla="*/ 0 h 28"/>
              </a:gdLst>
              <a:ahLst/>
              <a:cxnLst>
                <a:cxn ang="0">
                  <a:pos x="T0" y="T1"/>
                </a:cxn>
                <a:cxn ang="0">
                  <a:pos x="T2" y="T3"/>
                </a:cxn>
                <a:cxn ang="0">
                  <a:pos x="T4" y="T5"/>
                </a:cxn>
              </a:cxnLst>
              <a:rect l="0" t="0" r="r" b="b"/>
              <a:pathLst>
                <a:path w="41" h="28">
                  <a:moveTo>
                    <a:pt x="26" y="0"/>
                  </a:moveTo>
                  <a:cubicBezTo>
                    <a:pt x="33" y="0"/>
                    <a:pt x="41" y="10"/>
                    <a:pt x="38" y="19"/>
                  </a:cubicBezTo>
                  <a:cubicBezTo>
                    <a:pt x="16" y="28"/>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35" name="Freeform 125">
              <a:extLst>
                <a:ext uri="{FF2B5EF4-FFF2-40B4-BE49-F238E27FC236}">
                  <a16:creationId xmlns:a16="http://schemas.microsoft.com/office/drawing/2014/main" id="{BAF6FE00-6158-4A16-B8D9-102F85B7A97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299594" y="2427350"/>
              <a:ext cx="147990" cy="79154"/>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9" y="24"/>
                    <a:pt x="0" y="9"/>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36" name="Freeform 126">
              <a:extLst>
                <a:ext uri="{FF2B5EF4-FFF2-40B4-BE49-F238E27FC236}">
                  <a16:creationId xmlns:a16="http://schemas.microsoft.com/office/drawing/2014/main" id="{D5A27326-3E86-4BD0-B625-C722A7D337B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277828" y="3279332"/>
              <a:ext cx="151535" cy="79154"/>
            </a:xfrm>
            <a:custGeom>
              <a:avLst/>
              <a:gdLst>
                <a:gd name="T0" fmla="*/ 23 w 46"/>
                <a:gd name="T1" fmla="*/ 0 h 26"/>
                <a:gd name="T2" fmla="*/ 29 w 46"/>
                <a:gd name="T3" fmla="*/ 26 h 26"/>
                <a:gd name="T4" fmla="*/ 23 w 46"/>
                <a:gd name="T5" fmla="*/ 0 h 26"/>
              </a:gdLst>
              <a:ahLst/>
              <a:cxnLst>
                <a:cxn ang="0">
                  <a:pos x="T0" y="T1"/>
                </a:cxn>
                <a:cxn ang="0">
                  <a:pos x="T2" y="T3"/>
                </a:cxn>
                <a:cxn ang="0">
                  <a:pos x="T4" y="T5"/>
                </a:cxn>
              </a:cxnLst>
              <a:rect l="0" t="0" r="r" b="b"/>
              <a:pathLst>
                <a:path w="46" h="26">
                  <a:moveTo>
                    <a:pt x="23" y="0"/>
                  </a:moveTo>
                  <a:cubicBezTo>
                    <a:pt x="32" y="2"/>
                    <a:pt x="46" y="22"/>
                    <a:pt x="29" y="26"/>
                  </a:cubicBezTo>
                  <a:cubicBezTo>
                    <a:pt x="10" y="24"/>
                    <a:pt x="0" y="9"/>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37" name="Freeform 127">
              <a:extLst>
                <a:ext uri="{FF2B5EF4-FFF2-40B4-BE49-F238E27FC236}">
                  <a16:creationId xmlns:a16="http://schemas.microsoft.com/office/drawing/2014/main" id="{569D4C99-D265-402E-A967-6B7AC549A7C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284918" y="4247027"/>
              <a:ext cx="137356" cy="79154"/>
            </a:xfrm>
            <a:custGeom>
              <a:avLst/>
              <a:gdLst>
                <a:gd name="T0" fmla="*/ 28 w 42"/>
                <a:gd name="T1" fmla="*/ 0 h 26"/>
                <a:gd name="T2" fmla="*/ 23 w 42"/>
                <a:gd name="T3" fmla="*/ 26 h 26"/>
                <a:gd name="T4" fmla="*/ 28 w 42"/>
                <a:gd name="T5" fmla="*/ 0 h 26"/>
              </a:gdLst>
              <a:ahLst/>
              <a:cxnLst>
                <a:cxn ang="0">
                  <a:pos x="T0" y="T1"/>
                </a:cxn>
                <a:cxn ang="0">
                  <a:pos x="T2" y="T3"/>
                </a:cxn>
                <a:cxn ang="0">
                  <a:pos x="T4" y="T5"/>
                </a:cxn>
              </a:cxnLst>
              <a:rect l="0" t="0" r="r" b="b"/>
              <a:pathLst>
                <a:path w="42" h="26">
                  <a:moveTo>
                    <a:pt x="28" y="0"/>
                  </a:moveTo>
                  <a:cubicBezTo>
                    <a:pt x="42" y="4"/>
                    <a:pt x="38" y="23"/>
                    <a:pt x="23" y="26"/>
                  </a:cubicBezTo>
                  <a:cubicBezTo>
                    <a:pt x="0" y="26"/>
                    <a:pt x="8" y="5"/>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38" name="Freeform 128">
              <a:extLst>
                <a:ext uri="{FF2B5EF4-FFF2-40B4-BE49-F238E27FC236}">
                  <a16:creationId xmlns:a16="http://schemas.microsoft.com/office/drawing/2014/main" id="{C96DAF62-46BF-46E8-B199-AB2A3CB84DD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285164" y="2771523"/>
              <a:ext cx="131153" cy="78339"/>
            </a:xfrm>
            <a:custGeom>
              <a:avLst/>
              <a:gdLst>
                <a:gd name="T0" fmla="*/ 18 w 40"/>
                <a:gd name="T1" fmla="*/ 0 h 26"/>
                <a:gd name="T2" fmla="*/ 7 w 40"/>
                <a:gd name="T3" fmla="*/ 20 h 26"/>
                <a:gd name="T4" fmla="*/ 18 w 40"/>
                <a:gd name="T5" fmla="*/ 0 h 26"/>
              </a:gdLst>
              <a:ahLst/>
              <a:cxnLst>
                <a:cxn ang="0">
                  <a:pos x="T0" y="T1"/>
                </a:cxn>
                <a:cxn ang="0">
                  <a:pos x="T2" y="T3"/>
                </a:cxn>
                <a:cxn ang="0">
                  <a:pos x="T4" y="T5"/>
                </a:cxn>
              </a:cxnLst>
              <a:rect l="0" t="0" r="r" b="b"/>
              <a:pathLst>
                <a:path w="40" h="26">
                  <a:moveTo>
                    <a:pt x="18" y="0"/>
                  </a:moveTo>
                  <a:cubicBezTo>
                    <a:pt x="40" y="9"/>
                    <a:pt x="28" y="26"/>
                    <a:pt x="7" y="20"/>
                  </a:cubicBezTo>
                  <a:cubicBezTo>
                    <a:pt x="0" y="8"/>
                    <a:pt x="6" y="1"/>
                    <a:pt x="1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39" name="Freeform 129">
              <a:extLst>
                <a:ext uri="{FF2B5EF4-FFF2-40B4-BE49-F238E27FC236}">
                  <a16:creationId xmlns:a16="http://schemas.microsoft.com/office/drawing/2014/main" id="{84B16D6C-96D6-41DE-838B-2F2B2DC28CA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261241" y="4712233"/>
              <a:ext cx="147990" cy="109348"/>
            </a:xfrm>
            <a:custGeom>
              <a:avLst/>
              <a:gdLst>
                <a:gd name="T0" fmla="*/ 28 w 45"/>
                <a:gd name="T1" fmla="*/ 0 h 36"/>
                <a:gd name="T2" fmla="*/ 42 w 45"/>
                <a:gd name="T3" fmla="*/ 20 h 36"/>
                <a:gd name="T4" fmla="*/ 28 w 45"/>
                <a:gd name="T5" fmla="*/ 0 h 36"/>
              </a:gdLst>
              <a:ahLst/>
              <a:cxnLst>
                <a:cxn ang="0">
                  <a:pos x="T0" y="T1"/>
                </a:cxn>
                <a:cxn ang="0">
                  <a:pos x="T2" y="T3"/>
                </a:cxn>
                <a:cxn ang="0">
                  <a:pos x="T4" y="T5"/>
                </a:cxn>
              </a:cxnLst>
              <a:rect l="0" t="0" r="r" b="b"/>
              <a:pathLst>
                <a:path w="45" h="36">
                  <a:moveTo>
                    <a:pt x="28" y="0"/>
                  </a:moveTo>
                  <a:cubicBezTo>
                    <a:pt x="34" y="1"/>
                    <a:pt x="45" y="11"/>
                    <a:pt x="42" y="20"/>
                  </a:cubicBezTo>
                  <a:cubicBezTo>
                    <a:pt x="25" y="36"/>
                    <a:pt x="0" y="7"/>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40" name="Freeform 133">
              <a:extLst>
                <a:ext uri="{FF2B5EF4-FFF2-40B4-BE49-F238E27FC236}">
                  <a16:creationId xmlns:a16="http://schemas.microsoft.com/office/drawing/2014/main" id="{CA5ECD4D-4EC4-4500-94FE-6000B074557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262069" y="4518220"/>
              <a:ext cx="137356" cy="100371"/>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41" name="Freeform 136">
              <a:extLst>
                <a:ext uri="{FF2B5EF4-FFF2-40B4-BE49-F238E27FC236}">
                  <a16:creationId xmlns:a16="http://schemas.microsoft.com/office/drawing/2014/main" id="{11C06357-6475-4767-81DB-5BEDA2CC6F3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270208" y="5627696"/>
              <a:ext cx="127608" cy="69362"/>
            </a:xfrm>
            <a:custGeom>
              <a:avLst/>
              <a:gdLst>
                <a:gd name="T0" fmla="*/ 21 w 39"/>
                <a:gd name="T1" fmla="*/ 0 h 23"/>
                <a:gd name="T2" fmla="*/ 22 w 39"/>
                <a:gd name="T3" fmla="*/ 23 h 23"/>
                <a:gd name="T4" fmla="*/ 21 w 39"/>
                <a:gd name="T5" fmla="*/ 0 h 23"/>
              </a:gdLst>
              <a:ahLst/>
              <a:cxnLst>
                <a:cxn ang="0">
                  <a:pos x="T0" y="T1"/>
                </a:cxn>
                <a:cxn ang="0">
                  <a:pos x="T2" y="T3"/>
                </a:cxn>
                <a:cxn ang="0">
                  <a:pos x="T4" y="T5"/>
                </a:cxn>
              </a:cxnLst>
              <a:rect l="0" t="0" r="r" b="b"/>
              <a:pathLst>
                <a:path w="39" h="23">
                  <a:moveTo>
                    <a:pt x="21" y="0"/>
                  </a:moveTo>
                  <a:cubicBezTo>
                    <a:pt x="37" y="0"/>
                    <a:pt x="39" y="22"/>
                    <a:pt x="22" y="23"/>
                  </a:cubicBezTo>
                  <a:cubicBezTo>
                    <a:pt x="7" y="22"/>
                    <a:pt x="0" y="5"/>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42" name="Freeform 137">
              <a:extLst>
                <a:ext uri="{FF2B5EF4-FFF2-40B4-BE49-F238E27FC236}">
                  <a16:creationId xmlns:a16="http://schemas.microsoft.com/office/drawing/2014/main" id="{8871D916-C734-4757-8441-8D49398662F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254703" y="5277826"/>
              <a:ext cx="127608" cy="93843"/>
            </a:xfrm>
            <a:custGeom>
              <a:avLst/>
              <a:gdLst>
                <a:gd name="T0" fmla="*/ 23 w 39"/>
                <a:gd name="T1" fmla="*/ 0 h 31"/>
                <a:gd name="T2" fmla="*/ 17 w 39"/>
                <a:gd name="T3" fmla="*/ 26 h 31"/>
                <a:gd name="T4" fmla="*/ 23 w 39"/>
                <a:gd name="T5" fmla="*/ 0 h 31"/>
              </a:gdLst>
              <a:ahLst/>
              <a:cxnLst>
                <a:cxn ang="0">
                  <a:pos x="T0" y="T1"/>
                </a:cxn>
                <a:cxn ang="0">
                  <a:pos x="T2" y="T3"/>
                </a:cxn>
                <a:cxn ang="0">
                  <a:pos x="T4" y="T5"/>
                </a:cxn>
              </a:cxnLst>
              <a:rect l="0" t="0" r="r" b="b"/>
              <a:pathLst>
                <a:path w="39" h="31">
                  <a:moveTo>
                    <a:pt x="23" y="0"/>
                  </a:moveTo>
                  <a:cubicBezTo>
                    <a:pt x="39" y="3"/>
                    <a:pt x="39" y="31"/>
                    <a:pt x="17" y="26"/>
                  </a:cubicBezTo>
                  <a:cubicBezTo>
                    <a:pt x="0" y="6"/>
                    <a:pt x="15" y="5"/>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43" name="Freeform 138">
              <a:extLst>
                <a:ext uri="{FF2B5EF4-FFF2-40B4-BE49-F238E27FC236}">
                  <a16:creationId xmlns:a16="http://schemas.microsoft.com/office/drawing/2014/main" id="{3BEF5DC4-BA27-4973-99A6-4DDC260AD87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264472" y="5027740"/>
              <a:ext cx="117860" cy="79154"/>
            </a:xfrm>
            <a:custGeom>
              <a:avLst/>
              <a:gdLst>
                <a:gd name="T0" fmla="*/ 21 w 36"/>
                <a:gd name="T1" fmla="*/ 0 h 26"/>
                <a:gd name="T2" fmla="*/ 21 w 36"/>
                <a:gd name="T3" fmla="*/ 26 h 26"/>
                <a:gd name="T4" fmla="*/ 21 w 36"/>
                <a:gd name="T5" fmla="*/ 0 h 26"/>
              </a:gdLst>
              <a:ahLst/>
              <a:cxnLst>
                <a:cxn ang="0">
                  <a:pos x="T0" y="T1"/>
                </a:cxn>
                <a:cxn ang="0">
                  <a:pos x="T2" y="T3"/>
                </a:cxn>
                <a:cxn ang="0">
                  <a:pos x="T4" y="T5"/>
                </a:cxn>
              </a:cxnLst>
              <a:rect l="0" t="0" r="r" b="b"/>
              <a:pathLst>
                <a:path w="36" h="26">
                  <a:moveTo>
                    <a:pt x="21" y="0"/>
                  </a:moveTo>
                  <a:cubicBezTo>
                    <a:pt x="32" y="4"/>
                    <a:pt x="36" y="23"/>
                    <a:pt x="21" y="26"/>
                  </a:cubicBezTo>
                  <a:cubicBezTo>
                    <a:pt x="1" y="24"/>
                    <a:pt x="0" y="2"/>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44" name="Freeform 139">
              <a:extLst>
                <a:ext uri="{FF2B5EF4-FFF2-40B4-BE49-F238E27FC236}">
                  <a16:creationId xmlns:a16="http://schemas.microsoft.com/office/drawing/2014/main" id="{E348296B-AB0A-4701-AEE5-1C8E7E34757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247218" y="6551854"/>
              <a:ext cx="131153" cy="87315"/>
            </a:xfrm>
            <a:custGeom>
              <a:avLst/>
              <a:gdLst>
                <a:gd name="T0" fmla="*/ 24 w 40"/>
                <a:gd name="T1" fmla="*/ 0 h 29"/>
                <a:gd name="T2" fmla="*/ 19 w 40"/>
                <a:gd name="T3" fmla="*/ 26 h 29"/>
                <a:gd name="T4" fmla="*/ 24 w 40"/>
                <a:gd name="T5" fmla="*/ 0 h 29"/>
              </a:gdLst>
              <a:ahLst/>
              <a:cxnLst>
                <a:cxn ang="0">
                  <a:pos x="T0" y="T1"/>
                </a:cxn>
                <a:cxn ang="0">
                  <a:pos x="T2" y="T3"/>
                </a:cxn>
                <a:cxn ang="0">
                  <a:pos x="T4" y="T5"/>
                </a:cxn>
              </a:cxnLst>
              <a:rect l="0" t="0" r="r" b="b"/>
              <a:pathLst>
                <a:path w="40" h="29">
                  <a:moveTo>
                    <a:pt x="24" y="0"/>
                  </a:moveTo>
                  <a:cubicBezTo>
                    <a:pt x="40" y="2"/>
                    <a:pt x="34" y="29"/>
                    <a:pt x="19" y="26"/>
                  </a:cubicBezTo>
                  <a:cubicBezTo>
                    <a:pt x="0" y="19"/>
                    <a:pt x="4" y="2"/>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45" name="Freeform 140">
              <a:extLst>
                <a:ext uri="{FF2B5EF4-FFF2-40B4-BE49-F238E27FC236}">
                  <a16:creationId xmlns:a16="http://schemas.microsoft.com/office/drawing/2014/main" id="{FFDA7773-5C96-4D44-A640-0D29BA8CC0B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236365" y="3008459"/>
              <a:ext cx="137356" cy="96290"/>
            </a:xfrm>
            <a:custGeom>
              <a:avLst/>
              <a:gdLst>
                <a:gd name="T0" fmla="*/ 25 w 42"/>
                <a:gd name="T1" fmla="*/ 0 h 32"/>
                <a:gd name="T2" fmla="*/ 4 w 42"/>
                <a:gd name="T3" fmla="*/ 18 h 32"/>
                <a:gd name="T4" fmla="*/ 25 w 42"/>
                <a:gd name="T5" fmla="*/ 0 h 32"/>
              </a:gdLst>
              <a:ahLst/>
              <a:cxnLst>
                <a:cxn ang="0">
                  <a:pos x="T0" y="T1"/>
                </a:cxn>
                <a:cxn ang="0">
                  <a:pos x="T2" y="T3"/>
                </a:cxn>
                <a:cxn ang="0">
                  <a:pos x="T4" y="T5"/>
                </a:cxn>
              </a:cxnLst>
              <a:rect l="0" t="0" r="r" b="b"/>
              <a:pathLst>
                <a:path w="42" h="32">
                  <a:moveTo>
                    <a:pt x="25" y="0"/>
                  </a:moveTo>
                  <a:cubicBezTo>
                    <a:pt x="42" y="13"/>
                    <a:pt x="15" y="32"/>
                    <a:pt x="4" y="18"/>
                  </a:cubicBezTo>
                  <a:cubicBezTo>
                    <a:pt x="0" y="5"/>
                    <a:pt x="16" y="0"/>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46" name="Freeform 142">
              <a:extLst>
                <a:ext uri="{FF2B5EF4-FFF2-40B4-BE49-F238E27FC236}">
                  <a16:creationId xmlns:a16="http://schemas.microsoft.com/office/drawing/2014/main" id="{4041F1DB-23CE-482D-B130-23AAA2FAAA3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321631" y="4757403"/>
              <a:ext cx="3545" cy="5712"/>
            </a:xfrm>
            <a:custGeom>
              <a:avLst/>
              <a:gdLst>
                <a:gd name="T0" fmla="*/ 0 w 1"/>
                <a:gd name="T1" fmla="*/ 0 h 2"/>
                <a:gd name="T2" fmla="*/ 1 w 1"/>
                <a:gd name="T3" fmla="*/ 2 h 2"/>
                <a:gd name="T4" fmla="*/ 0 w 1"/>
                <a:gd name="T5" fmla="*/ 0 h 2"/>
              </a:gdLst>
              <a:ahLst/>
              <a:cxnLst>
                <a:cxn ang="0">
                  <a:pos x="T0" y="T1"/>
                </a:cxn>
                <a:cxn ang="0">
                  <a:pos x="T2" y="T3"/>
                </a:cxn>
                <a:cxn ang="0">
                  <a:pos x="T4" y="T5"/>
                </a:cxn>
              </a:cxnLst>
              <a:rect l="0" t="0" r="r" b="b"/>
              <a:pathLst>
                <a:path w="1" h="2">
                  <a:moveTo>
                    <a:pt x="0" y="0"/>
                  </a:moveTo>
                  <a:cubicBezTo>
                    <a:pt x="1" y="1"/>
                    <a:pt x="1" y="1"/>
                    <a:pt x="1" y="2"/>
                  </a:cubicBezTo>
                  <a:cubicBezTo>
                    <a:pt x="0" y="2"/>
                    <a:pt x="0" y="1"/>
                    <a:pt x="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47" name="Freeform 143">
              <a:extLst>
                <a:ext uri="{FF2B5EF4-FFF2-40B4-BE49-F238E27FC236}">
                  <a16:creationId xmlns:a16="http://schemas.microsoft.com/office/drawing/2014/main" id="{E0A07433-E8B1-4240-89D6-8F552623B7C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223124" y="5807089"/>
              <a:ext cx="121406" cy="78339"/>
            </a:xfrm>
            <a:custGeom>
              <a:avLst/>
              <a:gdLst>
                <a:gd name="T0" fmla="*/ 21 w 37"/>
                <a:gd name="T1" fmla="*/ 0 h 26"/>
                <a:gd name="T2" fmla="*/ 22 w 37"/>
                <a:gd name="T3" fmla="*/ 26 h 26"/>
                <a:gd name="T4" fmla="*/ 21 w 37"/>
                <a:gd name="T5" fmla="*/ 0 h 26"/>
              </a:gdLst>
              <a:ahLst/>
              <a:cxnLst>
                <a:cxn ang="0">
                  <a:pos x="T0" y="T1"/>
                </a:cxn>
                <a:cxn ang="0">
                  <a:pos x="T2" y="T3"/>
                </a:cxn>
                <a:cxn ang="0">
                  <a:pos x="T4" y="T5"/>
                </a:cxn>
              </a:cxnLst>
              <a:rect l="0" t="0" r="r" b="b"/>
              <a:pathLst>
                <a:path w="37" h="26">
                  <a:moveTo>
                    <a:pt x="21" y="0"/>
                  </a:moveTo>
                  <a:cubicBezTo>
                    <a:pt x="32" y="2"/>
                    <a:pt x="37" y="23"/>
                    <a:pt x="22" y="26"/>
                  </a:cubicBezTo>
                  <a:cubicBezTo>
                    <a:pt x="3" y="26"/>
                    <a:pt x="0" y="1"/>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48" name="Freeform 144">
              <a:extLst>
                <a:ext uri="{FF2B5EF4-FFF2-40B4-BE49-F238E27FC236}">
                  <a16:creationId xmlns:a16="http://schemas.microsoft.com/office/drawing/2014/main" id="{A1B065DB-19BF-4118-B319-D0E9E1D71E3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210077" y="6079668"/>
              <a:ext cx="141786" cy="90579"/>
            </a:xfrm>
            <a:custGeom>
              <a:avLst/>
              <a:gdLst>
                <a:gd name="T0" fmla="*/ 28 w 43"/>
                <a:gd name="T1" fmla="*/ 2 h 30"/>
                <a:gd name="T2" fmla="*/ 41 w 43"/>
                <a:gd name="T3" fmla="*/ 20 h 30"/>
                <a:gd name="T4" fmla="*/ 28 w 43"/>
                <a:gd name="T5" fmla="*/ 2 h 30"/>
              </a:gdLst>
              <a:ahLst/>
              <a:cxnLst>
                <a:cxn ang="0">
                  <a:pos x="T0" y="T1"/>
                </a:cxn>
                <a:cxn ang="0">
                  <a:pos x="T2" y="T3"/>
                </a:cxn>
                <a:cxn ang="0">
                  <a:pos x="T4" y="T5"/>
                </a:cxn>
              </a:cxnLst>
              <a:rect l="0" t="0" r="r" b="b"/>
              <a:pathLst>
                <a:path w="43" h="30">
                  <a:moveTo>
                    <a:pt x="28" y="2"/>
                  </a:moveTo>
                  <a:cubicBezTo>
                    <a:pt x="36" y="0"/>
                    <a:pt x="43" y="12"/>
                    <a:pt x="41" y="20"/>
                  </a:cubicBezTo>
                  <a:cubicBezTo>
                    <a:pt x="24" y="30"/>
                    <a:pt x="0" y="14"/>
                    <a:pt x="28"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49" name="Freeform 145">
              <a:extLst>
                <a:ext uri="{FF2B5EF4-FFF2-40B4-BE49-F238E27FC236}">
                  <a16:creationId xmlns:a16="http://schemas.microsoft.com/office/drawing/2014/main" id="{419217DA-E2E8-4336-ACFF-EEEAA992F5C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226387" y="6291332"/>
              <a:ext cx="121406" cy="66913"/>
            </a:xfrm>
            <a:custGeom>
              <a:avLst/>
              <a:gdLst>
                <a:gd name="T0" fmla="*/ 19 w 37"/>
                <a:gd name="T1" fmla="*/ 0 h 22"/>
                <a:gd name="T2" fmla="*/ 19 w 37"/>
                <a:gd name="T3" fmla="*/ 22 h 22"/>
                <a:gd name="T4" fmla="*/ 19 w 37"/>
                <a:gd name="T5" fmla="*/ 0 h 22"/>
              </a:gdLst>
              <a:ahLst/>
              <a:cxnLst>
                <a:cxn ang="0">
                  <a:pos x="T0" y="T1"/>
                </a:cxn>
                <a:cxn ang="0">
                  <a:pos x="T2" y="T3"/>
                </a:cxn>
                <a:cxn ang="0">
                  <a:pos x="T4" y="T5"/>
                </a:cxn>
              </a:cxnLst>
              <a:rect l="0" t="0" r="r" b="b"/>
              <a:pathLst>
                <a:path w="37" h="22">
                  <a:moveTo>
                    <a:pt x="19" y="0"/>
                  </a:moveTo>
                  <a:cubicBezTo>
                    <a:pt x="35" y="1"/>
                    <a:pt x="37" y="22"/>
                    <a:pt x="19" y="22"/>
                  </a:cubicBezTo>
                  <a:cubicBezTo>
                    <a:pt x="6" y="18"/>
                    <a:pt x="0" y="4"/>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50" name="Freeform 8">
              <a:extLst>
                <a:ext uri="{FF2B5EF4-FFF2-40B4-BE49-F238E27FC236}">
                  <a16:creationId xmlns:a16="http://schemas.microsoft.com/office/drawing/2014/main" id="{04E0D524-DF64-4C6E-B820-4E5DD84FF2C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252930" y="6741088"/>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51" name="Freeform 8">
              <a:extLst>
                <a:ext uri="{FF2B5EF4-FFF2-40B4-BE49-F238E27FC236}">
                  <a16:creationId xmlns:a16="http://schemas.microsoft.com/office/drawing/2014/main" id="{D2F27FA0-23EB-48CC-BABC-CA7FE0F04C2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2804" y="27635"/>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52" name="Freeform 8">
              <a:extLst>
                <a:ext uri="{FF2B5EF4-FFF2-40B4-BE49-F238E27FC236}">
                  <a16:creationId xmlns:a16="http://schemas.microsoft.com/office/drawing/2014/main" id="{154FC207-BF49-4572-805C-B0916CFADC1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42981" y="89837"/>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53" name="Freeform 106">
              <a:extLst>
                <a:ext uri="{FF2B5EF4-FFF2-40B4-BE49-F238E27FC236}">
                  <a16:creationId xmlns:a16="http://schemas.microsoft.com/office/drawing/2014/main" id="{E5F3D9CE-FF03-4032-8065-B44022EBD03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422231" y="11103"/>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54" name="Freeform 106">
              <a:extLst>
                <a:ext uri="{FF2B5EF4-FFF2-40B4-BE49-F238E27FC236}">
                  <a16:creationId xmlns:a16="http://schemas.microsoft.com/office/drawing/2014/main" id="{71E4A724-05C3-4084-B4E2-3186236B44A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302135" y="6706827"/>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sp>
        <p:nvSpPr>
          <p:cNvPr id="4" name="TextBox 3">
            <a:extLst>
              <a:ext uri="{FF2B5EF4-FFF2-40B4-BE49-F238E27FC236}">
                <a16:creationId xmlns:a16="http://schemas.microsoft.com/office/drawing/2014/main" id="{DC2C99A0-3989-EA52-776B-CD10487BE1D4}"/>
              </a:ext>
            </a:extLst>
          </p:cNvPr>
          <p:cNvSpPr txBox="1"/>
          <p:nvPr/>
        </p:nvSpPr>
        <p:spPr>
          <a:xfrm>
            <a:off x="4610099" y="677636"/>
            <a:ext cx="6776357"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5400" dirty="0">
                <a:latin typeface="Modern Love"/>
              </a:rPr>
              <a:t>What is Nano-tech?</a:t>
            </a:r>
          </a:p>
        </p:txBody>
      </p:sp>
    </p:spTree>
    <p:extLst>
      <p:ext uri="{BB962C8B-B14F-4D97-AF65-F5344CB8AC3E}">
        <p14:creationId xmlns:p14="http://schemas.microsoft.com/office/powerpoint/2010/main" val="147982241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B7AD46D-E72A-4FA9-A503-9BBF703CB8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2813BDD8-88F1-463B-A75F-D1EC1E35EC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D3CE3ADF-CE7B-4DF8-AEB2-64CB8F6329D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820" y="2640739"/>
            <a:ext cx="2693390" cy="1459873"/>
            <a:chOff x="-65511" y="2640739"/>
            <a:chExt cx="2693390" cy="1459873"/>
          </a:xfrm>
        </p:grpSpPr>
        <p:sp>
          <p:nvSpPr>
            <p:cNvPr id="13" name="Freeform 54">
              <a:extLst>
                <a:ext uri="{FF2B5EF4-FFF2-40B4-BE49-F238E27FC236}">
                  <a16:creationId xmlns:a16="http://schemas.microsoft.com/office/drawing/2014/main" id="{234D9984-F194-474C-9FD8-C68AB45FF98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296652" y="3000294"/>
              <a:ext cx="134697" cy="105266"/>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6">
              <a:extLst>
                <a:ext uri="{FF2B5EF4-FFF2-40B4-BE49-F238E27FC236}">
                  <a16:creationId xmlns:a16="http://schemas.microsoft.com/office/drawing/2014/main" id="{3D2D649E-9006-41BC-8E10-7920A41881F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08894" y="3025246"/>
              <a:ext cx="124063" cy="87315"/>
            </a:xfrm>
            <a:custGeom>
              <a:avLst/>
              <a:gdLst>
                <a:gd name="T0" fmla="*/ 12 w 38"/>
                <a:gd name="T1" fmla="*/ 3 h 29"/>
                <a:gd name="T2" fmla="*/ 15 w 38"/>
                <a:gd name="T3" fmla="*/ 29 h 29"/>
                <a:gd name="T4" fmla="*/ 12 w 38"/>
                <a:gd name="T5" fmla="*/ 3 h 29"/>
              </a:gdLst>
              <a:ahLst/>
              <a:cxnLst>
                <a:cxn ang="0">
                  <a:pos x="T0" y="T1"/>
                </a:cxn>
                <a:cxn ang="0">
                  <a:pos x="T2" y="T3"/>
                </a:cxn>
                <a:cxn ang="0">
                  <a:pos x="T4" y="T5"/>
                </a:cxn>
              </a:cxnLst>
              <a:rect l="0" t="0" r="r" b="b"/>
              <a:pathLst>
                <a:path w="38" h="29">
                  <a:moveTo>
                    <a:pt x="12" y="3"/>
                  </a:moveTo>
                  <a:cubicBezTo>
                    <a:pt x="34" y="0"/>
                    <a:pt x="38" y="26"/>
                    <a:pt x="15" y="29"/>
                  </a:cubicBezTo>
                  <a:cubicBezTo>
                    <a:pt x="4" y="23"/>
                    <a:pt x="0" y="9"/>
                    <a:pt x="12"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8">
              <a:extLst>
                <a:ext uri="{FF2B5EF4-FFF2-40B4-BE49-F238E27FC236}">
                  <a16:creationId xmlns:a16="http://schemas.microsoft.com/office/drawing/2014/main" id="{B2B7DE6B-F5C5-42B5-A9D9-6820A126198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49563" y="3021690"/>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9">
              <a:extLst>
                <a:ext uri="{FF2B5EF4-FFF2-40B4-BE49-F238E27FC236}">
                  <a16:creationId xmlns:a16="http://schemas.microsoft.com/office/drawing/2014/main" id="{74B0A415-24CC-4B02-B616-6CD8CAFEFC7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73964" y="3018425"/>
              <a:ext cx="121406" cy="88130"/>
            </a:xfrm>
            <a:custGeom>
              <a:avLst/>
              <a:gdLst>
                <a:gd name="T0" fmla="*/ 18 w 37"/>
                <a:gd name="T1" fmla="*/ 4 h 29"/>
                <a:gd name="T2" fmla="*/ 22 w 37"/>
                <a:gd name="T3" fmla="*/ 29 h 29"/>
                <a:gd name="T4" fmla="*/ 18 w 37"/>
                <a:gd name="T5" fmla="*/ 4 h 29"/>
              </a:gdLst>
              <a:ahLst/>
              <a:cxnLst>
                <a:cxn ang="0">
                  <a:pos x="T0" y="T1"/>
                </a:cxn>
                <a:cxn ang="0">
                  <a:pos x="T2" y="T3"/>
                </a:cxn>
                <a:cxn ang="0">
                  <a:pos x="T4" y="T5"/>
                </a:cxn>
              </a:cxnLst>
              <a:rect l="0" t="0" r="r" b="b"/>
              <a:pathLst>
                <a:path w="37" h="29">
                  <a:moveTo>
                    <a:pt x="18" y="4"/>
                  </a:moveTo>
                  <a:cubicBezTo>
                    <a:pt x="35" y="0"/>
                    <a:pt x="37" y="28"/>
                    <a:pt x="22" y="29"/>
                  </a:cubicBezTo>
                  <a:cubicBezTo>
                    <a:pt x="7" y="28"/>
                    <a:pt x="0" y="14"/>
                    <a:pt x="18" y="4"/>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11">
              <a:extLst>
                <a:ext uri="{FF2B5EF4-FFF2-40B4-BE49-F238E27FC236}">
                  <a16:creationId xmlns:a16="http://schemas.microsoft.com/office/drawing/2014/main" id="{857F0A25-22AE-4C54-A6C1-9C8D0284A88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09000" y="3039643"/>
              <a:ext cx="143559" cy="102819"/>
            </a:xfrm>
            <a:custGeom>
              <a:avLst/>
              <a:gdLst>
                <a:gd name="T0" fmla="*/ 31 w 44"/>
                <a:gd name="T1" fmla="*/ 1 h 34"/>
                <a:gd name="T2" fmla="*/ 42 w 44"/>
                <a:gd name="T3" fmla="*/ 19 h 34"/>
                <a:gd name="T4" fmla="*/ 31 w 44"/>
                <a:gd name="T5" fmla="*/ 1 h 34"/>
              </a:gdLst>
              <a:ahLst/>
              <a:cxnLst>
                <a:cxn ang="0">
                  <a:pos x="T0" y="T1"/>
                </a:cxn>
                <a:cxn ang="0">
                  <a:pos x="T2" y="T3"/>
                </a:cxn>
                <a:cxn ang="0">
                  <a:pos x="T4" y="T5"/>
                </a:cxn>
              </a:cxnLst>
              <a:rect l="0" t="0" r="r" b="b"/>
              <a:pathLst>
                <a:path w="44" h="34">
                  <a:moveTo>
                    <a:pt x="31" y="1"/>
                  </a:moveTo>
                  <a:cubicBezTo>
                    <a:pt x="39" y="0"/>
                    <a:pt x="44" y="12"/>
                    <a:pt x="42" y="19"/>
                  </a:cubicBezTo>
                  <a:cubicBezTo>
                    <a:pt x="25" y="34"/>
                    <a:pt x="0" y="8"/>
                    <a:pt x="3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12">
              <a:extLst>
                <a:ext uri="{FF2B5EF4-FFF2-40B4-BE49-F238E27FC236}">
                  <a16:creationId xmlns:a16="http://schemas.microsoft.com/office/drawing/2014/main" id="{78898232-973C-4A10-9275-2A52B9973AB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8599" y="3422106"/>
              <a:ext cx="134697" cy="81603"/>
            </a:xfrm>
            <a:custGeom>
              <a:avLst/>
              <a:gdLst>
                <a:gd name="T0" fmla="*/ 22 w 41"/>
                <a:gd name="T1" fmla="*/ 0 h 27"/>
                <a:gd name="T2" fmla="*/ 8 w 41"/>
                <a:gd name="T3" fmla="*/ 20 h 27"/>
                <a:gd name="T4" fmla="*/ 22 w 41"/>
                <a:gd name="T5" fmla="*/ 0 h 27"/>
              </a:gdLst>
              <a:ahLst/>
              <a:cxnLst>
                <a:cxn ang="0">
                  <a:pos x="T0" y="T1"/>
                </a:cxn>
                <a:cxn ang="0">
                  <a:pos x="T2" y="T3"/>
                </a:cxn>
                <a:cxn ang="0">
                  <a:pos x="T4" y="T5"/>
                </a:cxn>
              </a:cxnLst>
              <a:rect l="0" t="0" r="r" b="b"/>
              <a:pathLst>
                <a:path w="41" h="27">
                  <a:moveTo>
                    <a:pt x="22" y="0"/>
                  </a:moveTo>
                  <a:cubicBezTo>
                    <a:pt x="41" y="12"/>
                    <a:pt x="24" y="27"/>
                    <a:pt x="8" y="20"/>
                  </a:cubicBezTo>
                  <a:cubicBezTo>
                    <a:pt x="0" y="7"/>
                    <a:pt x="8" y="0"/>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Freeform 16">
              <a:extLst>
                <a:ext uri="{FF2B5EF4-FFF2-40B4-BE49-F238E27FC236}">
                  <a16:creationId xmlns:a16="http://schemas.microsoft.com/office/drawing/2014/main" id="{14B9A1E6-8880-4513-9F3E-78E63E6253D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5511" y="2995304"/>
              <a:ext cx="143559" cy="97107"/>
            </a:xfrm>
            <a:custGeom>
              <a:avLst/>
              <a:gdLst>
                <a:gd name="T0" fmla="*/ 31 w 44"/>
                <a:gd name="T1" fmla="*/ 1 h 32"/>
                <a:gd name="T2" fmla="*/ 43 w 44"/>
                <a:gd name="T3" fmla="*/ 15 h 32"/>
                <a:gd name="T4" fmla="*/ 31 w 44"/>
                <a:gd name="T5" fmla="*/ 1 h 32"/>
              </a:gdLst>
              <a:ahLst/>
              <a:cxnLst>
                <a:cxn ang="0">
                  <a:pos x="T0" y="T1"/>
                </a:cxn>
                <a:cxn ang="0">
                  <a:pos x="T2" y="T3"/>
                </a:cxn>
                <a:cxn ang="0">
                  <a:pos x="T4" y="T5"/>
                </a:cxn>
              </a:cxnLst>
              <a:rect l="0" t="0" r="r" b="b"/>
              <a:pathLst>
                <a:path w="44" h="32">
                  <a:moveTo>
                    <a:pt x="31" y="1"/>
                  </a:moveTo>
                  <a:cubicBezTo>
                    <a:pt x="40" y="0"/>
                    <a:pt x="44" y="8"/>
                    <a:pt x="43" y="15"/>
                  </a:cubicBezTo>
                  <a:cubicBezTo>
                    <a:pt x="29" y="32"/>
                    <a:pt x="0" y="6"/>
                    <a:pt x="3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17">
              <a:extLst>
                <a:ext uri="{FF2B5EF4-FFF2-40B4-BE49-F238E27FC236}">
                  <a16:creationId xmlns:a16="http://schemas.microsoft.com/office/drawing/2014/main" id="{4B59A861-A569-4554-9D33-F0A32A6C163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555254" y="3039644"/>
              <a:ext cx="94821" cy="69362"/>
            </a:xfrm>
            <a:custGeom>
              <a:avLst/>
              <a:gdLst>
                <a:gd name="T0" fmla="*/ 13 w 29"/>
                <a:gd name="T1" fmla="*/ 0 h 23"/>
                <a:gd name="T2" fmla="*/ 13 w 29"/>
                <a:gd name="T3" fmla="*/ 23 h 23"/>
                <a:gd name="T4" fmla="*/ 13 w 29"/>
                <a:gd name="T5" fmla="*/ 0 h 23"/>
              </a:gdLst>
              <a:ahLst/>
              <a:cxnLst>
                <a:cxn ang="0">
                  <a:pos x="T0" y="T1"/>
                </a:cxn>
                <a:cxn ang="0">
                  <a:pos x="T2" y="T3"/>
                </a:cxn>
                <a:cxn ang="0">
                  <a:pos x="T4" y="T5"/>
                </a:cxn>
              </a:cxnLst>
              <a:rect l="0" t="0" r="r" b="b"/>
              <a:pathLst>
                <a:path w="29" h="23">
                  <a:moveTo>
                    <a:pt x="13" y="0"/>
                  </a:moveTo>
                  <a:cubicBezTo>
                    <a:pt x="27" y="0"/>
                    <a:pt x="29" y="22"/>
                    <a:pt x="13" y="23"/>
                  </a:cubicBezTo>
                  <a:cubicBezTo>
                    <a:pt x="2" y="22"/>
                    <a:pt x="0" y="2"/>
                    <a:pt x="1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Freeform 21">
              <a:extLst>
                <a:ext uri="{FF2B5EF4-FFF2-40B4-BE49-F238E27FC236}">
                  <a16:creationId xmlns:a16="http://schemas.microsoft.com/office/drawing/2014/main" id="{1AD81A3E-B18B-43A9-BE25-34390E49973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787129" y="2999623"/>
              <a:ext cx="140901" cy="102819"/>
            </a:xfrm>
            <a:custGeom>
              <a:avLst/>
              <a:gdLst>
                <a:gd name="T0" fmla="*/ 24 w 43"/>
                <a:gd name="T1" fmla="*/ 0 h 34"/>
                <a:gd name="T2" fmla="*/ 14 w 43"/>
                <a:gd name="T3" fmla="*/ 23 h 34"/>
                <a:gd name="T4" fmla="*/ 24 w 43"/>
                <a:gd name="T5" fmla="*/ 0 h 34"/>
              </a:gdLst>
              <a:ahLst/>
              <a:cxnLst>
                <a:cxn ang="0">
                  <a:pos x="T0" y="T1"/>
                </a:cxn>
                <a:cxn ang="0">
                  <a:pos x="T2" y="T3"/>
                </a:cxn>
                <a:cxn ang="0">
                  <a:pos x="T4" y="T5"/>
                </a:cxn>
              </a:cxnLst>
              <a:rect l="0" t="0" r="r" b="b"/>
              <a:pathLst>
                <a:path w="43" h="34">
                  <a:moveTo>
                    <a:pt x="24" y="0"/>
                  </a:moveTo>
                  <a:cubicBezTo>
                    <a:pt x="43" y="3"/>
                    <a:pt x="28" y="34"/>
                    <a:pt x="14" y="23"/>
                  </a:cubicBezTo>
                  <a:cubicBezTo>
                    <a:pt x="0" y="28"/>
                    <a:pt x="4" y="5"/>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25">
              <a:extLst>
                <a:ext uri="{FF2B5EF4-FFF2-40B4-BE49-F238E27FC236}">
                  <a16:creationId xmlns:a16="http://schemas.microsoft.com/office/drawing/2014/main" id="{3A4EA4B9-2B68-4993-B3D0-A8FB52DA4CE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453301" y="3040294"/>
              <a:ext cx="134697" cy="93843"/>
            </a:xfrm>
            <a:custGeom>
              <a:avLst/>
              <a:gdLst>
                <a:gd name="T0" fmla="*/ 23 w 41"/>
                <a:gd name="T1" fmla="*/ 0 h 31"/>
                <a:gd name="T2" fmla="*/ 17 w 41"/>
                <a:gd name="T3" fmla="*/ 25 h 31"/>
                <a:gd name="T4" fmla="*/ 23 w 41"/>
                <a:gd name="T5" fmla="*/ 0 h 31"/>
              </a:gdLst>
              <a:ahLst/>
              <a:cxnLst>
                <a:cxn ang="0">
                  <a:pos x="T0" y="T1"/>
                </a:cxn>
                <a:cxn ang="0">
                  <a:pos x="T2" y="T3"/>
                </a:cxn>
                <a:cxn ang="0">
                  <a:pos x="T4" y="T5"/>
                </a:cxn>
              </a:cxnLst>
              <a:rect l="0" t="0" r="r" b="b"/>
              <a:pathLst>
                <a:path w="41" h="31">
                  <a:moveTo>
                    <a:pt x="23" y="0"/>
                  </a:moveTo>
                  <a:cubicBezTo>
                    <a:pt x="40" y="1"/>
                    <a:pt x="41" y="31"/>
                    <a:pt x="17" y="25"/>
                  </a:cubicBezTo>
                  <a:cubicBezTo>
                    <a:pt x="0" y="7"/>
                    <a:pt x="17" y="4"/>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Freeform 29">
              <a:extLst>
                <a:ext uri="{FF2B5EF4-FFF2-40B4-BE49-F238E27FC236}">
                  <a16:creationId xmlns:a16="http://schemas.microsoft.com/office/drawing/2014/main" id="{8688FA8E-D461-4BB3-AF4C-E7B307B5CBE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060401" y="3009551"/>
              <a:ext cx="118747" cy="120771"/>
            </a:xfrm>
            <a:custGeom>
              <a:avLst/>
              <a:gdLst>
                <a:gd name="T0" fmla="*/ 16 w 36"/>
                <a:gd name="T1" fmla="*/ 4 h 40"/>
                <a:gd name="T2" fmla="*/ 34 w 36"/>
                <a:gd name="T3" fmla="*/ 15 h 40"/>
                <a:gd name="T4" fmla="*/ 16 w 36"/>
                <a:gd name="T5" fmla="*/ 4 h 40"/>
              </a:gdLst>
              <a:ahLst/>
              <a:cxnLst>
                <a:cxn ang="0">
                  <a:pos x="T0" y="T1"/>
                </a:cxn>
                <a:cxn ang="0">
                  <a:pos x="T2" y="T3"/>
                </a:cxn>
                <a:cxn ang="0">
                  <a:pos x="T4" y="T5"/>
                </a:cxn>
              </a:cxnLst>
              <a:rect l="0" t="0" r="r" b="b"/>
              <a:pathLst>
                <a:path w="36" h="40">
                  <a:moveTo>
                    <a:pt x="16" y="4"/>
                  </a:moveTo>
                  <a:cubicBezTo>
                    <a:pt x="36" y="5"/>
                    <a:pt x="33" y="0"/>
                    <a:pt x="34" y="15"/>
                  </a:cubicBezTo>
                  <a:cubicBezTo>
                    <a:pt x="34" y="40"/>
                    <a:pt x="0" y="22"/>
                    <a:pt x="16" y="4"/>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Freeform 31">
              <a:extLst>
                <a:ext uri="{FF2B5EF4-FFF2-40B4-BE49-F238E27FC236}">
                  <a16:creationId xmlns:a16="http://schemas.microsoft.com/office/drawing/2014/main" id="{6A897C6D-3023-4AD4-BA58-DC5FA637F9C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258489" y="3001029"/>
              <a:ext cx="131153" cy="72626"/>
            </a:xfrm>
            <a:custGeom>
              <a:avLst/>
              <a:gdLst>
                <a:gd name="T0" fmla="*/ 24 w 40"/>
                <a:gd name="T1" fmla="*/ 0 h 24"/>
                <a:gd name="T2" fmla="*/ 25 w 40"/>
                <a:gd name="T3" fmla="*/ 24 h 24"/>
                <a:gd name="T4" fmla="*/ 24 w 40"/>
                <a:gd name="T5" fmla="*/ 0 h 24"/>
              </a:gdLst>
              <a:ahLst/>
              <a:cxnLst>
                <a:cxn ang="0">
                  <a:pos x="T0" y="T1"/>
                </a:cxn>
                <a:cxn ang="0">
                  <a:pos x="T2" y="T3"/>
                </a:cxn>
                <a:cxn ang="0">
                  <a:pos x="T4" y="T5"/>
                </a:cxn>
              </a:cxnLst>
              <a:rect l="0" t="0" r="r" b="b"/>
              <a:pathLst>
                <a:path w="40" h="24">
                  <a:moveTo>
                    <a:pt x="24" y="0"/>
                  </a:moveTo>
                  <a:cubicBezTo>
                    <a:pt x="40" y="0"/>
                    <a:pt x="38" y="20"/>
                    <a:pt x="25" y="24"/>
                  </a:cubicBezTo>
                  <a:cubicBezTo>
                    <a:pt x="0" y="22"/>
                    <a:pt x="6" y="4"/>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 name="Freeform 33">
              <a:extLst>
                <a:ext uri="{FF2B5EF4-FFF2-40B4-BE49-F238E27FC236}">
                  <a16:creationId xmlns:a16="http://schemas.microsoft.com/office/drawing/2014/main" id="{0A224C70-F6B0-46FD-892B-E2F0354E716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10024" y="3354376"/>
              <a:ext cx="151535" cy="75075"/>
            </a:xfrm>
            <a:custGeom>
              <a:avLst/>
              <a:gdLst>
                <a:gd name="T0" fmla="*/ 23 w 46"/>
                <a:gd name="T1" fmla="*/ 0 h 25"/>
                <a:gd name="T2" fmla="*/ 29 w 46"/>
                <a:gd name="T3" fmla="*/ 25 h 25"/>
                <a:gd name="T4" fmla="*/ 23 w 46"/>
                <a:gd name="T5" fmla="*/ 0 h 25"/>
              </a:gdLst>
              <a:ahLst/>
              <a:cxnLst>
                <a:cxn ang="0">
                  <a:pos x="T0" y="T1"/>
                </a:cxn>
                <a:cxn ang="0">
                  <a:pos x="T2" y="T3"/>
                </a:cxn>
                <a:cxn ang="0">
                  <a:pos x="T4" y="T5"/>
                </a:cxn>
              </a:cxnLst>
              <a:rect l="0" t="0" r="r" b="b"/>
              <a:pathLst>
                <a:path w="46" h="25">
                  <a:moveTo>
                    <a:pt x="23" y="0"/>
                  </a:moveTo>
                  <a:cubicBezTo>
                    <a:pt x="32" y="1"/>
                    <a:pt x="46" y="21"/>
                    <a:pt x="29" y="25"/>
                  </a:cubicBezTo>
                  <a:cubicBezTo>
                    <a:pt x="10" y="23"/>
                    <a:pt x="0" y="9"/>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34">
              <a:extLst>
                <a:ext uri="{FF2B5EF4-FFF2-40B4-BE49-F238E27FC236}">
                  <a16:creationId xmlns:a16="http://schemas.microsoft.com/office/drawing/2014/main" id="{59C15C2A-290E-4B5E-AC06-36020C4B8CA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363101" y="3354377"/>
              <a:ext cx="134697" cy="84051"/>
            </a:xfrm>
            <a:custGeom>
              <a:avLst/>
              <a:gdLst>
                <a:gd name="T0" fmla="*/ 22 w 41"/>
                <a:gd name="T1" fmla="*/ 0 h 28"/>
                <a:gd name="T2" fmla="*/ 8 w 41"/>
                <a:gd name="T3" fmla="*/ 21 h 28"/>
                <a:gd name="T4" fmla="*/ 22 w 41"/>
                <a:gd name="T5" fmla="*/ 0 h 28"/>
              </a:gdLst>
              <a:ahLst/>
              <a:cxnLst>
                <a:cxn ang="0">
                  <a:pos x="T0" y="T1"/>
                </a:cxn>
                <a:cxn ang="0">
                  <a:pos x="T2" y="T3"/>
                </a:cxn>
                <a:cxn ang="0">
                  <a:pos x="T4" y="T5"/>
                </a:cxn>
              </a:cxnLst>
              <a:rect l="0" t="0" r="r" b="b"/>
              <a:pathLst>
                <a:path w="41" h="28">
                  <a:moveTo>
                    <a:pt x="22" y="0"/>
                  </a:moveTo>
                  <a:cubicBezTo>
                    <a:pt x="41" y="13"/>
                    <a:pt x="24" y="28"/>
                    <a:pt x="8" y="21"/>
                  </a:cubicBezTo>
                  <a:cubicBezTo>
                    <a:pt x="0" y="8"/>
                    <a:pt x="8" y="0"/>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Freeform 35">
              <a:extLst>
                <a:ext uri="{FF2B5EF4-FFF2-40B4-BE49-F238E27FC236}">
                  <a16:creationId xmlns:a16="http://schemas.microsoft.com/office/drawing/2014/main" id="{C888C6F6-6C76-45EC-A6CF-FE9217D6BB1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33338" y="3360090"/>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Freeform 36">
              <a:extLst>
                <a:ext uri="{FF2B5EF4-FFF2-40B4-BE49-F238E27FC236}">
                  <a16:creationId xmlns:a16="http://schemas.microsoft.com/office/drawing/2014/main" id="{31B79B36-2C8D-4CE0-AEAB-99110F085F1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029500" y="3372330"/>
              <a:ext cx="144445" cy="102819"/>
            </a:xfrm>
            <a:custGeom>
              <a:avLst/>
              <a:gdLst>
                <a:gd name="T0" fmla="*/ 31 w 44"/>
                <a:gd name="T1" fmla="*/ 1 h 34"/>
                <a:gd name="T2" fmla="*/ 25 w 44"/>
                <a:gd name="T3" fmla="*/ 22 h 34"/>
                <a:gd name="T4" fmla="*/ 31 w 44"/>
                <a:gd name="T5" fmla="*/ 1 h 34"/>
              </a:gdLst>
              <a:ahLst/>
              <a:cxnLst>
                <a:cxn ang="0">
                  <a:pos x="T0" y="T1"/>
                </a:cxn>
                <a:cxn ang="0">
                  <a:pos x="T2" y="T3"/>
                </a:cxn>
                <a:cxn ang="0">
                  <a:pos x="T4" y="T5"/>
                </a:cxn>
              </a:cxnLst>
              <a:rect l="0" t="0" r="r" b="b"/>
              <a:pathLst>
                <a:path w="44" h="34">
                  <a:moveTo>
                    <a:pt x="31" y="1"/>
                  </a:moveTo>
                  <a:cubicBezTo>
                    <a:pt x="44" y="3"/>
                    <a:pt x="38" y="34"/>
                    <a:pt x="25" y="22"/>
                  </a:cubicBezTo>
                  <a:cubicBezTo>
                    <a:pt x="0" y="28"/>
                    <a:pt x="14" y="0"/>
                    <a:pt x="3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9" name="Freeform 38">
              <a:extLst>
                <a:ext uri="{FF2B5EF4-FFF2-40B4-BE49-F238E27FC236}">
                  <a16:creationId xmlns:a16="http://schemas.microsoft.com/office/drawing/2014/main" id="{1AD6CC94-42DA-40AC-BD4D-EF49CB08E0C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74823" y="3378042"/>
              <a:ext cx="127608" cy="69362"/>
            </a:xfrm>
            <a:custGeom>
              <a:avLst/>
              <a:gdLst>
                <a:gd name="T0" fmla="*/ 26 w 39"/>
                <a:gd name="T1" fmla="*/ 0 h 23"/>
                <a:gd name="T2" fmla="*/ 26 w 39"/>
                <a:gd name="T3" fmla="*/ 23 h 23"/>
                <a:gd name="T4" fmla="*/ 26 w 39"/>
                <a:gd name="T5" fmla="*/ 0 h 23"/>
              </a:gdLst>
              <a:ahLst/>
              <a:cxnLst>
                <a:cxn ang="0">
                  <a:pos x="T0" y="T1"/>
                </a:cxn>
                <a:cxn ang="0">
                  <a:pos x="T2" y="T3"/>
                </a:cxn>
                <a:cxn ang="0">
                  <a:pos x="T4" y="T5"/>
                </a:cxn>
              </a:cxnLst>
              <a:rect l="0" t="0" r="r" b="b"/>
              <a:pathLst>
                <a:path w="39" h="23">
                  <a:moveTo>
                    <a:pt x="26" y="0"/>
                  </a:moveTo>
                  <a:cubicBezTo>
                    <a:pt x="39" y="1"/>
                    <a:pt x="38" y="21"/>
                    <a:pt x="26" y="23"/>
                  </a:cubicBezTo>
                  <a:cubicBezTo>
                    <a:pt x="0" y="23"/>
                    <a:pt x="5" y="2"/>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Freeform 39">
              <a:extLst>
                <a:ext uri="{FF2B5EF4-FFF2-40B4-BE49-F238E27FC236}">
                  <a16:creationId xmlns:a16="http://schemas.microsoft.com/office/drawing/2014/main" id="{FF26C35B-C843-45FC-A4FA-D16B597AB0C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0292" y="3378041"/>
              <a:ext cx="131153" cy="81603"/>
            </a:xfrm>
            <a:custGeom>
              <a:avLst/>
              <a:gdLst>
                <a:gd name="T0" fmla="*/ 25 w 40"/>
                <a:gd name="T1" fmla="*/ 0 h 27"/>
                <a:gd name="T2" fmla="*/ 38 w 40"/>
                <a:gd name="T3" fmla="*/ 20 h 27"/>
                <a:gd name="T4" fmla="*/ 25 w 40"/>
                <a:gd name="T5" fmla="*/ 0 h 27"/>
              </a:gdLst>
              <a:ahLst/>
              <a:cxnLst>
                <a:cxn ang="0">
                  <a:pos x="T0" y="T1"/>
                </a:cxn>
                <a:cxn ang="0">
                  <a:pos x="T2" y="T3"/>
                </a:cxn>
                <a:cxn ang="0">
                  <a:pos x="T4" y="T5"/>
                </a:cxn>
              </a:cxnLst>
              <a:rect l="0" t="0" r="r" b="b"/>
              <a:pathLst>
                <a:path w="40" h="27">
                  <a:moveTo>
                    <a:pt x="25" y="0"/>
                  </a:moveTo>
                  <a:cubicBezTo>
                    <a:pt x="34" y="0"/>
                    <a:pt x="40" y="11"/>
                    <a:pt x="38" y="20"/>
                  </a:cubicBezTo>
                  <a:cubicBezTo>
                    <a:pt x="17" y="27"/>
                    <a:pt x="0" y="12"/>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1" name="Freeform 41">
              <a:extLst>
                <a:ext uri="{FF2B5EF4-FFF2-40B4-BE49-F238E27FC236}">
                  <a16:creationId xmlns:a16="http://schemas.microsoft.com/office/drawing/2014/main" id="{6E7FB35B-308C-401A-ABAB-ECD71E809D4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249268" y="3384570"/>
              <a:ext cx="144445" cy="78339"/>
            </a:xfrm>
            <a:custGeom>
              <a:avLst/>
              <a:gdLst>
                <a:gd name="T0" fmla="*/ 29 w 44"/>
                <a:gd name="T1" fmla="*/ 0 h 26"/>
                <a:gd name="T2" fmla="*/ 26 w 44"/>
                <a:gd name="T3" fmla="*/ 26 h 26"/>
                <a:gd name="T4" fmla="*/ 29 w 44"/>
                <a:gd name="T5" fmla="*/ 0 h 26"/>
              </a:gdLst>
              <a:ahLst/>
              <a:cxnLst>
                <a:cxn ang="0">
                  <a:pos x="T0" y="T1"/>
                </a:cxn>
                <a:cxn ang="0">
                  <a:pos x="T2" y="T3"/>
                </a:cxn>
                <a:cxn ang="0">
                  <a:pos x="T4" y="T5"/>
                </a:cxn>
              </a:cxnLst>
              <a:rect l="0" t="0" r="r" b="b"/>
              <a:pathLst>
                <a:path w="44" h="26">
                  <a:moveTo>
                    <a:pt x="29" y="0"/>
                  </a:moveTo>
                  <a:cubicBezTo>
                    <a:pt x="44" y="3"/>
                    <a:pt x="40" y="22"/>
                    <a:pt x="26" y="26"/>
                  </a:cubicBezTo>
                  <a:cubicBezTo>
                    <a:pt x="0" y="25"/>
                    <a:pt x="11" y="6"/>
                    <a:pt x="2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2" name="Freeform 42">
              <a:extLst>
                <a:ext uri="{FF2B5EF4-FFF2-40B4-BE49-F238E27FC236}">
                  <a16:creationId xmlns:a16="http://schemas.microsoft.com/office/drawing/2014/main" id="{FCF0A251-F427-4F99-9917-E6AB6FD62A8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576668" y="3387018"/>
              <a:ext cx="144445" cy="97107"/>
            </a:xfrm>
            <a:custGeom>
              <a:avLst/>
              <a:gdLst>
                <a:gd name="T0" fmla="*/ 31 w 44"/>
                <a:gd name="T1" fmla="*/ 1 h 32"/>
                <a:gd name="T2" fmla="*/ 43 w 44"/>
                <a:gd name="T3" fmla="*/ 16 h 32"/>
                <a:gd name="T4" fmla="*/ 31 w 44"/>
                <a:gd name="T5" fmla="*/ 1 h 32"/>
              </a:gdLst>
              <a:ahLst/>
              <a:cxnLst>
                <a:cxn ang="0">
                  <a:pos x="T0" y="T1"/>
                </a:cxn>
                <a:cxn ang="0">
                  <a:pos x="T2" y="T3"/>
                </a:cxn>
                <a:cxn ang="0">
                  <a:pos x="T4" y="T5"/>
                </a:cxn>
              </a:cxnLst>
              <a:rect l="0" t="0" r="r" b="b"/>
              <a:pathLst>
                <a:path w="44" h="32">
                  <a:moveTo>
                    <a:pt x="31" y="1"/>
                  </a:moveTo>
                  <a:cubicBezTo>
                    <a:pt x="40" y="0"/>
                    <a:pt x="44" y="8"/>
                    <a:pt x="43" y="16"/>
                  </a:cubicBezTo>
                  <a:cubicBezTo>
                    <a:pt x="29" y="32"/>
                    <a:pt x="0" y="7"/>
                    <a:pt x="3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3" name="Freeform 44">
              <a:extLst>
                <a:ext uri="{FF2B5EF4-FFF2-40B4-BE49-F238E27FC236}">
                  <a16:creationId xmlns:a16="http://schemas.microsoft.com/office/drawing/2014/main" id="{19EB4AF5-729F-4519-ACA6-2D4ECA65F1E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93068" y="3348878"/>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4" name="Freeform 45">
              <a:extLst>
                <a:ext uri="{FF2B5EF4-FFF2-40B4-BE49-F238E27FC236}">
                  <a16:creationId xmlns:a16="http://schemas.microsoft.com/office/drawing/2014/main" id="{21CE97BE-F05E-4DCA-A425-75AEA271006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9478" y="3402523"/>
              <a:ext cx="144445" cy="102819"/>
            </a:xfrm>
            <a:custGeom>
              <a:avLst/>
              <a:gdLst>
                <a:gd name="T0" fmla="*/ 31 w 44"/>
                <a:gd name="T1" fmla="*/ 0 h 34"/>
                <a:gd name="T2" fmla="*/ 42 w 44"/>
                <a:gd name="T3" fmla="*/ 19 h 34"/>
                <a:gd name="T4" fmla="*/ 31 w 44"/>
                <a:gd name="T5" fmla="*/ 0 h 34"/>
              </a:gdLst>
              <a:ahLst/>
              <a:cxnLst>
                <a:cxn ang="0">
                  <a:pos x="T0" y="T1"/>
                </a:cxn>
                <a:cxn ang="0">
                  <a:pos x="T2" y="T3"/>
                </a:cxn>
                <a:cxn ang="0">
                  <a:pos x="T4" y="T5"/>
                </a:cxn>
              </a:cxnLst>
              <a:rect l="0" t="0" r="r" b="b"/>
              <a:pathLst>
                <a:path w="44" h="34">
                  <a:moveTo>
                    <a:pt x="31" y="0"/>
                  </a:moveTo>
                  <a:cubicBezTo>
                    <a:pt x="39" y="0"/>
                    <a:pt x="44" y="12"/>
                    <a:pt x="42" y="19"/>
                  </a:cubicBezTo>
                  <a:cubicBezTo>
                    <a:pt x="25" y="34"/>
                    <a:pt x="0" y="8"/>
                    <a:pt x="3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5" name="Freeform 47">
              <a:extLst>
                <a:ext uri="{FF2B5EF4-FFF2-40B4-BE49-F238E27FC236}">
                  <a16:creationId xmlns:a16="http://schemas.microsoft.com/office/drawing/2014/main" id="{41A57ED1-04BE-4CEF-B525-8D61DAD56EE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804" y="3672607"/>
              <a:ext cx="147990" cy="78339"/>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10" y="24"/>
                    <a:pt x="0" y="9"/>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6" name="Freeform 49">
              <a:extLst>
                <a:ext uri="{FF2B5EF4-FFF2-40B4-BE49-F238E27FC236}">
                  <a16:creationId xmlns:a16="http://schemas.microsoft.com/office/drawing/2014/main" id="{268E7CBA-E176-4B5B-A34C-023BA6A5FC8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488534" y="3420475"/>
              <a:ext cx="127608" cy="81603"/>
            </a:xfrm>
            <a:custGeom>
              <a:avLst/>
              <a:gdLst>
                <a:gd name="T0" fmla="*/ 21 w 39"/>
                <a:gd name="T1" fmla="*/ 2 h 27"/>
                <a:gd name="T2" fmla="*/ 26 w 39"/>
                <a:gd name="T3" fmla="*/ 24 h 27"/>
                <a:gd name="T4" fmla="*/ 21 w 39"/>
                <a:gd name="T5" fmla="*/ 2 h 27"/>
              </a:gdLst>
              <a:ahLst/>
              <a:cxnLst>
                <a:cxn ang="0">
                  <a:pos x="T0" y="T1"/>
                </a:cxn>
                <a:cxn ang="0">
                  <a:pos x="T2" y="T3"/>
                </a:cxn>
                <a:cxn ang="0">
                  <a:pos x="T4" y="T5"/>
                </a:cxn>
              </a:cxnLst>
              <a:rect l="0" t="0" r="r" b="b"/>
              <a:pathLst>
                <a:path w="39" h="27">
                  <a:moveTo>
                    <a:pt x="21" y="2"/>
                  </a:moveTo>
                  <a:cubicBezTo>
                    <a:pt x="36" y="0"/>
                    <a:pt x="39" y="17"/>
                    <a:pt x="26" y="24"/>
                  </a:cubicBezTo>
                  <a:cubicBezTo>
                    <a:pt x="8" y="27"/>
                    <a:pt x="0" y="9"/>
                    <a:pt x="21"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7" name="Freeform 63">
              <a:extLst>
                <a:ext uri="{FF2B5EF4-FFF2-40B4-BE49-F238E27FC236}">
                  <a16:creationId xmlns:a16="http://schemas.microsoft.com/office/drawing/2014/main" id="{233B43AB-B404-4FA7-8284-5C44327D618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08421" y="3633437"/>
              <a:ext cx="121406" cy="124036"/>
            </a:xfrm>
            <a:custGeom>
              <a:avLst/>
              <a:gdLst>
                <a:gd name="T0" fmla="*/ 24 w 37"/>
                <a:gd name="T1" fmla="*/ 4 h 41"/>
                <a:gd name="T2" fmla="*/ 29 w 37"/>
                <a:gd name="T3" fmla="*/ 26 h 41"/>
                <a:gd name="T4" fmla="*/ 24 w 37"/>
                <a:gd name="T5" fmla="*/ 4 h 41"/>
              </a:gdLst>
              <a:ahLst/>
              <a:cxnLst>
                <a:cxn ang="0">
                  <a:pos x="T0" y="T1"/>
                </a:cxn>
                <a:cxn ang="0">
                  <a:pos x="T2" y="T3"/>
                </a:cxn>
                <a:cxn ang="0">
                  <a:pos x="T4" y="T5"/>
                </a:cxn>
              </a:cxnLst>
              <a:rect l="0" t="0" r="r" b="b"/>
              <a:pathLst>
                <a:path w="37" h="41">
                  <a:moveTo>
                    <a:pt x="24" y="4"/>
                  </a:moveTo>
                  <a:cubicBezTo>
                    <a:pt x="37" y="1"/>
                    <a:pt x="28" y="18"/>
                    <a:pt x="29" y="26"/>
                  </a:cubicBezTo>
                  <a:cubicBezTo>
                    <a:pt x="8" y="41"/>
                    <a:pt x="0" y="0"/>
                    <a:pt x="24" y="4"/>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8" name="Freeform 65">
              <a:extLst>
                <a:ext uri="{FF2B5EF4-FFF2-40B4-BE49-F238E27FC236}">
                  <a16:creationId xmlns:a16="http://schemas.microsoft.com/office/drawing/2014/main" id="{74ED28FC-0786-4A21-8C6F-1B17579DB9D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3749" y="4010946"/>
              <a:ext cx="121406" cy="79154"/>
            </a:xfrm>
            <a:custGeom>
              <a:avLst/>
              <a:gdLst>
                <a:gd name="T0" fmla="*/ 19 w 37"/>
                <a:gd name="T1" fmla="*/ 0 h 26"/>
                <a:gd name="T2" fmla="*/ 22 w 37"/>
                <a:gd name="T3" fmla="*/ 26 h 26"/>
                <a:gd name="T4" fmla="*/ 19 w 37"/>
                <a:gd name="T5" fmla="*/ 0 h 26"/>
              </a:gdLst>
              <a:ahLst/>
              <a:cxnLst>
                <a:cxn ang="0">
                  <a:pos x="T0" y="T1"/>
                </a:cxn>
                <a:cxn ang="0">
                  <a:pos x="T2" y="T3"/>
                </a:cxn>
                <a:cxn ang="0">
                  <a:pos x="T4" y="T5"/>
                </a:cxn>
              </a:cxnLst>
              <a:rect l="0" t="0" r="r" b="b"/>
              <a:pathLst>
                <a:path w="37" h="26">
                  <a:moveTo>
                    <a:pt x="19" y="0"/>
                  </a:moveTo>
                  <a:cubicBezTo>
                    <a:pt x="31" y="1"/>
                    <a:pt x="37" y="23"/>
                    <a:pt x="22" y="26"/>
                  </a:cubicBezTo>
                  <a:cubicBezTo>
                    <a:pt x="2" y="26"/>
                    <a:pt x="0" y="0"/>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9" name="Freeform 66">
              <a:extLst>
                <a:ext uri="{FF2B5EF4-FFF2-40B4-BE49-F238E27FC236}">
                  <a16:creationId xmlns:a16="http://schemas.microsoft.com/office/drawing/2014/main" id="{D30D34FF-8C29-4615-8FEA-B91F26F4FAB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23800" y="3678321"/>
              <a:ext cx="131153" cy="111796"/>
            </a:xfrm>
            <a:custGeom>
              <a:avLst/>
              <a:gdLst>
                <a:gd name="T0" fmla="*/ 22 w 40"/>
                <a:gd name="T1" fmla="*/ 1 h 37"/>
                <a:gd name="T2" fmla="*/ 40 w 40"/>
                <a:gd name="T3" fmla="*/ 18 h 37"/>
                <a:gd name="T4" fmla="*/ 22 w 40"/>
                <a:gd name="T5" fmla="*/ 1 h 37"/>
              </a:gdLst>
              <a:ahLst/>
              <a:cxnLst>
                <a:cxn ang="0">
                  <a:pos x="T0" y="T1"/>
                </a:cxn>
                <a:cxn ang="0">
                  <a:pos x="T2" y="T3"/>
                </a:cxn>
                <a:cxn ang="0">
                  <a:pos x="T4" y="T5"/>
                </a:cxn>
              </a:cxnLst>
              <a:rect l="0" t="0" r="r" b="b"/>
              <a:pathLst>
                <a:path w="40" h="37">
                  <a:moveTo>
                    <a:pt x="22" y="1"/>
                  </a:moveTo>
                  <a:cubicBezTo>
                    <a:pt x="36" y="0"/>
                    <a:pt x="40" y="8"/>
                    <a:pt x="40" y="18"/>
                  </a:cubicBezTo>
                  <a:cubicBezTo>
                    <a:pt x="27" y="37"/>
                    <a:pt x="0" y="14"/>
                    <a:pt x="22"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0" name="Freeform 67">
              <a:extLst>
                <a:ext uri="{FF2B5EF4-FFF2-40B4-BE49-F238E27FC236}">
                  <a16:creationId xmlns:a16="http://schemas.microsoft.com/office/drawing/2014/main" id="{E144876D-55C0-4833-BABE-1B857FDCC4C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29794" y="3681585"/>
              <a:ext cx="157737" cy="118324"/>
            </a:xfrm>
            <a:custGeom>
              <a:avLst/>
              <a:gdLst>
                <a:gd name="T0" fmla="*/ 28 w 48"/>
                <a:gd name="T1" fmla="*/ 1 h 39"/>
                <a:gd name="T2" fmla="*/ 46 w 48"/>
                <a:gd name="T3" fmla="*/ 11 h 39"/>
                <a:gd name="T4" fmla="*/ 28 w 48"/>
                <a:gd name="T5" fmla="*/ 1 h 39"/>
              </a:gdLst>
              <a:ahLst/>
              <a:cxnLst>
                <a:cxn ang="0">
                  <a:pos x="T0" y="T1"/>
                </a:cxn>
                <a:cxn ang="0">
                  <a:pos x="T2" y="T3"/>
                </a:cxn>
                <a:cxn ang="0">
                  <a:pos x="T4" y="T5"/>
                </a:cxn>
              </a:cxnLst>
              <a:rect l="0" t="0" r="r" b="b"/>
              <a:pathLst>
                <a:path w="48" h="39">
                  <a:moveTo>
                    <a:pt x="28" y="1"/>
                  </a:moveTo>
                  <a:cubicBezTo>
                    <a:pt x="39" y="0"/>
                    <a:pt x="43" y="5"/>
                    <a:pt x="46" y="11"/>
                  </a:cubicBezTo>
                  <a:cubicBezTo>
                    <a:pt x="48" y="39"/>
                    <a:pt x="0" y="17"/>
                    <a:pt x="28"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1" name="Freeform 69">
              <a:extLst>
                <a:ext uri="{FF2B5EF4-FFF2-40B4-BE49-F238E27FC236}">
                  <a16:creationId xmlns:a16="http://schemas.microsoft.com/office/drawing/2014/main" id="{4BDFCA40-C410-44C2-9BD6-0890CB0A0A1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699399" y="3684850"/>
              <a:ext cx="144445" cy="111796"/>
            </a:xfrm>
            <a:custGeom>
              <a:avLst/>
              <a:gdLst>
                <a:gd name="T0" fmla="*/ 29 w 44"/>
                <a:gd name="T1" fmla="*/ 0 h 37"/>
                <a:gd name="T2" fmla="*/ 42 w 44"/>
                <a:gd name="T3" fmla="*/ 21 h 37"/>
                <a:gd name="T4" fmla="*/ 29 w 44"/>
                <a:gd name="T5" fmla="*/ 0 h 37"/>
              </a:gdLst>
              <a:ahLst/>
              <a:cxnLst>
                <a:cxn ang="0">
                  <a:pos x="T0" y="T1"/>
                </a:cxn>
                <a:cxn ang="0">
                  <a:pos x="T2" y="T3"/>
                </a:cxn>
                <a:cxn ang="0">
                  <a:pos x="T4" y="T5"/>
                </a:cxn>
              </a:cxnLst>
              <a:rect l="0" t="0" r="r" b="b"/>
              <a:pathLst>
                <a:path w="44" h="37">
                  <a:moveTo>
                    <a:pt x="29" y="0"/>
                  </a:moveTo>
                  <a:cubicBezTo>
                    <a:pt x="36" y="2"/>
                    <a:pt x="44" y="12"/>
                    <a:pt x="42" y="21"/>
                  </a:cubicBezTo>
                  <a:cubicBezTo>
                    <a:pt x="25" y="37"/>
                    <a:pt x="0" y="7"/>
                    <a:pt x="2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2" name="Freeform 70">
              <a:extLst>
                <a:ext uri="{FF2B5EF4-FFF2-40B4-BE49-F238E27FC236}">
                  <a16:creationId xmlns:a16="http://schemas.microsoft.com/office/drawing/2014/main" id="{230FFBCE-4FEE-48BE-9538-5F5DFF94C23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279836" y="3745236"/>
              <a:ext cx="131153" cy="75890"/>
            </a:xfrm>
            <a:custGeom>
              <a:avLst/>
              <a:gdLst>
                <a:gd name="T0" fmla="*/ 18 w 40"/>
                <a:gd name="T1" fmla="*/ 0 h 25"/>
                <a:gd name="T2" fmla="*/ 7 w 40"/>
                <a:gd name="T3" fmla="*/ 21 h 25"/>
                <a:gd name="T4" fmla="*/ 18 w 40"/>
                <a:gd name="T5" fmla="*/ 0 h 25"/>
              </a:gdLst>
              <a:ahLst/>
              <a:cxnLst>
                <a:cxn ang="0">
                  <a:pos x="T0" y="T1"/>
                </a:cxn>
                <a:cxn ang="0">
                  <a:pos x="T2" y="T3"/>
                </a:cxn>
                <a:cxn ang="0">
                  <a:pos x="T4" y="T5"/>
                </a:cxn>
              </a:cxnLst>
              <a:rect l="0" t="0" r="r" b="b"/>
              <a:pathLst>
                <a:path w="40" h="25">
                  <a:moveTo>
                    <a:pt x="18" y="0"/>
                  </a:moveTo>
                  <a:cubicBezTo>
                    <a:pt x="40" y="9"/>
                    <a:pt x="26" y="25"/>
                    <a:pt x="7" y="21"/>
                  </a:cubicBezTo>
                  <a:cubicBezTo>
                    <a:pt x="0" y="11"/>
                    <a:pt x="5" y="0"/>
                    <a:pt x="1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3" name="Freeform 71">
              <a:extLst>
                <a:ext uri="{FF2B5EF4-FFF2-40B4-BE49-F238E27FC236}">
                  <a16:creationId xmlns:a16="http://schemas.microsoft.com/office/drawing/2014/main" id="{8C1D110E-7B89-4D98-8547-5FB133BAAC6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74786" y="3690561"/>
              <a:ext cx="131153" cy="90579"/>
            </a:xfrm>
            <a:custGeom>
              <a:avLst/>
              <a:gdLst>
                <a:gd name="T0" fmla="*/ 22 w 40"/>
                <a:gd name="T1" fmla="*/ 0 h 30"/>
                <a:gd name="T2" fmla="*/ 16 w 40"/>
                <a:gd name="T3" fmla="*/ 26 h 30"/>
                <a:gd name="T4" fmla="*/ 22 w 40"/>
                <a:gd name="T5" fmla="*/ 0 h 30"/>
              </a:gdLst>
              <a:ahLst/>
              <a:cxnLst>
                <a:cxn ang="0">
                  <a:pos x="T0" y="T1"/>
                </a:cxn>
                <a:cxn ang="0">
                  <a:pos x="T2" y="T3"/>
                </a:cxn>
                <a:cxn ang="0">
                  <a:pos x="T4" y="T5"/>
                </a:cxn>
              </a:cxnLst>
              <a:rect l="0" t="0" r="r" b="b"/>
              <a:pathLst>
                <a:path w="40" h="30">
                  <a:moveTo>
                    <a:pt x="22" y="0"/>
                  </a:moveTo>
                  <a:cubicBezTo>
                    <a:pt x="39" y="3"/>
                    <a:pt x="40" y="30"/>
                    <a:pt x="16" y="26"/>
                  </a:cubicBezTo>
                  <a:cubicBezTo>
                    <a:pt x="0" y="7"/>
                    <a:pt x="14" y="4"/>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4" name="Freeform 72">
              <a:extLst>
                <a:ext uri="{FF2B5EF4-FFF2-40B4-BE49-F238E27FC236}">
                  <a16:creationId xmlns:a16="http://schemas.microsoft.com/office/drawing/2014/main" id="{232C3B0B-3392-4B93-9D83-379B6A396AD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47927" y="3693824"/>
              <a:ext cx="131153" cy="90579"/>
            </a:xfrm>
            <a:custGeom>
              <a:avLst/>
              <a:gdLst>
                <a:gd name="T0" fmla="*/ 22 w 40"/>
                <a:gd name="T1" fmla="*/ 0 h 30"/>
                <a:gd name="T2" fmla="*/ 17 w 40"/>
                <a:gd name="T3" fmla="*/ 26 h 30"/>
                <a:gd name="T4" fmla="*/ 22 w 40"/>
                <a:gd name="T5" fmla="*/ 0 h 30"/>
              </a:gdLst>
              <a:ahLst/>
              <a:cxnLst>
                <a:cxn ang="0">
                  <a:pos x="T0" y="T1"/>
                </a:cxn>
                <a:cxn ang="0">
                  <a:pos x="T2" y="T3"/>
                </a:cxn>
                <a:cxn ang="0">
                  <a:pos x="T4" y="T5"/>
                </a:cxn>
              </a:cxnLst>
              <a:rect l="0" t="0" r="r" b="b"/>
              <a:pathLst>
                <a:path w="40" h="30">
                  <a:moveTo>
                    <a:pt x="22" y="0"/>
                  </a:moveTo>
                  <a:cubicBezTo>
                    <a:pt x="40" y="1"/>
                    <a:pt x="40" y="30"/>
                    <a:pt x="17" y="26"/>
                  </a:cubicBezTo>
                  <a:cubicBezTo>
                    <a:pt x="0" y="7"/>
                    <a:pt x="15" y="5"/>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5" name="Freeform 73">
              <a:extLst>
                <a:ext uri="{FF2B5EF4-FFF2-40B4-BE49-F238E27FC236}">
                  <a16:creationId xmlns:a16="http://schemas.microsoft.com/office/drawing/2014/main" id="{88BB8E65-5A6E-4B88-B653-B9CC3B946FB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49902" y="3697089"/>
              <a:ext cx="121406" cy="84051"/>
            </a:xfrm>
            <a:custGeom>
              <a:avLst/>
              <a:gdLst>
                <a:gd name="T0" fmla="*/ 13 w 37"/>
                <a:gd name="T1" fmla="*/ 2 h 28"/>
                <a:gd name="T2" fmla="*/ 29 w 37"/>
                <a:gd name="T3" fmla="*/ 9 h 28"/>
                <a:gd name="T4" fmla="*/ 14 w 37"/>
                <a:gd name="T5" fmla="*/ 28 h 28"/>
                <a:gd name="T6" fmla="*/ 13 w 37"/>
                <a:gd name="T7" fmla="*/ 2 h 28"/>
              </a:gdLst>
              <a:ahLst/>
              <a:cxnLst>
                <a:cxn ang="0">
                  <a:pos x="T0" y="T1"/>
                </a:cxn>
                <a:cxn ang="0">
                  <a:pos x="T2" y="T3"/>
                </a:cxn>
                <a:cxn ang="0">
                  <a:pos x="T4" y="T5"/>
                </a:cxn>
                <a:cxn ang="0">
                  <a:pos x="T6" y="T7"/>
                </a:cxn>
              </a:cxnLst>
              <a:rect l="0" t="0" r="r" b="b"/>
              <a:pathLst>
                <a:path w="37" h="28">
                  <a:moveTo>
                    <a:pt x="13" y="2"/>
                  </a:moveTo>
                  <a:cubicBezTo>
                    <a:pt x="23" y="0"/>
                    <a:pt x="25" y="4"/>
                    <a:pt x="29" y="9"/>
                  </a:cubicBezTo>
                  <a:cubicBezTo>
                    <a:pt x="37" y="19"/>
                    <a:pt x="25" y="25"/>
                    <a:pt x="14" y="28"/>
                  </a:cubicBezTo>
                  <a:cubicBezTo>
                    <a:pt x="4" y="21"/>
                    <a:pt x="0" y="7"/>
                    <a:pt x="13"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6" name="Freeform 74">
              <a:extLst>
                <a:ext uri="{FF2B5EF4-FFF2-40B4-BE49-F238E27FC236}">
                  <a16:creationId xmlns:a16="http://schemas.microsoft.com/office/drawing/2014/main" id="{4821890D-31F5-4098-9B45-0A1430C88A8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040571" y="3702802"/>
              <a:ext cx="137356" cy="120771"/>
            </a:xfrm>
            <a:custGeom>
              <a:avLst/>
              <a:gdLst>
                <a:gd name="T0" fmla="*/ 19 w 42"/>
                <a:gd name="T1" fmla="*/ 0 h 40"/>
                <a:gd name="T2" fmla="*/ 4 w 42"/>
                <a:gd name="T3" fmla="*/ 19 h 40"/>
                <a:gd name="T4" fmla="*/ 19 w 42"/>
                <a:gd name="T5" fmla="*/ 0 h 40"/>
              </a:gdLst>
              <a:ahLst/>
              <a:cxnLst>
                <a:cxn ang="0">
                  <a:pos x="T0" y="T1"/>
                </a:cxn>
                <a:cxn ang="0">
                  <a:pos x="T2" y="T3"/>
                </a:cxn>
                <a:cxn ang="0">
                  <a:pos x="T4" y="T5"/>
                </a:cxn>
              </a:cxnLst>
              <a:rect l="0" t="0" r="r" b="b"/>
              <a:pathLst>
                <a:path w="42" h="40">
                  <a:moveTo>
                    <a:pt x="19" y="0"/>
                  </a:moveTo>
                  <a:cubicBezTo>
                    <a:pt x="42" y="10"/>
                    <a:pt x="20" y="40"/>
                    <a:pt x="4" y="19"/>
                  </a:cubicBezTo>
                  <a:cubicBezTo>
                    <a:pt x="0" y="6"/>
                    <a:pt x="8" y="1"/>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7" name="Freeform 85">
              <a:extLst>
                <a:ext uri="{FF2B5EF4-FFF2-40B4-BE49-F238E27FC236}">
                  <a16:creationId xmlns:a16="http://schemas.microsoft.com/office/drawing/2014/main" id="{7B0B4C14-D844-4EA6-99D6-19E1FB35803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480111" y="3732994"/>
              <a:ext cx="127608" cy="97107"/>
            </a:xfrm>
            <a:custGeom>
              <a:avLst/>
              <a:gdLst>
                <a:gd name="T0" fmla="*/ 21 w 39"/>
                <a:gd name="T1" fmla="*/ 0 h 32"/>
                <a:gd name="T2" fmla="*/ 13 w 39"/>
                <a:gd name="T3" fmla="*/ 20 h 32"/>
                <a:gd name="T4" fmla="*/ 21 w 39"/>
                <a:gd name="T5" fmla="*/ 0 h 32"/>
              </a:gdLst>
              <a:ahLst/>
              <a:cxnLst>
                <a:cxn ang="0">
                  <a:pos x="T0" y="T1"/>
                </a:cxn>
                <a:cxn ang="0">
                  <a:pos x="T2" y="T3"/>
                </a:cxn>
                <a:cxn ang="0">
                  <a:pos x="T4" y="T5"/>
                </a:cxn>
              </a:cxnLst>
              <a:rect l="0" t="0" r="r" b="b"/>
              <a:pathLst>
                <a:path w="39" h="32">
                  <a:moveTo>
                    <a:pt x="21" y="0"/>
                  </a:moveTo>
                  <a:cubicBezTo>
                    <a:pt x="39" y="2"/>
                    <a:pt x="32" y="32"/>
                    <a:pt x="13" y="20"/>
                  </a:cubicBezTo>
                  <a:cubicBezTo>
                    <a:pt x="3" y="23"/>
                    <a:pt x="0" y="1"/>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8" name="Freeform 88">
              <a:extLst>
                <a:ext uri="{FF2B5EF4-FFF2-40B4-BE49-F238E27FC236}">
                  <a16:creationId xmlns:a16="http://schemas.microsoft.com/office/drawing/2014/main" id="{8E88F6F3-751C-4EDF-A69E-1B33A1C8261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764973" y="3750946"/>
              <a:ext cx="6204" cy="6527"/>
            </a:xfrm>
            <a:custGeom>
              <a:avLst/>
              <a:gdLst>
                <a:gd name="T0" fmla="*/ 0 w 2"/>
                <a:gd name="T1" fmla="*/ 0 h 2"/>
                <a:gd name="T2" fmla="*/ 2 w 2"/>
                <a:gd name="T3" fmla="*/ 2 h 2"/>
                <a:gd name="T4" fmla="*/ 0 w 2"/>
                <a:gd name="T5" fmla="*/ 0 h 2"/>
              </a:gdLst>
              <a:ahLst/>
              <a:cxnLst>
                <a:cxn ang="0">
                  <a:pos x="T0" y="T1"/>
                </a:cxn>
                <a:cxn ang="0">
                  <a:pos x="T2" y="T3"/>
                </a:cxn>
                <a:cxn ang="0">
                  <a:pos x="T4" y="T5"/>
                </a:cxn>
              </a:cxnLst>
              <a:rect l="0" t="0" r="r" b="b"/>
              <a:pathLst>
                <a:path w="2" h="2">
                  <a:moveTo>
                    <a:pt x="0" y="0"/>
                  </a:moveTo>
                  <a:cubicBezTo>
                    <a:pt x="1" y="0"/>
                    <a:pt x="1" y="1"/>
                    <a:pt x="2" y="2"/>
                  </a:cubicBezTo>
                  <a:cubicBezTo>
                    <a:pt x="1"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9" name="Freeform 94">
              <a:extLst>
                <a:ext uri="{FF2B5EF4-FFF2-40B4-BE49-F238E27FC236}">
                  <a16:creationId xmlns:a16="http://schemas.microsoft.com/office/drawing/2014/main" id="{8BAF1202-A88A-4B65-9531-D708992F72D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10506" y="3954137"/>
              <a:ext cx="138242" cy="102819"/>
            </a:xfrm>
            <a:custGeom>
              <a:avLst/>
              <a:gdLst>
                <a:gd name="T0" fmla="*/ 29 w 42"/>
                <a:gd name="T1" fmla="*/ 1 h 34"/>
                <a:gd name="T2" fmla="*/ 40 w 42"/>
                <a:gd name="T3" fmla="*/ 20 h 34"/>
                <a:gd name="T4" fmla="*/ 29 w 42"/>
                <a:gd name="T5" fmla="*/ 1 h 34"/>
              </a:gdLst>
              <a:ahLst/>
              <a:cxnLst>
                <a:cxn ang="0">
                  <a:pos x="T0" y="T1"/>
                </a:cxn>
                <a:cxn ang="0">
                  <a:pos x="T2" y="T3"/>
                </a:cxn>
                <a:cxn ang="0">
                  <a:pos x="T4" y="T5"/>
                </a:cxn>
              </a:cxnLst>
              <a:rect l="0" t="0" r="r" b="b"/>
              <a:pathLst>
                <a:path w="42" h="34">
                  <a:moveTo>
                    <a:pt x="29" y="1"/>
                  </a:moveTo>
                  <a:cubicBezTo>
                    <a:pt x="38" y="0"/>
                    <a:pt x="42" y="12"/>
                    <a:pt x="40" y="20"/>
                  </a:cubicBezTo>
                  <a:cubicBezTo>
                    <a:pt x="22" y="34"/>
                    <a:pt x="0" y="9"/>
                    <a:pt x="2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0" name="Freeform 97">
              <a:extLst>
                <a:ext uri="{FF2B5EF4-FFF2-40B4-BE49-F238E27FC236}">
                  <a16:creationId xmlns:a16="http://schemas.microsoft.com/office/drawing/2014/main" id="{41A59003-9DC4-4890-A9BE-82CCAB97D9D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10572" y="3965561"/>
              <a:ext cx="190526" cy="121588"/>
            </a:xfrm>
            <a:custGeom>
              <a:avLst/>
              <a:gdLst>
                <a:gd name="T0" fmla="*/ 42 w 58"/>
                <a:gd name="T1" fmla="*/ 0 h 40"/>
                <a:gd name="T2" fmla="*/ 53 w 58"/>
                <a:gd name="T3" fmla="*/ 17 h 40"/>
                <a:gd name="T4" fmla="*/ 42 w 58"/>
                <a:gd name="T5" fmla="*/ 0 h 40"/>
              </a:gdLst>
              <a:ahLst/>
              <a:cxnLst>
                <a:cxn ang="0">
                  <a:pos x="T0" y="T1"/>
                </a:cxn>
                <a:cxn ang="0">
                  <a:pos x="T2" y="T3"/>
                </a:cxn>
                <a:cxn ang="0">
                  <a:pos x="T4" y="T5"/>
                </a:cxn>
              </a:cxnLst>
              <a:rect l="0" t="0" r="r" b="b"/>
              <a:pathLst>
                <a:path w="58" h="40">
                  <a:moveTo>
                    <a:pt x="42" y="0"/>
                  </a:moveTo>
                  <a:cubicBezTo>
                    <a:pt x="52" y="0"/>
                    <a:pt x="50" y="9"/>
                    <a:pt x="53" y="17"/>
                  </a:cubicBezTo>
                  <a:cubicBezTo>
                    <a:pt x="58" y="40"/>
                    <a:pt x="0" y="6"/>
                    <a:pt x="4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1" name="Freeform 98">
              <a:extLst>
                <a:ext uri="{FF2B5EF4-FFF2-40B4-BE49-F238E27FC236}">
                  <a16:creationId xmlns:a16="http://schemas.microsoft.com/office/drawing/2014/main" id="{989DF6E5-B3C9-425F-99CA-81C2D74C1A6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92164" y="3965561"/>
              <a:ext cx="147990" cy="79154"/>
            </a:xfrm>
            <a:custGeom>
              <a:avLst/>
              <a:gdLst>
                <a:gd name="T0" fmla="*/ 23 w 45"/>
                <a:gd name="T1" fmla="*/ 0 h 26"/>
                <a:gd name="T2" fmla="*/ 30 w 45"/>
                <a:gd name="T3" fmla="*/ 26 h 26"/>
                <a:gd name="T4" fmla="*/ 23 w 45"/>
                <a:gd name="T5" fmla="*/ 0 h 26"/>
              </a:gdLst>
              <a:ahLst/>
              <a:cxnLst>
                <a:cxn ang="0">
                  <a:pos x="T0" y="T1"/>
                </a:cxn>
                <a:cxn ang="0">
                  <a:pos x="T2" y="T3"/>
                </a:cxn>
                <a:cxn ang="0">
                  <a:pos x="T4" y="T5"/>
                </a:cxn>
              </a:cxnLst>
              <a:rect l="0" t="0" r="r" b="b"/>
              <a:pathLst>
                <a:path w="45" h="26">
                  <a:moveTo>
                    <a:pt x="23" y="0"/>
                  </a:moveTo>
                  <a:cubicBezTo>
                    <a:pt x="33" y="2"/>
                    <a:pt x="45" y="21"/>
                    <a:pt x="30" y="26"/>
                  </a:cubicBezTo>
                  <a:cubicBezTo>
                    <a:pt x="10" y="24"/>
                    <a:pt x="0" y="8"/>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2" name="Freeform 99">
              <a:extLst>
                <a:ext uri="{FF2B5EF4-FFF2-40B4-BE49-F238E27FC236}">
                  <a16:creationId xmlns:a16="http://schemas.microsoft.com/office/drawing/2014/main" id="{8E34FCE1-E4AB-4024-8641-3F1A097202A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85349" y="3965559"/>
              <a:ext cx="219770" cy="121588"/>
            </a:xfrm>
            <a:custGeom>
              <a:avLst/>
              <a:gdLst>
                <a:gd name="T0" fmla="*/ 36 w 67"/>
                <a:gd name="T1" fmla="*/ 0 h 40"/>
                <a:gd name="T2" fmla="*/ 44 w 67"/>
                <a:gd name="T3" fmla="*/ 2 h 40"/>
                <a:gd name="T4" fmla="*/ 31 w 67"/>
                <a:gd name="T5" fmla="*/ 2 h 40"/>
                <a:gd name="T6" fmla="*/ 36 w 67"/>
                <a:gd name="T7" fmla="*/ 0 h 40"/>
              </a:gdLst>
              <a:ahLst/>
              <a:cxnLst>
                <a:cxn ang="0">
                  <a:pos x="T0" y="T1"/>
                </a:cxn>
                <a:cxn ang="0">
                  <a:pos x="T2" y="T3"/>
                </a:cxn>
                <a:cxn ang="0">
                  <a:pos x="T4" y="T5"/>
                </a:cxn>
                <a:cxn ang="0">
                  <a:pos x="T6" y="T7"/>
                </a:cxn>
              </a:cxnLst>
              <a:rect l="0" t="0" r="r" b="b"/>
              <a:pathLst>
                <a:path w="67" h="40">
                  <a:moveTo>
                    <a:pt x="36" y="0"/>
                  </a:moveTo>
                  <a:cubicBezTo>
                    <a:pt x="39" y="3"/>
                    <a:pt x="41" y="0"/>
                    <a:pt x="44" y="2"/>
                  </a:cubicBezTo>
                  <a:cubicBezTo>
                    <a:pt x="67" y="40"/>
                    <a:pt x="0" y="25"/>
                    <a:pt x="31" y="2"/>
                  </a:cubicBezTo>
                  <a:cubicBezTo>
                    <a:pt x="24" y="11"/>
                    <a:pt x="31" y="5"/>
                    <a:pt x="3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3" name="Freeform 101">
              <a:extLst>
                <a:ext uri="{FF2B5EF4-FFF2-40B4-BE49-F238E27FC236}">
                  <a16:creationId xmlns:a16="http://schemas.microsoft.com/office/drawing/2014/main" id="{01AFDDF1-8D6D-4AC0-8BEF-32F805D2B39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34910" y="3972090"/>
              <a:ext cx="138242" cy="81603"/>
            </a:xfrm>
            <a:custGeom>
              <a:avLst/>
              <a:gdLst>
                <a:gd name="T0" fmla="*/ 22 w 42"/>
                <a:gd name="T1" fmla="*/ 0 h 27"/>
                <a:gd name="T2" fmla="*/ 14 w 42"/>
                <a:gd name="T3" fmla="*/ 25 h 27"/>
                <a:gd name="T4" fmla="*/ 22 w 42"/>
                <a:gd name="T5" fmla="*/ 0 h 27"/>
              </a:gdLst>
              <a:ahLst/>
              <a:cxnLst>
                <a:cxn ang="0">
                  <a:pos x="T0" y="T1"/>
                </a:cxn>
                <a:cxn ang="0">
                  <a:pos x="T2" y="T3"/>
                </a:cxn>
                <a:cxn ang="0">
                  <a:pos x="T4" y="T5"/>
                </a:cxn>
              </a:cxnLst>
              <a:rect l="0" t="0" r="r" b="b"/>
              <a:pathLst>
                <a:path w="42" h="27">
                  <a:moveTo>
                    <a:pt x="22" y="0"/>
                  </a:moveTo>
                  <a:cubicBezTo>
                    <a:pt x="42" y="7"/>
                    <a:pt x="28" y="27"/>
                    <a:pt x="14" y="25"/>
                  </a:cubicBezTo>
                  <a:cubicBezTo>
                    <a:pt x="0" y="18"/>
                    <a:pt x="9" y="2"/>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4" name="Freeform 102">
              <a:extLst>
                <a:ext uri="{FF2B5EF4-FFF2-40B4-BE49-F238E27FC236}">
                  <a16:creationId xmlns:a16="http://schemas.microsoft.com/office/drawing/2014/main" id="{6D4170D8-6D57-4FE0-9668-F8A55D367A2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712688" y="3975353"/>
              <a:ext cx="121406" cy="99554"/>
            </a:xfrm>
            <a:custGeom>
              <a:avLst/>
              <a:gdLst>
                <a:gd name="T0" fmla="*/ 21 w 37"/>
                <a:gd name="T1" fmla="*/ 0 h 33"/>
                <a:gd name="T2" fmla="*/ 19 w 37"/>
                <a:gd name="T3" fmla="*/ 23 h 33"/>
                <a:gd name="T4" fmla="*/ 21 w 37"/>
                <a:gd name="T5" fmla="*/ 0 h 33"/>
              </a:gdLst>
              <a:ahLst/>
              <a:cxnLst>
                <a:cxn ang="0">
                  <a:pos x="T0" y="T1"/>
                </a:cxn>
                <a:cxn ang="0">
                  <a:pos x="T2" y="T3"/>
                </a:cxn>
                <a:cxn ang="0">
                  <a:pos x="T4" y="T5"/>
                </a:cxn>
              </a:cxnLst>
              <a:rect l="0" t="0" r="r" b="b"/>
              <a:pathLst>
                <a:path w="37" h="33">
                  <a:moveTo>
                    <a:pt x="21" y="0"/>
                  </a:moveTo>
                  <a:cubicBezTo>
                    <a:pt x="37" y="0"/>
                    <a:pt x="29" y="33"/>
                    <a:pt x="19" y="23"/>
                  </a:cubicBezTo>
                  <a:cubicBezTo>
                    <a:pt x="0" y="30"/>
                    <a:pt x="3" y="0"/>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5" name="Freeform 103">
              <a:extLst>
                <a:ext uri="{FF2B5EF4-FFF2-40B4-BE49-F238E27FC236}">
                  <a16:creationId xmlns:a16="http://schemas.microsoft.com/office/drawing/2014/main" id="{D27F0973-FA6A-4121-9CDC-BC4B282E061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974995" y="3981065"/>
              <a:ext cx="140901" cy="102819"/>
            </a:xfrm>
            <a:custGeom>
              <a:avLst/>
              <a:gdLst>
                <a:gd name="T0" fmla="*/ 28 w 43"/>
                <a:gd name="T1" fmla="*/ 0 h 34"/>
                <a:gd name="T2" fmla="*/ 41 w 43"/>
                <a:gd name="T3" fmla="*/ 21 h 34"/>
                <a:gd name="T4" fmla="*/ 28 w 43"/>
                <a:gd name="T5" fmla="*/ 0 h 34"/>
              </a:gdLst>
              <a:ahLst/>
              <a:cxnLst>
                <a:cxn ang="0">
                  <a:pos x="T0" y="T1"/>
                </a:cxn>
                <a:cxn ang="0">
                  <a:pos x="T2" y="T3"/>
                </a:cxn>
                <a:cxn ang="0">
                  <a:pos x="T4" y="T5"/>
                </a:cxn>
              </a:cxnLst>
              <a:rect l="0" t="0" r="r" b="b"/>
              <a:pathLst>
                <a:path w="43" h="34">
                  <a:moveTo>
                    <a:pt x="28" y="0"/>
                  </a:moveTo>
                  <a:cubicBezTo>
                    <a:pt x="35" y="1"/>
                    <a:pt x="43" y="11"/>
                    <a:pt x="41" y="21"/>
                  </a:cubicBezTo>
                  <a:cubicBezTo>
                    <a:pt x="23" y="34"/>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6" name="Freeform 113">
              <a:extLst>
                <a:ext uri="{FF2B5EF4-FFF2-40B4-BE49-F238E27FC236}">
                  <a16:creationId xmlns:a16="http://schemas.microsoft.com/office/drawing/2014/main" id="{3520ADCA-C047-45A3-A9FC-652B3DB7BE3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12482" y="4026762"/>
              <a:ext cx="9748" cy="8977"/>
            </a:xfrm>
            <a:custGeom>
              <a:avLst/>
              <a:gdLst>
                <a:gd name="T0" fmla="*/ 1 w 3"/>
                <a:gd name="T1" fmla="*/ 0 h 3"/>
                <a:gd name="T2" fmla="*/ 3 w 3"/>
                <a:gd name="T3" fmla="*/ 1 h 3"/>
                <a:gd name="T4" fmla="*/ 1 w 3"/>
                <a:gd name="T5" fmla="*/ 0 h 3"/>
              </a:gdLst>
              <a:ahLst/>
              <a:cxnLst>
                <a:cxn ang="0">
                  <a:pos x="T0" y="T1"/>
                </a:cxn>
                <a:cxn ang="0">
                  <a:pos x="T2" y="T3"/>
                </a:cxn>
                <a:cxn ang="0">
                  <a:pos x="T4" y="T5"/>
                </a:cxn>
              </a:cxnLst>
              <a:rect l="0" t="0" r="r" b="b"/>
              <a:pathLst>
                <a:path w="3" h="3">
                  <a:moveTo>
                    <a:pt x="1" y="0"/>
                  </a:moveTo>
                  <a:cubicBezTo>
                    <a:pt x="1" y="0"/>
                    <a:pt x="2" y="1"/>
                    <a:pt x="3" y="1"/>
                  </a:cubicBezTo>
                  <a:cubicBezTo>
                    <a:pt x="2" y="3"/>
                    <a:pt x="0" y="1"/>
                    <a:pt x="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7" name="Freeform 115">
              <a:extLst>
                <a:ext uri="{FF2B5EF4-FFF2-40B4-BE49-F238E27FC236}">
                  <a16:creationId xmlns:a16="http://schemas.microsoft.com/office/drawing/2014/main" id="{F6F5A9C4-18F4-4B3A-B454-B0702D519C0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41790" y="4032475"/>
              <a:ext cx="6204"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0"/>
                    <a:pt x="2" y="1"/>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8" name="Freeform 117">
              <a:extLst>
                <a:ext uri="{FF2B5EF4-FFF2-40B4-BE49-F238E27FC236}">
                  <a16:creationId xmlns:a16="http://schemas.microsoft.com/office/drawing/2014/main" id="{CABEE4F6-1B82-4146-9C1F-F8A712164F4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037027" y="4044716"/>
              <a:ext cx="7089"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1"/>
                    <a:pt x="2" y="1"/>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9" name="Freeform 119">
              <a:extLst>
                <a:ext uri="{FF2B5EF4-FFF2-40B4-BE49-F238E27FC236}">
                  <a16:creationId xmlns:a16="http://schemas.microsoft.com/office/drawing/2014/main" id="{86F52E18-09F6-44F8-BD90-35E5C1B32AD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369450" y="3949647"/>
              <a:ext cx="127608" cy="150965"/>
            </a:xfrm>
            <a:custGeom>
              <a:avLst/>
              <a:gdLst>
                <a:gd name="T0" fmla="*/ 13 w 39"/>
                <a:gd name="T1" fmla="*/ 6 h 50"/>
                <a:gd name="T2" fmla="*/ 0 w 39"/>
                <a:gd name="T3" fmla="*/ 23 h 50"/>
                <a:gd name="T4" fmla="*/ 13 w 39"/>
                <a:gd name="T5" fmla="*/ 6 h 50"/>
              </a:gdLst>
              <a:ahLst/>
              <a:cxnLst>
                <a:cxn ang="0">
                  <a:pos x="T0" y="T1"/>
                </a:cxn>
                <a:cxn ang="0">
                  <a:pos x="T2" y="T3"/>
                </a:cxn>
                <a:cxn ang="0">
                  <a:pos x="T4" y="T5"/>
                </a:cxn>
              </a:cxnLst>
              <a:rect l="0" t="0" r="r" b="b"/>
              <a:pathLst>
                <a:path w="39" h="50">
                  <a:moveTo>
                    <a:pt x="13" y="6"/>
                  </a:moveTo>
                  <a:cubicBezTo>
                    <a:pt x="39" y="10"/>
                    <a:pt x="16" y="50"/>
                    <a:pt x="0" y="23"/>
                  </a:cubicBezTo>
                  <a:cubicBezTo>
                    <a:pt x="1" y="0"/>
                    <a:pt x="5" y="14"/>
                    <a:pt x="13" y="6"/>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0" name="Freeform 105">
              <a:extLst>
                <a:ext uri="{FF2B5EF4-FFF2-40B4-BE49-F238E27FC236}">
                  <a16:creationId xmlns:a16="http://schemas.microsoft.com/office/drawing/2014/main" id="{7FEB04FC-FC18-4EF5-8129-6ED9A8DCA76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821832" y="2709558"/>
              <a:ext cx="140901" cy="93027"/>
            </a:xfrm>
            <a:custGeom>
              <a:avLst/>
              <a:gdLst>
                <a:gd name="T0" fmla="*/ 26 w 43"/>
                <a:gd name="T1" fmla="*/ 3 h 31"/>
                <a:gd name="T2" fmla="*/ 39 w 43"/>
                <a:gd name="T3" fmla="*/ 23 h 31"/>
                <a:gd name="T4" fmla="*/ 26 w 43"/>
                <a:gd name="T5" fmla="*/ 3 h 31"/>
              </a:gdLst>
              <a:ahLst/>
              <a:cxnLst>
                <a:cxn ang="0">
                  <a:pos x="T0" y="T1"/>
                </a:cxn>
                <a:cxn ang="0">
                  <a:pos x="T2" y="T3"/>
                </a:cxn>
                <a:cxn ang="0">
                  <a:pos x="T4" y="T5"/>
                </a:cxn>
              </a:cxnLst>
              <a:rect l="0" t="0" r="r" b="b"/>
              <a:pathLst>
                <a:path w="43" h="31">
                  <a:moveTo>
                    <a:pt x="26" y="3"/>
                  </a:moveTo>
                  <a:cubicBezTo>
                    <a:pt x="34" y="0"/>
                    <a:pt x="43" y="17"/>
                    <a:pt x="39" y="23"/>
                  </a:cubicBezTo>
                  <a:cubicBezTo>
                    <a:pt x="20" y="31"/>
                    <a:pt x="0" y="15"/>
                    <a:pt x="26"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1" name="Freeform 106">
              <a:extLst>
                <a:ext uri="{FF2B5EF4-FFF2-40B4-BE49-F238E27FC236}">
                  <a16:creationId xmlns:a16="http://schemas.microsoft.com/office/drawing/2014/main" id="{2882D243-849A-44C8-9229-8C2F8AB3DA7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2215773" y="2694053"/>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2" name="Freeform 107">
              <a:extLst>
                <a:ext uri="{FF2B5EF4-FFF2-40B4-BE49-F238E27FC236}">
                  <a16:creationId xmlns:a16="http://schemas.microsoft.com/office/drawing/2014/main" id="{8A7EF5B8-81CA-4B87-BDF6-9B11DCA48D8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533828" y="2697318"/>
              <a:ext cx="154193" cy="81603"/>
            </a:xfrm>
            <a:custGeom>
              <a:avLst/>
              <a:gdLst>
                <a:gd name="T0" fmla="*/ 31 w 47"/>
                <a:gd name="T1" fmla="*/ 0 h 27"/>
                <a:gd name="T2" fmla="*/ 17 w 47"/>
                <a:gd name="T3" fmla="*/ 23 h 27"/>
                <a:gd name="T4" fmla="*/ 31 w 47"/>
                <a:gd name="T5" fmla="*/ 0 h 27"/>
              </a:gdLst>
              <a:ahLst/>
              <a:cxnLst>
                <a:cxn ang="0">
                  <a:pos x="T0" y="T1"/>
                </a:cxn>
                <a:cxn ang="0">
                  <a:pos x="T2" y="T3"/>
                </a:cxn>
                <a:cxn ang="0">
                  <a:pos x="T4" y="T5"/>
                </a:cxn>
              </a:cxnLst>
              <a:rect l="0" t="0" r="r" b="b"/>
              <a:pathLst>
                <a:path w="47" h="27">
                  <a:moveTo>
                    <a:pt x="31" y="0"/>
                  </a:moveTo>
                  <a:cubicBezTo>
                    <a:pt x="47" y="10"/>
                    <a:pt x="32" y="27"/>
                    <a:pt x="17" y="23"/>
                  </a:cubicBezTo>
                  <a:cubicBezTo>
                    <a:pt x="0" y="14"/>
                    <a:pt x="18" y="0"/>
                    <a:pt x="3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3" name="Freeform 108">
              <a:extLst>
                <a:ext uri="{FF2B5EF4-FFF2-40B4-BE49-F238E27FC236}">
                  <a16:creationId xmlns:a16="http://schemas.microsoft.com/office/drawing/2014/main" id="{46C9A6CE-FA4C-4943-8F9C-FBB26D5B245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697806" y="2647540"/>
              <a:ext cx="121406" cy="90579"/>
            </a:xfrm>
            <a:custGeom>
              <a:avLst/>
              <a:gdLst>
                <a:gd name="T0" fmla="*/ 26 w 37"/>
                <a:gd name="T1" fmla="*/ 1 h 30"/>
                <a:gd name="T2" fmla="*/ 35 w 37"/>
                <a:gd name="T3" fmla="*/ 21 h 30"/>
                <a:gd name="T4" fmla="*/ 26 w 37"/>
                <a:gd name="T5" fmla="*/ 1 h 30"/>
              </a:gdLst>
              <a:ahLst/>
              <a:cxnLst>
                <a:cxn ang="0">
                  <a:pos x="T0" y="T1"/>
                </a:cxn>
                <a:cxn ang="0">
                  <a:pos x="T2" y="T3"/>
                </a:cxn>
                <a:cxn ang="0">
                  <a:pos x="T4" y="T5"/>
                </a:cxn>
              </a:cxnLst>
              <a:rect l="0" t="0" r="r" b="b"/>
              <a:pathLst>
                <a:path w="37" h="30">
                  <a:moveTo>
                    <a:pt x="26" y="1"/>
                  </a:moveTo>
                  <a:cubicBezTo>
                    <a:pt x="35" y="0"/>
                    <a:pt x="37" y="13"/>
                    <a:pt x="35" y="21"/>
                  </a:cubicBezTo>
                  <a:cubicBezTo>
                    <a:pt x="14" y="30"/>
                    <a:pt x="0" y="8"/>
                    <a:pt x="26"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4" name="Freeform 109">
              <a:extLst>
                <a:ext uri="{FF2B5EF4-FFF2-40B4-BE49-F238E27FC236}">
                  <a16:creationId xmlns:a16="http://schemas.microsoft.com/office/drawing/2014/main" id="{558596F9-ED2F-4DC6-B22A-E2C66EBFF7E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083207" y="2710825"/>
              <a:ext cx="154193" cy="84866"/>
            </a:xfrm>
            <a:custGeom>
              <a:avLst/>
              <a:gdLst>
                <a:gd name="T0" fmla="*/ 26 w 47"/>
                <a:gd name="T1" fmla="*/ 0 h 28"/>
                <a:gd name="T2" fmla="*/ 10 w 47"/>
                <a:gd name="T3" fmla="*/ 26 h 28"/>
                <a:gd name="T4" fmla="*/ 26 w 47"/>
                <a:gd name="T5" fmla="*/ 0 h 28"/>
              </a:gdLst>
              <a:ahLst/>
              <a:cxnLst>
                <a:cxn ang="0">
                  <a:pos x="T0" y="T1"/>
                </a:cxn>
                <a:cxn ang="0">
                  <a:pos x="T2" y="T3"/>
                </a:cxn>
                <a:cxn ang="0">
                  <a:pos x="T4" y="T5"/>
                </a:cxn>
              </a:cxnLst>
              <a:rect l="0" t="0" r="r" b="b"/>
              <a:pathLst>
                <a:path w="47" h="28">
                  <a:moveTo>
                    <a:pt x="26" y="0"/>
                  </a:moveTo>
                  <a:cubicBezTo>
                    <a:pt x="47" y="13"/>
                    <a:pt x="28" y="28"/>
                    <a:pt x="10" y="26"/>
                  </a:cubicBezTo>
                  <a:cubicBezTo>
                    <a:pt x="0" y="13"/>
                    <a:pt x="15" y="4"/>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5" name="Freeform 110">
              <a:extLst>
                <a:ext uri="{FF2B5EF4-FFF2-40B4-BE49-F238E27FC236}">
                  <a16:creationId xmlns:a16="http://schemas.microsoft.com/office/drawing/2014/main" id="{0A796E91-DB9C-4A85-AC50-52B7244618E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2500271" y="2701852"/>
              <a:ext cx="127608" cy="114243"/>
            </a:xfrm>
            <a:custGeom>
              <a:avLst/>
              <a:gdLst>
                <a:gd name="T0" fmla="*/ 21 w 39"/>
                <a:gd name="T1" fmla="*/ 1 h 38"/>
                <a:gd name="T2" fmla="*/ 39 w 39"/>
                <a:gd name="T3" fmla="*/ 18 h 38"/>
                <a:gd name="T4" fmla="*/ 21 w 39"/>
                <a:gd name="T5" fmla="*/ 1 h 38"/>
              </a:gdLst>
              <a:ahLst/>
              <a:cxnLst>
                <a:cxn ang="0">
                  <a:pos x="T0" y="T1"/>
                </a:cxn>
                <a:cxn ang="0">
                  <a:pos x="T2" y="T3"/>
                </a:cxn>
                <a:cxn ang="0">
                  <a:pos x="T4" y="T5"/>
                </a:cxn>
              </a:cxnLst>
              <a:rect l="0" t="0" r="r" b="b"/>
              <a:pathLst>
                <a:path w="39" h="38">
                  <a:moveTo>
                    <a:pt x="21" y="1"/>
                  </a:moveTo>
                  <a:cubicBezTo>
                    <a:pt x="35" y="0"/>
                    <a:pt x="38" y="8"/>
                    <a:pt x="39" y="18"/>
                  </a:cubicBezTo>
                  <a:cubicBezTo>
                    <a:pt x="25" y="38"/>
                    <a:pt x="0" y="13"/>
                    <a:pt x="2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6" name="Freeform 111">
              <a:extLst>
                <a:ext uri="{FF2B5EF4-FFF2-40B4-BE49-F238E27FC236}">
                  <a16:creationId xmlns:a16="http://schemas.microsoft.com/office/drawing/2014/main" id="{BDDE8582-BCCB-4067-A898-40B7AF287F9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446706" y="2640739"/>
              <a:ext cx="131153" cy="87315"/>
            </a:xfrm>
            <a:custGeom>
              <a:avLst/>
              <a:gdLst>
                <a:gd name="T0" fmla="*/ 24 w 40"/>
                <a:gd name="T1" fmla="*/ 0 h 29"/>
                <a:gd name="T2" fmla="*/ 20 w 40"/>
                <a:gd name="T3" fmla="*/ 25 h 29"/>
                <a:gd name="T4" fmla="*/ 24 w 40"/>
                <a:gd name="T5" fmla="*/ 0 h 29"/>
              </a:gdLst>
              <a:ahLst/>
              <a:cxnLst>
                <a:cxn ang="0">
                  <a:pos x="T0" y="T1"/>
                </a:cxn>
                <a:cxn ang="0">
                  <a:pos x="T2" y="T3"/>
                </a:cxn>
                <a:cxn ang="0">
                  <a:pos x="T4" y="T5"/>
                </a:cxn>
              </a:cxnLst>
              <a:rect l="0" t="0" r="r" b="b"/>
              <a:pathLst>
                <a:path w="40" h="29">
                  <a:moveTo>
                    <a:pt x="24" y="0"/>
                  </a:moveTo>
                  <a:cubicBezTo>
                    <a:pt x="40" y="1"/>
                    <a:pt x="35" y="29"/>
                    <a:pt x="20" y="25"/>
                  </a:cubicBezTo>
                  <a:cubicBezTo>
                    <a:pt x="0" y="19"/>
                    <a:pt x="5" y="2"/>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7" name="Freeform 112">
              <a:extLst>
                <a:ext uri="{FF2B5EF4-FFF2-40B4-BE49-F238E27FC236}">
                  <a16:creationId xmlns:a16="http://schemas.microsoft.com/office/drawing/2014/main" id="{2CB91EAD-CEDA-4142-A6CA-7771481AAD5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910933" y="2681813"/>
              <a:ext cx="117860"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1" y="1"/>
                    <a:pt x="36" y="24"/>
                    <a:pt x="21" y="27"/>
                  </a:cubicBezTo>
                  <a:cubicBezTo>
                    <a:pt x="1" y="27"/>
                    <a:pt x="0" y="0"/>
                    <a:pt x="1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8" name="Freeform 91">
              <a:extLst>
                <a:ext uri="{FF2B5EF4-FFF2-40B4-BE49-F238E27FC236}">
                  <a16:creationId xmlns:a16="http://schemas.microsoft.com/office/drawing/2014/main" id="{66863EF9-28A8-44EC-AE49-242D560F107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56482" y="2683013"/>
              <a:ext cx="118747"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0" y="1"/>
                    <a:pt x="36" y="24"/>
                    <a:pt x="21" y="27"/>
                  </a:cubicBezTo>
                  <a:cubicBezTo>
                    <a:pt x="1" y="26"/>
                    <a:pt x="0" y="0"/>
                    <a:pt x="1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9" name="Freeform 92">
              <a:extLst>
                <a:ext uri="{FF2B5EF4-FFF2-40B4-BE49-F238E27FC236}">
                  <a16:creationId xmlns:a16="http://schemas.microsoft.com/office/drawing/2014/main" id="{82C2E02B-90DD-4C32-80EB-220355FD8C4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310134" y="2662522"/>
              <a:ext cx="140901" cy="102819"/>
            </a:xfrm>
            <a:custGeom>
              <a:avLst/>
              <a:gdLst>
                <a:gd name="T0" fmla="*/ 28 w 43"/>
                <a:gd name="T1" fmla="*/ 0 h 34"/>
                <a:gd name="T2" fmla="*/ 41 w 43"/>
                <a:gd name="T3" fmla="*/ 21 h 34"/>
                <a:gd name="T4" fmla="*/ 28 w 43"/>
                <a:gd name="T5" fmla="*/ 0 h 34"/>
              </a:gdLst>
              <a:ahLst/>
              <a:cxnLst>
                <a:cxn ang="0">
                  <a:pos x="T0" y="T1"/>
                </a:cxn>
                <a:cxn ang="0">
                  <a:pos x="T2" y="T3"/>
                </a:cxn>
                <a:cxn ang="0">
                  <a:pos x="T4" y="T5"/>
                </a:cxn>
              </a:cxnLst>
              <a:rect l="0" t="0" r="r" b="b"/>
              <a:pathLst>
                <a:path w="43" h="34">
                  <a:moveTo>
                    <a:pt x="28" y="0"/>
                  </a:moveTo>
                  <a:cubicBezTo>
                    <a:pt x="35" y="1"/>
                    <a:pt x="43" y="11"/>
                    <a:pt x="41" y="21"/>
                  </a:cubicBezTo>
                  <a:cubicBezTo>
                    <a:pt x="23" y="34"/>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0" name="Freeform 95">
              <a:extLst>
                <a:ext uri="{FF2B5EF4-FFF2-40B4-BE49-F238E27FC236}">
                  <a16:creationId xmlns:a16="http://schemas.microsoft.com/office/drawing/2014/main" id="{18D22113-ACE7-4ED3-930A-BE0C59688A0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26596" y="3071759"/>
              <a:ext cx="117860"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1" y="2"/>
                    <a:pt x="36" y="24"/>
                    <a:pt x="21" y="27"/>
                  </a:cubicBezTo>
                  <a:cubicBezTo>
                    <a:pt x="1" y="27"/>
                    <a:pt x="0" y="0"/>
                    <a:pt x="1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1" name="Freeform 104">
              <a:extLst>
                <a:ext uri="{FF2B5EF4-FFF2-40B4-BE49-F238E27FC236}">
                  <a16:creationId xmlns:a16="http://schemas.microsoft.com/office/drawing/2014/main" id="{9FF51708-472E-4524-835A-8BBAB99FD8A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450155" y="2695980"/>
              <a:ext cx="7089"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0"/>
                    <a:pt x="2" y="1"/>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73" name="Group 72">
            <a:extLst>
              <a:ext uri="{FF2B5EF4-FFF2-40B4-BE49-F238E27FC236}">
                <a16:creationId xmlns:a16="http://schemas.microsoft.com/office/drawing/2014/main" id="{84C90B19-086C-49B0-9CE7-EEF7B17A17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612043" y="2644569"/>
            <a:ext cx="2581224" cy="1380932"/>
            <a:chOff x="9645734" y="2644569"/>
            <a:chExt cx="2581224" cy="1380932"/>
          </a:xfrm>
        </p:grpSpPr>
        <p:sp>
          <p:nvSpPr>
            <p:cNvPr id="74" name="Freeform 15">
              <a:extLst>
                <a:ext uri="{FF2B5EF4-FFF2-40B4-BE49-F238E27FC236}">
                  <a16:creationId xmlns:a16="http://schemas.microsoft.com/office/drawing/2014/main" id="{D386663F-A31D-4E93-90A4-9E96CFA80E6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960431" y="2983280"/>
              <a:ext cx="121406" cy="72626"/>
            </a:xfrm>
            <a:custGeom>
              <a:avLst/>
              <a:gdLst>
                <a:gd name="T0" fmla="*/ 16 w 37"/>
                <a:gd name="T1" fmla="*/ 0 h 24"/>
                <a:gd name="T2" fmla="*/ 11 w 37"/>
                <a:gd name="T3" fmla="*/ 24 h 24"/>
                <a:gd name="T4" fmla="*/ 16 w 37"/>
                <a:gd name="T5" fmla="*/ 0 h 24"/>
              </a:gdLst>
              <a:ahLst/>
              <a:cxnLst>
                <a:cxn ang="0">
                  <a:pos x="T0" y="T1"/>
                </a:cxn>
                <a:cxn ang="0">
                  <a:pos x="T2" y="T3"/>
                </a:cxn>
                <a:cxn ang="0">
                  <a:pos x="T4" y="T5"/>
                </a:cxn>
              </a:cxnLst>
              <a:rect l="0" t="0" r="r" b="b"/>
              <a:pathLst>
                <a:path w="37" h="24">
                  <a:moveTo>
                    <a:pt x="16" y="0"/>
                  </a:moveTo>
                  <a:cubicBezTo>
                    <a:pt x="37" y="6"/>
                    <a:pt x="30" y="20"/>
                    <a:pt x="11" y="24"/>
                  </a:cubicBezTo>
                  <a:cubicBezTo>
                    <a:pt x="0" y="17"/>
                    <a:pt x="5" y="3"/>
                    <a:pt x="1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5" name="Freeform 18">
              <a:extLst>
                <a:ext uri="{FF2B5EF4-FFF2-40B4-BE49-F238E27FC236}">
                  <a16:creationId xmlns:a16="http://schemas.microsoft.com/office/drawing/2014/main" id="{EEF751A7-3935-45E9-855F-D70447C41FB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645734" y="2968592"/>
              <a:ext cx="138242" cy="78339"/>
            </a:xfrm>
            <a:custGeom>
              <a:avLst/>
              <a:gdLst>
                <a:gd name="T0" fmla="*/ 6 w 42"/>
                <a:gd name="T1" fmla="*/ 6 h 26"/>
                <a:gd name="T2" fmla="*/ 21 w 42"/>
                <a:gd name="T3" fmla="*/ 26 h 26"/>
                <a:gd name="T4" fmla="*/ 6 w 42"/>
                <a:gd name="T5" fmla="*/ 6 h 26"/>
              </a:gdLst>
              <a:ahLst/>
              <a:cxnLst>
                <a:cxn ang="0">
                  <a:pos x="T0" y="T1"/>
                </a:cxn>
                <a:cxn ang="0">
                  <a:pos x="T2" y="T3"/>
                </a:cxn>
                <a:cxn ang="0">
                  <a:pos x="T4" y="T5"/>
                </a:cxn>
              </a:cxnLst>
              <a:rect l="0" t="0" r="r" b="b"/>
              <a:pathLst>
                <a:path w="42" h="26">
                  <a:moveTo>
                    <a:pt x="6" y="6"/>
                  </a:moveTo>
                  <a:cubicBezTo>
                    <a:pt x="25" y="0"/>
                    <a:pt x="42" y="17"/>
                    <a:pt x="21" y="26"/>
                  </a:cubicBezTo>
                  <a:cubicBezTo>
                    <a:pt x="9" y="26"/>
                    <a:pt x="0" y="16"/>
                    <a:pt x="6" y="6"/>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6" name="Freeform 19">
              <a:extLst>
                <a:ext uri="{FF2B5EF4-FFF2-40B4-BE49-F238E27FC236}">
                  <a16:creationId xmlns:a16="http://schemas.microsoft.com/office/drawing/2014/main" id="{573D60F7-85E4-4B4C-BE3D-6482D689159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392476" y="2963228"/>
              <a:ext cx="124951" cy="69362"/>
            </a:xfrm>
            <a:custGeom>
              <a:avLst/>
              <a:gdLst>
                <a:gd name="T0" fmla="*/ 16 w 38"/>
                <a:gd name="T1" fmla="*/ 0 h 23"/>
                <a:gd name="T2" fmla="*/ 10 w 38"/>
                <a:gd name="T3" fmla="*/ 23 h 23"/>
                <a:gd name="T4" fmla="*/ 16 w 38"/>
                <a:gd name="T5" fmla="*/ 0 h 23"/>
              </a:gdLst>
              <a:ahLst/>
              <a:cxnLst>
                <a:cxn ang="0">
                  <a:pos x="T0" y="T1"/>
                </a:cxn>
                <a:cxn ang="0">
                  <a:pos x="T2" y="T3"/>
                </a:cxn>
                <a:cxn ang="0">
                  <a:pos x="T4" y="T5"/>
                </a:cxn>
              </a:cxnLst>
              <a:rect l="0" t="0" r="r" b="b"/>
              <a:pathLst>
                <a:path w="38" h="23">
                  <a:moveTo>
                    <a:pt x="16" y="0"/>
                  </a:moveTo>
                  <a:cubicBezTo>
                    <a:pt x="38" y="8"/>
                    <a:pt x="31" y="18"/>
                    <a:pt x="10" y="23"/>
                  </a:cubicBezTo>
                  <a:cubicBezTo>
                    <a:pt x="0" y="16"/>
                    <a:pt x="4" y="3"/>
                    <a:pt x="1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7" name="Freeform 20">
              <a:extLst>
                <a:ext uri="{FF2B5EF4-FFF2-40B4-BE49-F238E27FC236}">
                  <a16:creationId xmlns:a16="http://schemas.microsoft.com/office/drawing/2014/main" id="{8DA04761-E234-4426-BB80-A161149102F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592750" y="2972204"/>
              <a:ext cx="128495" cy="78339"/>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8" name="Freeform 22">
              <a:extLst>
                <a:ext uri="{FF2B5EF4-FFF2-40B4-BE49-F238E27FC236}">
                  <a16:creationId xmlns:a16="http://schemas.microsoft.com/office/drawing/2014/main" id="{63309113-ADC7-4B22-BE96-8A735C37B58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416808" y="3007761"/>
              <a:ext cx="150648" cy="99554"/>
            </a:xfrm>
            <a:custGeom>
              <a:avLst/>
              <a:gdLst>
                <a:gd name="T0" fmla="*/ 26 w 46"/>
                <a:gd name="T1" fmla="*/ 0 h 33"/>
                <a:gd name="T2" fmla="*/ 38 w 46"/>
                <a:gd name="T3" fmla="*/ 22 h 33"/>
                <a:gd name="T4" fmla="*/ 26 w 46"/>
                <a:gd name="T5" fmla="*/ 0 h 33"/>
              </a:gdLst>
              <a:ahLst/>
              <a:cxnLst>
                <a:cxn ang="0">
                  <a:pos x="T0" y="T1"/>
                </a:cxn>
                <a:cxn ang="0">
                  <a:pos x="T2" y="T3"/>
                </a:cxn>
                <a:cxn ang="0">
                  <a:pos x="T4" y="T5"/>
                </a:cxn>
              </a:cxnLst>
              <a:rect l="0" t="0" r="r" b="b"/>
              <a:pathLst>
                <a:path w="46" h="33">
                  <a:moveTo>
                    <a:pt x="26" y="0"/>
                  </a:moveTo>
                  <a:cubicBezTo>
                    <a:pt x="29" y="0"/>
                    <a:pt x="46" y="16"/>
                    <a:pt x="38" y="22"/>
                  </a:cubicBezTo>
                  <a:cubicBezTo>
                    <a:pt x="16" y="33"/>
                    <a:pt x="0" y="5"/>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9" name="Freeform 23">
              <a:extLst>
                <a:ext uri="{FF2B5EF4-FFF2-40B4-BE49-F238E27FC236}">
                  <a16:creationId xmlns:a16="http://schemas.microsoft.com/office/drawing/2014/main" id="{C6AA2460-B386-4710-9943-F957B4028CA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203242" y="3011025"/>
              <a:ext cx="134697" cy="81603"/>
            </a:xfrm>
            <a:custGeom>
              <a:avLst/>
              <a:gdLst>
                <a:gd name="T0" fmla="*/ 19 w 41"/>
                <a:gd name="T1" fmla="*/ 0 h 27"/>
                <a:gd name="T2" fmla="*/ 8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10"/>
                    <a:pt x="28" y="27"/>
                    <a:pt x="8" y="20"/>
                  </a:cubicBezTo>
                  <a:cubicBezTo>
                    <a:pt x="0" y="8"/>
                    <a:pt x="7" y="2"/>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0" name="Freeform 26">
              <a:extLst>
                <a:ext uri="{FF2B5EF4-FFF2-40B4-BE49-F238E27FC236}">
                  <a16:creationId xmlns:a16="http://schemas.microsoft.com/office/drawing/2014/main" id="{4C0D77C7-5864-439D-94B8-4CE82FF285A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2497" y="2972818"/>
              <a:ext cx="127608" cy="78339"/>
            </a:xfrm>
            <a:custGeom>
              <a:avLst/>
              <a:gdLst>
                <a:gd name="T0" fmla="*/ 24 w 39"/>
                <a:gd name="T1" fmla="*/ 0 h 26"/>
                <a:gd name="T2" fmla="*/ 20 w 39"/>
                <a:gd name="T3" fmla="*/ 25 h 26"/>
                <a:gd name="T4" fmla="*/ 24 w 39"/>
                <a:gd name="T5" fmla="*/ 0 h 26"/>
              </a:gdLst>
              <a:ahLst/>
              <a:cxnLst>
                <a:cxn ang="0">
                  <a:pos x="T0" y="T1"/>
                </a:cxn>
                <a:cxn ang="0">
                  <a:pos x="T2" y="T3"/>
                </a:cxn>
                <a:cxn ang="0">
                  <a:pos x="T4" y="T5"/>
                </a:cxn>
              </a:cxnLst>
              <a:rect l="0" t="0" r="r" b="b"/>
              <a:pathLst>
                <a:path w="39" h="26">
                  <a:moveTo>
                    <a:pt x="24" y="0"/>
                  </a:moveTo>
                  <a:cubicBezTo>
                    <a:pt x="39" y="2"/>
                    <a:pt x="36" y="26"/>
                    <a:pt x="20" y="25"/>
                  </a:cubicBezTo>
                  <a:cubicBezTo>
                    <a:pt x="0" y="18"/>
                    <a:pt x="3" y="3"/>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1" name="Freeform 27">
              <a:extLst>
                <a:ext uri="{FF2B5EF4-FFF2-40B4-BE49-F238E27FC236}">
                  <a16:creationId xmlns:a16="http://schemas.microsoft.com/office/drawing/2014/main" id="{2DADB7CD-640D-42A2-9B13-6318F05F366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137259" y="3002397"/>
              <a:ext cx="131153" cy="93843"/>
            </a:xfrm>
            <a:custGeom>
              <a:avLst/>
              <a:gdLst>
                <a:gd name="T0" fmla="*/ 22 w 40"/>
                <a:gd name="T1" fmla="*/ 0 h 31"/>
                <a:gd name="T2" fmla="*/ 16 w 40"/>
                <a:gd name="T3" fmla="*/ 25 h 31"/>
                <a:gd name="T4" fmla="*/ 22 w 40"/>
                <a:gd name="T5" fmla="*/ 0 h 31"/>
              </a:gdLst>
              <a:ahLst/>
              <a:cxnLst>
                <a:cxn ang="0">
                  <a:pos x="T0" y="T1"/>
                </a:cxn>
                <a:cxn ang="0">
                  <a:pos x="T2" y="T3"/>
                </a:cxn>
                <a:cxn ang="0">
                  <a:pos x="T4" y="T5"/>
                </a:cxn>
              </a:cxnLst>
              <a:rect l="0" t="0" r="r" b="b"/>
              <a:pathLst>
                <a:path w="40" h="31">
                  <a:moveTo>
                    <a:pt x="22" y="0"/>
                  </a:moveTo>
                  <a:cubicBezTo>
                    <a:pt x="39" y="3"/>
                    <a:pt x="40" y="31"/>
                    <a:pt x="16" y="25"/>
                  </a:cubicBezTo>
                  <a:cubicBezTo>
                    <a:pt x="0" y="7"/>
                    <a:pt x="13" y="4"/>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2" name="Freeform 28">
              <a:extLst>
                <a:ext uri="{FF2B5EF4-FFF2-40B4-BE49-F238E27FC236}">
                  <a16:creationId xmlns:a16="http://schemas.microsoft.com/office/drawing/2014/main" id="{84F502C2-997F-4462-83BB-B0B4959C0B4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04199" y="3029326"/>
              <a:ext cx="127608" cy="69362"/>
            </a:xfrm>
            <a:custGeom>
              <a:avLst/>
              <a:gdLst>
                <a:gd name="T0" fmla="*/ 16 w 39"/>
                <a:gd name="T1" fmla="*/ 0 h 23"/>
                <a:gd name="T2" fmla="*/ 11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7"/>
                    <a:pt x="31" y="17"/>
                    <a:pt x="11" y="23"/>
                  </a:cubicBezTo>
                  <a:cubicBezTo>
                    <a:pt x="0" y="16"/>
                    <a:pt x="4" y="2"/>
                    <a:pt x="1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3" name="Freeform 30">
              <a:extLst>
                <a:ext uri="{FF2B5EF4-FFF2-40B4-BE49-F238E27FC236}">
                  <a16:creationId xmlns:a16="http://schemas.microsoft.com/office/drawing/2014/main" id="{C6730C2A-0F13-4A85-82D9-EE0D397DCAB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469090" y="3071411"/>
              <a:ext cx="9748" cy="5712"/>
            </a:xfrm>
            <a:custGeom>
              <a:avLst/>
              <a:gdLst>
                <a:gd name="T0" fmla="*/ 1 w 3"/>
                <a:gd name="T1" fmla="*/ 0 h 2"/>
                <a:gd name="T2" fmla="*/ 2 w 3"/>
                <a:gd name="T3" fmla="*/ 2 h 2"/>
                <a:gd name="T4" fmla="*/ 1 w 3"/>
                <a:gd name="T5" fmla="*/ 0 h 2"/>
              </a:gdLst>
              <a:ahLst/>
              <a:cxnLst>
                <a:cxn ang="0">
                  <a:pos x="T0" y="T1"/>
                </a:cxn>
                <a:cxn ang="0">
                  <a:pos x="T2" y="T3"/>
                </a:cxn>
                <a:cxn ang="0">
                  <a:pos x="T4" y="T5"/>
                </a:cxn>
              </a:cxnLst>
              <a:rect l="0" t="0" r="r" b="b"/>
              <a:pathLst>
                <a:path w="3" h="2">
                  <a:moveTo>
                    <a:pt x="1" y="0"/>
                  </a:moveTo>
                  <a:cubicBezTo>
                    <a:pt x="2" y="1"/>
                    <a:pt x="3" y="2"/>
                    <a:pt x="2" y="2"/>
                  </a:cubicBezTo>
                  <a:cubicBezTo>
                    <a:pt x="1" y="2"/>
                    <a:pt x="0" y="1"/>
                    <a:pt x="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4" name="Freeform 43">
              <a:extLst>
                <a:ext uri="{FF2B5EF4-FFF2-40B4-BE49-F238E27FC236}">
                  <a16:creationId xmlns:a16="http://schemas.microsoft.com/office/drawing/2014/main" id="{B3BD4C90-9991-441F-9365-A9294483E12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42358" y="3300017"/>
              <a:ext cx="143559" cy="75075"/>
            </a:xfrm>
            <a:custGeom>
              <a:avLst/>
              <a:gdLst>
                <a:gd name="T0" fmla="*/ 28 w 44"/>
                <a:gd name="T1" fmla="*/ 0 h 25"/>
                <a:gd name="T2" fmla="*/ 25 w 44"/>
                <a:gd name="T3" fmla="*/ 25 h 25"/>
                <a:gd name="T4" fmla="*/ 28 w 44"/>
                <a:gd name="T5" fmla="*/ 0 h 25"/>
              </a:gdLst>
              <a:ahLst/>
              <a:cxnLst>
                <a:cxn ang="0">
                  <a:pos x="T0" y="T1"/>
                </a:cxn>
                <a:cxn ang="0">
                  <a:pos x="T2" y="T3"/>
                </a:cxn>
                <a:cxn ang="0">
                  <a:pos x="T4" y="T5"/>
                </a:cxn>
              </a:cxnLst>
              <a:rect l="0" t="0" r="r" b="b"/>
              <a:pathLst>
                <a:path w="44" h="25">
                  <a:moveTo>
                    <a:pt x="28" y="0"/>
                  </a:moveTo>
                  <a:cubicBezTo>
                    <a:pt x="44" y="2"/>
                    <a:pt x="38" y="22"/>
                    <a:pt x="25" y="25"/>
                  </a:cubicBezTo>
                  <a:cubicBezTo>
                    <a:pt x="0" y="25"/>
                    <a:pt x="9" y="5"/>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5" name="Freeform 51">
              <a:extLst>
                <a:ext uri="{FF2B5EF4-FFF2-40B4-BE49-F238E27FC236}">
                  <a16:creationId xmlns:a16="http://schemas.microsoft.com/office/drawing/2014/main" id="{3CB171CE-677B-4EE5-B726-47C27425496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287565" y="3374622"/>
              <a:ext cx="115202" cy="90579"/>
            </a:xfrm>
            <a:custGeom>
              <a:avLst/>
              <a:gdLst>
                <a:gd name="T0" fmla="*/ 19 w 35"/>
                <a:gd name="T1" fmla="*/ 0 h 30"/>
                <a:gd name="T2" fmla="*/ 33 w 35"/>
                <a:gd name="T3" fmla="*/ 15 h 30"/>
                <a:gd name="T4" fmla="*/ 25 w 35"/>
                <a:gd name="T5" fmla="*/ 19 h 30"/>
                <a:gd name="T6" fmla="*/ 19 w 35"/>
                <a:gd name="T7" fmla="*/ 0 h 30"/>
              </a:gdLst>
              <a:ahLst/>
              <a:cxnLst>
                <a:cxn ang="0">
                  <a:pos x="T0" y="T1"/>
                </a:cxn>
                <a:cxn ang="0">
                  <a:pos x="T2" y="T3"/>
                </a:cxn>
                <a:cxn ang="0">
                  <a:pos x="T4" y="T5"/>
                </a:cxn>
                <a:cxn ang="0">
                  <a:pos x="T6" y="T7"/>
                </a:cxn>
              </a:cxnLst>
              <a:rect l="0" t="0" r="r" b="b"/>
              <a:pathLst>
                <a:path w="35" h="30">
                  <a:moveTo>
                    <a:pt x="19" y="0"/>
                  </a:moveTo>
                  <a:cubicBezTo>
                    <a:pt x="26" y="0"/>
                    <a:pt x="35" y="8"/>
                    <a:pt x="33" y="15"/>
                  </a:cubicBezTo>
                  <a:cubicBezTo>
                    <a:pt x="30" y="12"/>
                    <a:pt x="27" y="17"/>
                    <a:pt x="25" y="19"/>
                  </a:cubicBezTo>
                  <a:cubicBezTo>
                    <a:pt x="7" y="30"/>
                    <a:pt x="0" y="5"/>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6" name="Freeform 52">
              <a:extLst>
                <a:ext uri="{FF2B5EF4-FFF2-40B4-BE49-F238E27FC236}">
                  <a16:creationId xmlns:a16="http://schemas.microsoft.com/office/drawing/2014/main" id="{4243DBEC-F451-4BAC-A98F-4EBF0C1921B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778835" y="3273725"/>
              <a:ext cx="118747" cy="81603"/>
            </a:xfrm>
            <a:custGeom>
              <a:avLst/>
              <a:gdLst>
                <a:gd name="T0" fmla="*/ 21 w 36"/>
                <a:gd name="T1" fmla="*/ 0 h 27"/>
                <a:gd name="T2" fmla="*/ 22 w 36"/>
                <a:gd name="T3" fmla="*/ 27 h 27"/>
                <a:gd name="T4" fmla="*/ 21 w 36"/>
                <a:gd name="T5" fmla="*/ 0 h 27"/>
              </a:gdLst>
              <a:ahLst/>
              <a:cxnLst>
                <a:cxn ang="0">
                  <a:pos x="T0" y="T1"/>
                </a:cxn>
                <a:cxn ang="0">
                  <a:pos x="T2" y="T3"/>
                </a:cxn>
                <a:cxn ang="0">
                  <a:pos x="T4" y="T5"/>
                </a:cxn>
              </a:cxnLst>
              <a:rect l="0" t="0" r="r" b="b"/>
              <a:pathLst>
                <a:path w="36" h="27">
                  <a:moveTo>
                    <a:pt x="21" y="0"/>
                  </a:moveTo>
                  <a:cubicBezTo>
                    <a:pt x="33" y="3"/>
                    <a:pt x="36" y="23"/>
                    <a:pt x="22" y="27"/>
                  </a:cubicBezTo>
                  <a:cubicBezTo>
                    <a:pt x="3" y="25"/>
                    <a:pt x="0" y="1"/>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7" name="Freeform 53">
              <a:extLst>
                <a:ext uri="{FF2B5EF4-FFF2-40B4-BE49-F238E27FC236}">
                  <a16:creationId xmlns:a16="http://schemas.microsoft.com/office/drawing/2014/main" id="{4E9D873D-7291-4C1F-94CD-715ADB2700E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501219" y="3305143"/>
              <a:ext cx="127608" cy="79154"/>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8" name="Freeform 55">
              <a:extLst>
                <a:ext uri="{FF2B5EF4-FFF2-40B4-BE49-F238E27FC236}">
                  <a16:creationId xmlns:a16="http://schemas.microsoft.com/office/drawing/2014/main" id="{022ECE44-200E-4058-99CF-1A9D8F8E3BD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746682" y="3308407"/>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3"/>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9" name="Freeform 56">
              <a:extLst>
                <a:ext uri="{FF2B5EF4-FFF2-40B4-BE49-F238E27FC236}">
                  <a16:creationId xmlns:a16="http://schemas.microsoft.com/office/drawing/2014/main" id="{4897A97F-5890-4C28-B2B1-9C4C5885B10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675319" y="3319016"/>
              <a:ext cx="128495" cy="72626"/>
            </a:xfrm>
            <a:custGeom>
              <a:avLst/>
              <a:gdLst>
                <a:gd name="T0" fmla="*/ 21 w 39"/>
                <a:gd name="T1" fmla="*/ 0 h 24"/>
                <a:gd name="T2" fmla="*/ 22 w 39"/>
                <a:gd name="T3" fmla="*/ 24 h 24"/>
                <a:gd name="T4" fmla="*/ 21 w 39"/>
                <a:gd name="T5" fmla="*/ 0 h 24"/>
              </a:gdLst>
              <a:ahLst/>
              <a:cxnLst>
                <a:cxn ang="0">
                  <a:pos x="T0" y="T1"/>
                </a:cxn>
                <a:cxn ang="0">
                  <a:pos x="T2" y="T3"/>
                </a:cxn>
                <a:cxn ang="0">
                  <a:pos x="T4" y="T5"/>
                </a:cxn>
              </a:cxnLst>
              <a:rect l="0" t="0" r="r" b="b"/>
              <a:pathLst>
                <a:path w="39" h="24">
                  <a:moveTo>
                    <a:pt x="21" y="0"/>
                  </a:moveTo>
                  <a:cubicBezTo>
                    <a:pt x="37" y="0"/>
                    <a:pt x="39" y="23"/>
                    <a:pt x="22" y="24"/>
                  </a:cubicBezTo>
                  <a:cubicBezTo>
                    <a:pt x="7" y="22"/>
                    <a:pt x="0" y="5"/>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0" name="Freeform 57">
              <a:extLst>
                <a:ext uri="{FF2B5EF4-FFF2-40B4-BE49-F238E27FC236}">
                  <a16:creationId xmlns:a16="http://schemas.microsoft.com/office/drawing/2014/main" id="{03A40F4E-620E-4A37-AE09-BEC49F65BBA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41743" y="3326079"/>
              <a:ext cx="140901" cy="93843"/>
            </a:xfrm>
            <a:custGeom>
              <a:avLst/>
              <a:gdLst>
                <a:gd name="T0" fmla="*/ 27 w 43"/>
                <a:gd name="T1" fmla="*/ 3 h 31"/>
                <a:gd name="T2" fmla="*/ 40 w 43"/>
                <a:gd name="T3" fmla="*/ 23 h 31"/>
                <a:gd name="T4" fmla="*/ 27 w 43"/>
                <a:gd name="T5" fmla="*/ 3 h 31"/>
              </a:gdLst>
              <a:ahLst/>
              <a:cxnLst>
                <a:cxn ang="0">
                  <a:pos x="T0" y="T1"/>
                </a:cxn>
                <a:cxn ang="0">
                  <a:pos x="T2" y="T3"/>
                </a:cxn>
                <a:cxn ang="0">
                  <a:pos x="T4" y="T5"/>
                </a:cxn>
              </a:cxnLst>
              <a:rect l="0" t="0" r="r" b="b"/>
              <a:pathLst>
                <a:path w="43" h="31">
                  <a:moveTo>
                    <a:pt x="27" y="3"/>
                  </a:moveTo>
                  <a:cubicBezTo>
                    <a:pt x="35" y="0"/>
                    <a:pt x="43" y="17"/>
                    <a:pt x="40" y="23"/>
                  </a:cubicBezTo>
                  <a:cubicBezTo>
                    <a:pt x="21" y="31"/>
                    <a:pt x="0" y="15"/>
                    <a:pt x="27"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1" name="Freeform 60">
              <a:extLst>
                <a:ext uri="{FF2B5EF4-FFF2-40B4-BE49-F238E27FC236}">
                  <a16:creationId xmlns:a16="http://schemas.microsoft.com/office/drawing/2014/main" id="{EB710607-2FCD-4801-A601-2BB74E82E9C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186221" y="3347577"/>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4"/>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2" name="Freeform 61">
              <a:extLst>
                <a:ext uri="{FF2B5EF4-FFF2-40B4-BE49-F238E27FC236}">
                  <a16:creationId xmlns:a16="http://schemas.microsoft.com/office/drawing/2014/main" id="{78565A30-A299-44B0-A369-F546B9CA049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432575" y="3363082"/>
              <a:ext cx="137356" cy="99554"/>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5"/>
                    <a:pt x="16" y="0"/>
                    <a:pt x="25"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3" name="Freeform 78">
              <a:extLst>
                <a:ext uri="{FF2B5EF4-FFF2-40B4-BE49-F238E27FC236}">
                  <a16:creationId xmlns:a16="http://schemas.microsoft.com/office/drawing/2014/main" id="{6A2BC99F-457E-41E9-B1B1-1EE99E69656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32099" y="3623124"/>
              <a:ext cx="147990" cy="75075"/>
            </a:xfrm>
            <a:custGeom>
              <a:avLst/>
              <a:gdLst>
                <a:gd name="T0" fmla="*/ 22 w 45"/>
                <a:gd name="T1" fmla="*/ 0 h 25"/>
                <a:gd name="T2" fmla="*/ 28 w 45"/>
                <a:gd name="T3" fmla="*/ 25 h 25"/>
                <a:gd name="T4" fmla="*/ 22 w 45"/>
                <a:gd name="T5" fmla="*/ 0 h 25"/>
              </a:gdLst>
              <a:ahLst/>
              <a:cxnLst>
                <a:cxn ang="0">
                  <a:pos x="T0" y="T1"/>
                </a:cxn>
                <a:cxn ang="0">
                  <a:pos x="T2" y="T3"/>
                </a:cxn>
                <a:cxn ang="0">
                  <a:pos x="T4" y="T5"/>
                </a:cxn>
              </a:cxnLst>
              <a:rect l="0" t="0" r="r" b="b"/>
              <a:pathLst>
                <a:path w="45" h="25">
                  <a:moveTo>
                    <a:pt x="22" y="0"/>
                  </a:moveTo>
                  <a:cubicBezTo>
                    <a:pt x="32" y="1"/>
                    <a:pt x="45" y="21"/>
                    <a:pt x="28" y="25"/>
                  </a:cubicBezTo>
                  <a:cubicBezTo>
                    <a:pt x="9" y="23"/>
                    <a:pt x="0" y="9"/>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4" name="Freeform 79">
              <a:extLst>
                <a:ext uri="{FF2B5EF4-FFF2-40B4-BE49-F238E27FC236}">
                  <a16:creationId xmlns:a16="http://schemas.microsoft.com/office/drawing/2014/main" id="{1ED9AAAB-57D5-418F-9C8F-66729913358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272251" y="3625572"/>
              <a:ext cx="124063" cy="69362"/>
            </a:xfrm>
            <a:custGeom>
              <a:avLst/>
              <a:gdLst>
                <a:gd name="T0" fmla="*/ 20 w 38"/>
                <a:gd name="T1" fmla="*/ 0 h 23"/>
                <a:gd name="T2" fmla="*/ 20 w 38"/>
                <a:gd name="T3" fmla="*/ 22 h 23"/>
                <a:gd name="T4" fmla="*/ 20 w 38"/>
                <a:gd name="T5" fmla="*/ 0 h 23"/>
              </a:gdLst>
              <a:ahLst/>
              <a:cxnLst>
                <a:cxn ang="0">
                  <a:pos x="T0" y="T1"/>
                </a:cxn>
                <a:cxn ang="0">
                  <a:pos x="T2" y="T3"/>
                </a:cxn>
                <a:cxn ang="0">
                  <a:pos x="T4" y="T5"/>
                </a:cxn>
              </a:cxnLst>
              <a:rect l="0" t="0" r="r" b="b"/>
              <a:pathLst>
                <a:path w="38" h="23">
                  <a:moveTo>
                    <a:pt x="20" y="0"/>
                  </a:moveTo>
                  <a:cubicBezTo>
                    <a:pt x="37" y="3"/>
                    <a:pt x="38" y="23"/>
                    <a:pt x="20" y="22"/>
                  </a:cubicBezTo>
                  <a:cubicBezTo>
                    <a:pt x="8" y="18"/>
                    <a:pt x="0" y="5"/>
                    <a:pt x="2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5" name="Freeform 80">
              <a:extLst>
                <a:ext uri="{FF2B5EF4-FFF2-40B4-BE49-F238E27FC236}">
                  <a16:creationId xmlns:a16="http://schemas.microsoft.com/office/drawing/2014/main" id="{27B0F7FF-9FDA-4832-AA28-7A49B38E778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507970" y="3632101"/>
              <a:ext cx="124951" cy="66098"/>
            </a:xfrm>
            <a:custGeom>
              <a:avLst/>
              <a:gdLst>
                <a:gd name="T0" fmla="*/ 21 w 38"/>
                <a:gd name="T1" fmla="*/ 0 h 22"/>
                <a:gd name="T2" fmla="*/ 21 w 38"/>
                <a:gd name="T3" fmla="*/ 22 h 22"/>
                <a:gd name="T4" fmla="*/ 21 w 38"/>
                <a:gd name="T5" fmla="*/ 0 h 22"/>
              </a:gdLst>
              <a:ahLst/>
              <a:cxnLst>
                <a:cxn ang="0">
                  <a:pos x="T0" y="T1"/>
                </a:cxn>
                <a:cxn ang="0">
                  <a:pos x="T2" y="T3"/>
                </a:cxn>
                <a:cxn ang="0">
                  <a:pos x="T4" y="T5"/>
                </a:cxn>
              </a:cxnLst>
              <a:rect l="0" t="0" r="r" b="b"/>
              <a:pathLst>
                <a:path w="38" h="22">
                  <a:moveTo>
                    <a:pt x="21" y="0"/>
                  </a:moveTo>
                  <a:cubicBezTo>
                    <a:pt x="37" y="2"/>
                    <a:pt x="38" y="20"/>
                    <a:pt x="21" y="22"/>
                  </a:cubicBezTo>
                  <a:cubicBezTo>
                    <a:pt x="9" y="16"/>
                    <a:pt x="0" y="6"/>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6" name="Freeform 81">
              <a:extLst>
                <a:ext uri="{FF2B5EF4-FFF2-40B4-BE49-F238E27FC236}">
                  <a16:creationId xmlns:a16="http://schemas.microsoft.com/office/drawing/2014/main" id="{D74EF1D3-B2D1-4F14-8F50-46AEED7D7AE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525289" y="3628835"/>
              <a:ext cx="140901" cy="90579"/>
            </a:xfrm>
            <a:custGeom>
              <a:avLst/>
              <a:gdLst>
                <a:gd name="T0" fmla="*/ 27 w 43"/>
                <a:gd name="T1" fmla="*/ 3 h 30"/>
                <a:gd name="T2" fmla="*/ 40 w 43"/>
                <a:gd name="T3" fmla="*/ 22 h 30"/>
                <a:gd name="T4" fmla="*/ 27 w 43"/>
                <a:gd name="T5" fmla="*/ 3 h 30"/>
              </a:gdLst>
              <a:ahLst/>
              <a:cxnLst>
                <a:cxn ang="0">
                  <a:pos x="T0" y="T1"/>
                </a:cxn>
                <a:cxn ang="0">
                  <a:pos x="T2" y="T3"/>
                </a:cxn>
                <a:cxn ang="0">
                  <a:pos x="T4" y="T5"/>
                </a:cxn>
              </a:cxnLst>
              <a:rect l="0" t="0" r="r" b="b"/>
              <a:pathLst>
                <a:path w="43" h="30">
                  <a:moveTo>
                    <a:pt x="27" y="3"/>
                  </a:moveTo>
                  <a:cubicBezTo>
                    <a:pt x="35" y="0"/>
                    <a:pt x="43" y="16"/>
                    <a:pt x="40" y="22"/>
                  </a:cubicBezTo>
                  <a:cubicBezTo>
                    <a:pt x="21" y="30"/>
                    <a:pt x="0" y="15"/>
                    <a:pt x="27"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7" name="Freeform 82">
              <a:extLst>
                <a:ext uri="{FF2B5EF4-FFF2-40B4-BE49-F238E27FC236}">
                  <a16:creationId xmlns:a16="http://schemas.microsoft.com/office/drawing/2014/main" id="{91A8FE10-BA63-4F35-A987-DDD01DEC537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98431" y="3637811"/>
              <a:ext cx="128495" cy="69362"/>
            </a:xfrm>
            <a:custGeom>
              <a:avLst/>
              <a:gdLst>
                <a:gd name="T0" fmla="*/ 16 w 39"/>
                <a:gd name="T1" fmla="*/ 0 h 23"/>
                <a:gd name="T2" fmla="*/ 10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8"/>
                    <a:pt x="31" y="18"/>
                    <a:pt x="10" y="23"/>
                  </a:cubicBezTo>
                  <a:cubicBezTo>
                    <a:pt x="0" y="16"/>
                    <a:pt x="4" y="3"/>
                    <a:pt x="1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8" name="Freeform 83">
              <a:extLst>
                <a:ext uri="{FF2B5EF4-FFF2-40B4-BE49-F238E27FC236}">
                  <a16:creationId xmlns:a16="http://schemas.microsoft.com/office/drawing/2014/main" id="{478CA902-2280-4691-8C7F-85968E58DE8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026379" y="3619859"/>
              <a:ext cx="131153" cy="157493"/>
            </a:xfrm>
            <a:custGeom>
              <a:avLst/>
              <a:gdLst>
                <a:gd name="T0" fmla="*/ 13 w 40"/>
                <a:gd name="T1" fmla="*/ 7 h 52"/>
                <a:gd name="T2" fmla="*/ 0 w 40"/>
                <a:gd name="T3" fmla="*/ 24 h 52"/>
                <a:gd name="T4" fmla="*/ 13 w 40"/>
                <a:gd name="T5" fmla="*/ 7 h 52"/>
              </a:gdLst>
              <a:ahLst/>
              <a:cxnLst>
                <a:cxn ang="0">
                  <a:pos x="T0" y="T1"/>
                </a:cxn>
                <a:cxn ang="0">
                  <a:pos x="T2" y="T3"/>
                </a:cxn>
                <a:cxn ang="0">
                  <a:pos x="T4" y="T5"/>
                </a:cxn>
              </a:cxnLst>
              <a:rect l="0" t="0" r="r" b="b"/>
              <a:pathLst>
                <a:path w="40" h="52">
                  <a:moveTo>
                    <a:pt x="13" y="7"/>
                  </a:moveTo>
                  <a:cubicBezTo>
                    <a:pt x="40" y="12"/>
                    <a:pt x="18" y="52"/>
                    <a:pt x="0" y="24"/>
                  </a:cubicBezTo>
                  <a:cubicBezTo>
                    <a:pt x="2" y="0"/>
                    <a:pt x="6" y="17"/>
                    <a:pt x="13" y="7"/>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9" name="Freeform 84">
              <a:extLst>
                <a:ext uri="{FF2B5EF4-FFF2-40B4-BE49-F238E27FC236}">
                  <a16:creationId xmlns:a16="http://schemas.microsoft.com/office/drawing/2014/main" id="{ABDFD47C-2B98-4399-807E-C7DF49FE631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751968" y="3643525"/>
              <a:ext cx="131153" cy="88130"/>
            </a:xfrm>
            <a:custGeom>
              <a:avLst/>
              <a:gdLst>
                <a:gd name="T0" fmla="*/ 18 w 40"/>
                <a:gd name="T1" fmla="*/ 1 h 29"/>
                <a:gd name="T2" fmla="*/ 6 w 40"/>
                <a:gd name="T3" fmla="*/ 20 h 29"/>
                <a:gd name="T4" fmla="*/ 18 w 40"/>
                <a:gd name="T5" fmla="*/ 1 h 29"/>
              </a:gdLst>
              <a:ahLst/>
              <a:cxnLst>
                <a:cxn ang="0">
                  <a:pos x="T0" y="T1"/>
                </a:cxn>
                <a:cxn ang="0">
                  <a:pos x="T2" y="T3"/>
                </a:cxn>
                <a:cxn ang="0">
                  <a:pos x="T4" y="T5"/>
                </a:cxn>
              </a:cxnLst>
              <a:rect l="0" t="0" r="r" b="b"/>
              <a:pathLst>
                <a:path w="40" h="29">
                  <a:moveTo>
                    <a:pt x="18" y="1"/>
                  </a:moveTo>
                  <a:cubicBezTo>
                    <a:pt x="40" y="6"/>
                    <a:pt x="25" y="29"/>
                    <a:pt x="6" y="20"/>
                  </a:cubicBezTo>
                  <a:cubicBezTo>
                    <a:pt x="0" y="10"/>
                    <a:pt x="5" y="0"/>
                    <a:pt x="18"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0" name="Freeform 89">
              <a:extLst>
                <a:ext uri="{FF2B5EF4-FFF2-40B4-BE49-F238E27FC236}">
                  <a16:creationId xmlns:a16="http://schemas.microsoft.com/office/drawing/2014/main" id="{B18CDAC6-82CF-48B6-A5F4-EA26D1BAA72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780023" y="3674532"/>
              <a:ext cx="134697" cy="93027"/>
            </a:xfrm>
            <a:custGeom>
              <a:avLst/>
              <a:gdLst>
                <a:gd name="T0" fmla="*/ 23 w 41"/>
                <a:gd name="T1" fmla="*/ 0 h 31"/>
                <a:gd name="T2" fmla="*/ 16 w 41"/>
                <a:gd name="T3" fmla="*/ 25 h 31"/>
                <a:gd name="T4" fmla="*/ 23 w 41"/>
                <a:gd name="T5" fmla="*/ 0 h 31"/>
              </a:gdLst>
              <a:ahLst/>
              <a:cxnLst>
                <a:cxn ang="0">
                  <a:pos x="T0" y="T1"/>
                </a:cxn>
                <a:cxn ang="0">
                  <a:pos x="T2" y="T3"/>
                </a:cxn>
                <a:cxn ang="0">
                  <a:pos x="T4" y="T5"/>
                </a:cxn>
              </a:cxnLst>
              <a:rect l="0" t="0" r="r" b="b"/>
              <a:pathLst>
                <a:path w="41" h="31">
                  <a:moveTo>
                    <a:pt x="23" y="0"/>
                  </a:moveTo>
                  <a:cubicBezTo>
                    <a:pt x="40" y="3"/>
                    <a:pt x="41" y="31"/>
                    <a:pt x="16" y="25"/>
                  </a:cubicBezTo>
                  <a:cubicBezTo>
                    <a:pt x="0" y="7"/>
                    <a:pt x="14" y="4"/>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1" name="Freeform 90">
              <a:extLst>
                <a:ext uri="{FF2B5EF4-FFF2-40B4-BE49-F238E27FC236}">
                  <a16:creationId xmlns:a16="http://schemas.microsoft.com/office/drawing/2014/main" id="{EABFE3E0-B345-41E9-B283-F7FDE9C8CE0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426926" y="3704724"/>
              <a:ext cx="2659" cy="8977"/>
            </a:xfrm>
            <a:custGeom>
              <a:avLst/>
              <a:gdLst>
                <a:gd name="T0" fmla="*/ 0 w 1"/>
                <a:gd name="T1" fmla="*/ 0 h 3"/>
                <a:gd name="T2" fmla="*/ 0 w 1"/>
                <a:gd name="T3" fmla="*/ 2 h 3"/>
                <a:gd name="T4" fmla="*/ 0 w 1"/>
                <a:gd name="T5" fmla="*/ 0 h 3"/>
              </a:gdLst>
              <a:ahLst/>
              <a:cxnLst>
                <a:cxn ang="0">
                  <a:pos x="T0" y="T1"/>
                </a:cxn>
                <a:cxn ang="0">
                  <a:pos x="T2" y="T3"/>
                </a:cxn>
                <a:cxn ang="0">
                  <a:pos x="T4" y="T5"/>
                </a:cxn>
              </a:cxnLst>
              <a:rect l="0" t="0" r="r" b="b"/>
              <a:pathLst>
                <a:path w="1" h="3">
                  <a:moveTo>
                    <a:pt x="0" y="0"/>
                  </a:moveTo>
                  <a:cubicBezTo>
                    <a:pt x="1" y="0"/>
                    <a:pt x="1" y="3"/>
                    <a:pt x="0" y="2"/>
                  </a:cubicBezTo>
                  <a:cubicBezTo>
                    <a:pt x="0" y="1"/>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2" name="Freeform 105">
              <a:extLst>
                <a:ext uri="{FF2B5EF4-FFF2-40B4-BE49-F238E27FC236}">
                  <a16:creationId xmlns:a16="http://schemas.microsoft.com/office/drawing/2014/main" id="{A3A0DB29-268E-4869-B1F8-0244F82C68E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41850" y="3912111"/>
              <a:ext cx="140901" cy="93027"/>
            </a:xfrm>
            <a:custGeom>
              <a:avLst/>
              <a:gdLst>
                <a:gd name="T0" fmla="*/ 26 w 43"/>
                <a:gd name="T1" fmla="*/ 3 h 31"/>
                <a:gd name="T2" fmla="*/ 39 w 43"/>
                <a:gd name="T3" fmla="*/ 23 h 31"/>
                <a:gd name="T4" fmla="*/ 26 w 43"/>
                <a:gd name="T5" fmla="*/ 3 h 31"/>
              </a:gdLst>
              <a:ahLst/>
              <a:cxnLst>
                <a:cxn ang="0">
                  <a:pos x="T0" y="T1"/>
                </a:cxn>
                <a:cxn ang="0">
                  <a:pos x="T2" y="T3"/>
                </a:cxn>
                <a:cxn ang="0">
                  <a:pos x="T4" y="T5"/>
                </a:cxn>
              </a:cxnLst>
              <a:rect l="0" t="0" r="r" b="b"/>
              <a:pathLst>
                <a:path w="43" h="31">
                  <a:moveTo>
                    <a:pt x="26" y="3"/>
                  </a:moveTo>
                  <a:cubicBezTo>
                    <a:pt x="34" y="0"/>
                    <a:pt x="43" y="17"/>
                    <a:pt x="39" y="23"/>
                  </a:cubicBezTo>
                  <a:cubicBezTo>
                    <a:pt x="20" y="31"/>
                    <a:pt x="0" y="15"/>
                    <a:pt x="26"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3" name="Freeform 106">
              <a:extLst>
                <a:ext uri="{FF2B5EF4-FFF2-40B4-BE49-F238E27FC236}">
                  <a16:creationId xmlns:a16="http://schemas.microsoft.com/office/drawing/2014/main" id="{8B58D29C-03B2-4CF6-B843-6D6FE2F18C3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917784" y="3891596"/>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4" name="Freeform 107">
              <a:extLst>
                <a:ext uri="{FF2B5EF4-FFF2-40B4-BE49-F238E27FC236}">
                  <a16:creationId xmlns:a16="http://schemas.microsoft.com/office/drawing/2014/main" id="{9B613FDE-C6E1-41D6-9EDA-0C8CEAE8DAA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505589" y="3936308"/>
              <a:ext cx="154193" cy="81603"/>
            </a:xfrm>
            <a:custGeom>
              <a:avLst/>
              <a:gdLst>
                <a:gd name="T0" fmla="*/ 31 w 47"/>
                <a:gd name="T1" fmla="*/ 0 h 27"/>
                <a:gd name="T2" fmla="*/ 17 w 47"/>
                <a:gd name="T3" fmla="*/ 23 h 27"/>
                <a:gd name="T4" fmla="*/ 31 w 47"/>
                <a:gd name="T5" fmla="*/ 0 h 27"/>
              </a:gdLst>
              <a:ahLst/>
              <a:cxnLst>
                <a:cxn ang="0">
                  <a:pos x="T0" y="T1"/>
                </a:cxn>
                <a:cxn ang="0">
                  <a:pos x="T2" y="T3"/>
                </a:cxn>
                <a:cxn ang="0">
                  <a:pos x="T4" y="T5"/>
                </a:cxn>
              </a:cxnLst>
              <a:rect l="0" t="0" r="r" b="b"/>
              <a:pathLst>
                <a:path w="47" h="27">
                  <a:moveTo>
                    <a:pt x="31" y="0"/>
                  </a:moveTo>
                  <a:cubicBezTo>
                    <a:pt x="47" y="10"/>
                    <a:pt x="32" y="27"/>
                    <a:pt x="17" y="23"/>
                  </a:cubicBezTo>
                  <a:cubicBezTo>
                    <a:pt x="0" y="14"/>
                    <a:pt x="18" y="0"/>
                    <a:pt x="3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5" name="Freeform 108">
              <a:extLst>
                <a:ext uri="{FF2B5EF4-FFF2-40B4-BE49-F238E27FC236}">
                  <a16:creationId xmlns:a16="http://schemas.microsoft.com/office/drawing/2014/main" id="{AFBAEA89-62A9-400B-A466-1EE8194C459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447267" y="3934922"/>
              <a:ext cx="121406" cy="90579"/>
            </a:xfrm>
            <a:custGeom>
              <a:avLst/>
              <a:gdLst>
                <a:gd name="T0" fmla="*/ 26 w 37"/>
                <a:gd name="T1" fmla="*/ 1 h 30"/>
                <a:gd name="T2" fmla="*/ 35 w 37"/>
                <a:gd name="T3" fmla="*/ 21 h 30"/>
                <a:gd name="T4" fmla="*/ 26 w 37"/>
                <a:gd name="T5" fmla="*/ 1 h 30"/>
              </a:gdLst>
              <a:ahLst/>
              <a:cxnLst>
                <a:cxn ang="0">
                  <a:pos x="T0" y="T1"/>
                </a:cxn>
                <a:cxn ang="0">
                  <a:pos x="T2" y="T3"/>
                </a:cxn>
                <a:cxn ang="0">
                  <a:pos x="T4" y="T5"/>
                </a:cxn>
              </a:cxnLst>
              <a:rect l="0" t="0" r="r" b="b"/>
              <a:pathLst>
                <a:path w="37" h="30">
                  <a:moveTo>
                    <a:pt x="26" y="1"/>
                  </a:moveTo>
                  <a:cubicBezTo>
                    <a:pt x="35" y="0"/>
                    <a:pt x="37" y="13"/>
                    <a:pt x="35" y="21"/>
                  </a:cubicBezTo>
                  <a:cubicBezTo>
                    <a:pt x="14" y="30"/>
                    <a:pt x="0" y="8"/>
                    <a:pt x="26"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6" name="Freeform 109">
              <a:extLst>
                <a:ext uri="{FF2B5EF4-FFF2-40B4-BE49-F238E27FC236}">
                  <a16:creationId xmlns:a16="http://schemas.microsoft.com/office/drawing/2014/main" id="{83568151-E0F8-4222-9CEC-EB2079F15D3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013086" y="3907101"/>
              <a:ext cx="154193" cy="84866"/>
            </a:xfrm>
            <a:custGeom>
              <a:avLst/>
              <a:gdLst>
                <a:gd name="T0" fmla="*/ 26 w 47"/>
                <a:gd name="T1" fmla="*/ 0 h 28"/>
                <a:gd name="T2" fmla="*/ 10 w 47"/>
                <a:gd name="T3" fmla="*/ 26 h 28"/>
                <a:gd name="T4" fmla="*/ 26 w 47"/>
                <a:gd name="T5" fmla="*/ 0 h 28"/>
              </a:gdLst>
              <a:ahLst/>
              <a:cxnLst>
                <a:cxn ang="0">
                  <a:pos x="T0" y="T1"/>
                </a:cxn>
                <a:cxn ang="0">
                  <a:pos x="T2" y="T3"/>
                </a:cxn>
                <a:cxn ang="0">
                  <a:pos x="T4" y="T5"/>
                </a:cxn>
              </a:cxnLst>
              <a:rect l="0" t="0" r="r" b="b"/>
              <a:pathLst>
                <a:path w="47" h="28">
                  <a:moveTo>
                    <a:pt x="26" y="0"/>
                  </a:moveTo>
                  <a:cubicBezTo>
                    <a:pt x="47" y="13"/>
                    <a:pt x="28" y="28"/>
                    <a:pt x="10" y="26"/>
                  </a:cubicBezTo>
                  <a:cubicBezTo>
                    <a:pt x="0" y="13"/>
                    <a:pt x="15" y="4"/>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7" name="Freeform 110">
              <a:extLst>
                <a:ext uri="{FF2B5EF4-FFF2-40B4-BE49-F238E27FC236}">
                  <a16:creationId xmlns:a16="http://schemas.microsoft.com/office/drawing/2014/main" id="{47D022F3-A9E3-4A5E-89D5-D0F71556947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682062" y="3908849"/>
              <a:ext cx="127608" cy="114243"/>
            </a:xfrm>
            <a:custGeom>
              <a:avLst/>
              <a:gdLst>
                <a:gd name="T0" fmla="*/ 21 w 39"/>
                <a:gd name="T1" fmla="*/ 1 h 38"/>
                <a:gd name="T2" fmla="*/ 39 w 39"/>
                <a:gd name="T3" fmla="*/ 18 h 38"/>
                <a:gd name="T4" fmla="*/ 21 w 39"/>
                <a:gd name="T5" fmla="*/ 1 h 38"/>
              </a:gdLst>
              <a:ahLst/>
              <a:cxnLst>
                <a:cxn ang="0">
                  <a:pos x="T0" y="T1"/>
                </a:cxn>
                <a:cxn ang="0">
                  <a:pos x="T2" y="T3"/>
                </a:cxn>
                <a:cxn ang="0">
                  <a:pos x="T4" y="T5"/>
                </a:cxn>
              </a:cxnLst>
              <a:rect l="0" t="0" r="r" b="b"/>
              <a:pathLst>
                <a:path w="39" h="38">
                  <a:moveTo>
                    <a:pt x="21" y="1"/>
                  </a:moveTo>
                  <a:cubicBezTo>
                    <a:pt x="35" y="0"/>
                    <a:pt x="38" y="8"/>
                    <a:pt x="39" y="18"/>
                  </a:cubicBezTo>
                  <a:cubicBezTo>
                    <a:pt x="25" y="38"/>
                    <a:pt x="0" y="13"/>
                    <a:pt x="2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8" name="Freeform 111">
              <a:extLst>
                <a:ext uri="{FF2B5EF4-FFF2-40B4-BE49-F238E27FC236}">
                  <a16:creationId xmlns:a16="http://schemas.microsoft.com/office/drawing/2014/main" id="{E80ABF6C-8B84-4FDD-B468-69EBC0DF1FA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754325" y="3919341"/>
              <a:ext cx="131153" cy="87315"/>
            </a:xfrm>
            <a:custGeom>
              <a:avLst/>
              <a:gdLst>
                <a:gd name="T0" fmla="*/ 24 w 40"/>
                <a:gd name="T1" fmla="*/ 0 h 29"/>
                <a:gd name="T2" fmla="*/ 20 w 40"/>
                <a:gd name="T3" fmla="*/ 25 h 29"/>
                <a:gd name="T4" fmla="*/ 24 w 40"/>
                <a:gd name="T5" fmla="*/ 0 h 29"/>
              </a:gdLst>
              <a:ahLst/>
              <a:cxnLst>
                <a:cxn ang="0">
                  <a:pos x="T0" y="T1"/>
                </a:cxn>
                <a:cxn ang="0">
                  <a:pos x="T2" y="T3"/>
                </a:cxn>
                <a:cxn ang="0">
                  <a:pos x="T4" y="T5"/>
                </a:cxn>
              </a:cxnLst>
              <a:rect l="0" t="0" r="r" b="b"/>
              <a:pathLst>
                <a:path w="40" h="29">
                  <a:moveTo>
                    <a:pt x="24" y="0"/>
                  </a:moveTo>
                  <a:cubicBezTo>
                    <a:pt x="40" y="1"/>
                    <a:pt x="35" y="29"/>
                    <a:pt x="20" y="25"/>
                  </a:cubicBezTo>
                  <a:cubicBezTo>
                    <a:pt x="0" y="19"/>
                    <a:pt x="5" y="2"/>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9" name="Freeform 112">
              <a:extLst>
                <a:ext uri="{FF2B5EF4-FFF2-40B4-BE49-F238E27FC236}">
                  <a16:creationId xmlns:a16="http://schemas.microsoft.com/office/drawing/2014/main" id="{A63CF3ED-FA07-491D-96A3-570EBE3D8DE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239462" y="3919341"/>
              <a:ext cx="117860"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1" y="1"/>
                    <a:pt x="36" y="24"/>
                    <a:pt x="21" y="27"/>
                  </a:cubicBezTo>
                  <a:cubicBezTo>
                    <a:pt x="1" y="27"/>
                    <a:pt x="0" y="0"/>
                    <a:pt x="1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0" name="Freeform 7">
              <a:extLst>
                <a:ext uri="{FF2B5EF4-FFF2-40B4-BE49-F238E27FC236}">
                  <a16:creationId xmlns:a16="http://schemas.microsoft.com/office/drawing/2014/main" id="{811F8E6F-D291-4B7B-B7BF-550B2E00255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868711" y="3000473"/>
              <a:ext cx="138242" cy="100371"/>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1" name="Freeform 40">
              <a:extLst>
                <a:ext uri="{FF2B5EF4-FFF2-40B4-BE49-F238E27FC236}">
                  <a16:creationId xmlns:a16="http://schemas.microsoft.com/office/drawing/2014/main" id="{3EC1E4BC-EE19-4EFA-A0CB-F463DEC714D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885783" y="3343203"/>
              <a:ext cx="134697" cy="81603"/>
            </a:xfrm>
            <a:custGeom>
              <a:avLst/>
              <a:gdLst>
                <a:gd name="T0" fmla="*/ 19 w 41"/>
                <a:gd name="T1" fmla="*/ 0 h 27"/>
                <a:gd name="T2" fmla="*/ 7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9"/>
                    <a:pt x="28" y="27"/>
                    <a:pt x="7" y="20"/>
                  </a:cubicBezTo>
                  <a:cubicBezTo>
                    <a:pt x="0" y="8"/>
                    <a:pt x="7" y="1"/>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2" name="Freeform 46">
              <a:extLst>
                <a:ext uri="{FF2B5EF4-FFF2-40B4-BE49-F238E27FC236}">
                  <a16:creationId xmlns:a16="http://schemas.microsoft.com/office/drawing/2014/main" id="{76FFB2EA-7A93-40A0-8EA9-50EC44B5D35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2105552" y="3380741"/>
              <a:ext cx="121406" cy="81603"/>
            </a:xfrm>
            <a:custGeom>
              <a:avLst/>
              <a:gdLst>
                <a:gd name="T0" fmla="*/ 19 w 37"/>
                <a:gd name="T1" fmla="*/ 1 h 27"/>
                <a:gd name="T2" fmla="*/ 21 w 37"/>
                <a:gd name="T3" fmla="*/ 27 h 27"/>
                <a:gd name="T4" fmla="*/ 19 w 37"/>
                <a:gd name="T5" fmla="*/ 1 h 27"/>
              </a:gdLst>
              <a:ahLst/>
              <a:cxnLst>
                <a:cxn ang="0">
                  <a:pos x="T0" y="T1"/>
                </a:cxn>
                <a:cxn ang="0">
                  <a:pos x="T2" y="T3"/>
                </a:cxn>
                <a:cxn ang="0">
                  <a:pos x="T4" y="T5"/>
                </a:cxn>
              </a:cxnLst>
              <a:rect l="0" t="0" r="r" b="b"/>
              <a:pathLst>
                <a:path w="37" h="27">
                  <a:moveTo>
                    <a:pt x="19" y="1"/>
                  </a:moveTo>
                  <a:cubicBezTo>
                    <a:pt x="31" y="2"/>
                    <a:pt x="37" y="24"/>
                    <a:pt x="21" y="27"/>
                  </a:cubicBezTo>
                  <a:cubicBezTo>
                    <a:pt x="1" y="27"/>
                    <a:pt x="0" y="0"/>
                    <a:pt x="1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3" name="Freeform 64">
              <a:extLst>
                <a:ext uri="{FF2B5EF4-FFF2-40B4-BE49-F238E27FC236}">
                  <a16:creationId xmlns:a16="http://schemas.microsoft.com/office/drawing/2014/main" id="{17A60978-99CE-43C4-A85A-4880391717D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2011285" y="3669345"/>
              <a:ext cx="137356" cy="100371"/>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4" name="Freeform 75">
              <a:extLst>
                <a:ext uri="{FF2B5EF4-FFF2-40B4-BE49-F238E27FC236}">
                  <a16:creationId xmlns:a16="http://schemas.microsoft.com/office/drawing/2014/main" id="{E9FF172D-4BA6-4E22-A7E2-12963E775E1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764931" y="3633439"/>
              <a:ext cx="128495" cy="78339"/>
            </a:xfrm>
            <a:custGeom>
              <a:avLst/>
              <a:gdLst>
                <a:gd name="T0" fmla="*/ 23 w 39"/>
                <a:gd name="T1" fmla="*/ 0 h 26"/>
                <a:gd name="T2" fmla="*/ 19 w 39"/>
                <a:gd name="T3" fmla="*/ 26 h 26"/>
                <a:gd name="T4" fmla="*/ 23 w 39"/>
                <a:gd name="T5" fmla="*/ 0 h 26"/>
              </a:gdLst>
              <a:ahLst/>
              <a:cxnLst>
                <a:cxn ang="0">
                  <a:pos x="T0" y="T1"/>
                </a:cxn>
                <a:cxn ang="0">
                  <a:pos x="T2" y="T3"/>
                </a:cxn>
                <a:cxn ang="0">
                  <a:pos x="T4" y="T5"/>
                </a:cxn>
              </a:cxnLst>
              <a:rect l="0" t="0" r="r" b="b"/>
              <a:pathLst>
                <a:path w="39" h="26">
                  <a:moveTo>
                    <a:pt x="23" y="0"/>
                  </a:moveTo>
                  <a:cubicBezTo>
                    <a:pt x="39" y="3"/>
                    <a:pt x="34" y="25"/>
                    <a:pt x="19" y="26"/>
                  </a:cubicBezTo>
                  <a:cubicBezTo>
                    <a:pt x="0" y="19"/>
                    <a:pt x="7" y="3"/>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5" name="Freeform 91">
              <a:extLst>
                <a:ext uri="{FF2B5EF4-FFF2-40B4-BE49-F238E27FC236}">
                  <a16:creationId xmlns:a16="http://schemas.microsoft.com/office/drawing/2014/main" id="{F9030161-25F7-4037-B934-C8968DC6A9D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2093025" y="3918140"/>
              <a:ext cx="118747"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0" y="1"/>
                    <a:pt x="36" y="24"/>
                    <a:pt x="21" y="27"/>
                  </a:cubicBezTo>
                  <a:cubicBezTo>
                    <a:pt x="1" y="26"/>
                    <a:pt x="0" y="0"/>
                    <a:pt x="1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6" name="Freeform 92">
              <a:extLst>
                <a:ext uri="{FF2B5EF4-FFF2-40B4-BE49-F238E27FC236}">
                  <a16:creationId xmlns:a16="http://schemas.microsoft.com/office/drawing/2014/main" id="{4BEA4B47-CB5A-4909-AA74-9C7A005DBE5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748979" y="3917415"/>
              <a:ext cx="140901" cy="102819"/>
            </a:xfrm>
            <a:custGeom>
              <a:avLst/>
              <a:gdLst>
                <a:gd name="T0" fmla="*/ 28 w 43"/>
                <a:gd name="T1" fmla="*/ 0 h 34"/>
                <a:gd name="T2" fmla="*/ 41 w 43"/>
                <a:gd name="T3" fmla="*/ 21 h 34"/>
                <a:gd name="T4" fmla="*/ 28 w 43"/>
                <a:gd name="T5" fmla="*/ 0 h 34"/>
              </a:gdLst>
              <a:ahLst/>
              <a:cxnLst>
                <a:cxn ang="0">
                  <a:pos x="T0" y="T1"/>
                </a:cxn>
                <a:cxn ang="0">
                  <a:pos x="T2" y="T3"/>
                </a:cxn>
                <a:cxn ang="0">
                  <a:pos x="T4" y="T5"/>
                </a:cxn>
              </a:cxnLst>
              <a:rect l="0" t="0" r="r" b="b"/>
              <a:pathLst>
                <a:path w="43" h="34">
                  <a:moveTo>
                    <a:pt x="28" y="0"/>
                  </a:moveTo>
                  <a:cubicBezTo>
                    <a:pt x="35" y="1"/>
                    <a:pt x="43" y="11"/>
                    <a:pt x="41" y="21"/>
                  </a:cubicBezTo>
                  <a:cubicBezTo>
                    <a:pt x="23" y="34"/>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7" name="Freeform 104">
              <a:extLst>
                <a:ext uri="{FF2B5EF4-FFF2-40B4-BE49-F238E27FC236}">
                  <a16:creationId xmlns:a16="http://schemas.microsoft.com/office/drawing/2014/main" id="{7FAAD014-C0FA-424B-80A5-9E065876566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811011" y="3981065"/>
              <a:ext cx="7089"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0"/>
                    <a:pt x="2" y="1"/>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8" name="Freeform 94">
              <a:extLst>
                <a:ext uri="{FF2B5EF4-FFF2-40B4-BE49-F238E27FC236}">
                  <a16:creationId xmlns:a16="http://schemas.microsoft.com/office/drawing/2014/main" id="{ADEAE038-F8B8-4E63-8EF3-B8C9F352BC2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0712617" y="2701518"/>
              <a:ext cx="138242" cy="102819"/>
            </a:xfrm>
            <a:custGeom>
              <a:avLst/>
              <a:gdLst>
                <a:gd name="T0" fmla="*/ 29 w 42"/>
                <a:gd name="T1" fmla="*/ 1 h 34"/>
                <a:gd name="T2" fmla="*/ 40 w 42"/>
                <a:gd name="T3" fmla="*/ 20 h 34"/>
                <a:gd name="T4" fmla="*/ 29 w 42"/>
                <a:gd name="T5" fmla="*/ 1 h 34"/>
              </a:gdLst>
              <a:ahLst/>
              <a:cxnLst>
                <a:cxn ang="0">
                  <a:pos x="T0" y="T1"/>
                </a:cxn>
                <a:cxn ang="0">
                  <a:pos x="T2" y="T3"/>
                </a:cxn>
                <a:cxn ang="0">
                  <a:pos x="T4" y="T5"/>
                </a:cxn>
              </a:cxnLst>
              <a:rect l="0" t="0" r="r" b="b"/>
              <a:pathLst>
                <a:path w="42" h="34">
                  <a:moveTo>
                    <a:pt x="29" y="1"/>
                  </a:moveTo>
                  <a:cubicBezTo>
                    <a:pt x="38" y="0"/>
                    <a:pt x="42" y="12"/>
                    <a:pt x="40" y="20"/>
                  </a:cubicBezTo>
                  <a:cubicBezTo>
                    <a:pt x="22" y="34"/>
                    <a:pt x="0" y="9"/>
                    <a:pt x="2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9" name="Freeform 97">
              <a:extLst>
                <a:ext uri="{FF2B5EF4-FFF2-40B4-BE49-F238E27FC236}">
                  <a16:creationId xmlns:a16="http://schemas.microsoft.com/office/drawing/2014/main" id="{EE27DFAF-D3C6-45F4-82BD-40694B93504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1267156" y="2648770"/>
              <a:ext cx="190526" cy="121588"/>
            </a:xfrm>
            <a:custGeom>
              <a:avLst/>
              <a:gdLst>
                <a:gd name="T0" fmla="*/ 42 w 58"/>
                <a:gd name="T1" fmla="*/ 0 h 40"/>
                <a:gd name="T2" fmla="*/ 53 w 58"/>
                <a:gd name="T3" fmla="*/ 17 h 40"/>
                <a:gd name="T4" fmla="*/ 42 w 58"/>
                <a:gd name="T5" fmla="*/ 0 h 40"/>
              </a:gdLst>
              <a:ahLst/>
              <a:cxnLst>
                <a:cxn ang="0">
                  <a:pos x="T0" y="T1"/>
                </a:cxn>
                <a:cxn ang="0">
                  <a:pos x="T2" y="T3"/>
                </a:cxn>
                <a:cxn ang="0">
                  <a:pos x="T4" y="T5"/>
                </a:cxn>
              </a:cxnLst>
              <a:rect l="0" t="0" r="r" b="b"/>
              <a:pathLst>
                <a:path w="58" h="40">
                  <a:moveTo>
                    <a:pt x="42" y="0"/>
                  </a:moveTo>
                  <a:cubicBezTo>
                    <a:pt x="52" y="0"/>
                    <a:pt x="50" y="9"/>
                    <a:pt x="53" y="17"/>
                  </a:cubicBezTo>
                  <a:cubicBezTo>
                    <a:pt x="58" y="40"/>
                    <a:pt x="0" y="6"/>
                    <a:pt x="4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0" name="Freeform 98">
              <a:extLst>
                <a:ext uri="{FF2B5EF4-FFF2-40B4-BE49-F238E27FC236}">
                  <a16:creationId xmlns:a16="http://schemas.microsoft.com/office/drawing/2014/main" id="{8487C53E-4660-4917-B3D0-431F1C9D8FD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1838946" y="2731564"/>
              <a:ext cx="147990" cy="79154"/>
            </a:xfrm>
            <a:custGeom>
              <a:avLst/>
              <a:gdLst>
                <a:gd name="T0" fmla="*/ 23 w 45"/>
                <a:gd name="T1" fmla="*/ 0 h 26"/>
                <a:gd name="T2" fmla="*/ 30 w 45"/>
                <a:gd name="T3" fmla="*/ 26 h 26"/>
                <a:gd name="T4" fmla="*/ 23 w 45"/>
                <a:gd name="T5" fmla="*/ 0 h 26"/>
              </a:gdLst>
              <a:ahLst/>
              <a:cxnLst>
                <a:cxn ang="0">
                  <a:pos x="T0" y="T1"/>
                </a:cxn>
                <a:cxn ang="0">
                  <a:pos x="T2" y="T3"/>
                </a:cxn>
                <a:cxn ang="0">
                  <a:pos x="T4" y="T5"/>
                </a:cxn>
              </a:cxnLst>
              <a:rect l="0" t="0" r="r" b="b"/>
              <a:pathLst>
                <a:path w="45" h="26">
                  <a:moveTo>
                    <a:pt x="23" y="0"/>
                  </a:moveTo>
                  <a:cubicBezTo>
                    <a:pt x="33" y="2"/>
                    <a:pt x="45" y="21"/>
                    <a:pt x="30" y="26"/>
                  </a:cubicBezTo>
                  <a:cubicBezTo>
                    <a:pt x="10" y="24"/>
                    <a:pt x="0" y="8"/>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1" name="Freeform 99">
              <a:extLst>
                <a:ext uri="{FF2B5EF4-FFF2-40B4-BE49-F238E27FC236}">
                  <a16:creationId xmlns:a16="http://schemas.microsoft.com/office/drawing/2014/main" id="{5F2131A8-F666-4178-82AA-C9B0A49A7E3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1508543" y="2648772"/>
              <a:ext cx="219770" cy="121588"/>
            </a:xfrm>
            <a:custGeom>
              <a:avLst/>
              <a:gdLst>
                <a:gd name="T0" fmla="*/ 36 w 67"/>
                <a:gd name="T1" fmla="*/ 0 h 40"/>
                <a:gd name="T2" fmla="*/ 44 w 67"/>
                <a:gd name="T3" fmla="*/ 2 h 40"/>
                <a:gd name="T4" fmla="*/ 31 w 67"/>
                <a:gd name="T5" fmla="*/ 2 h 40"/>
                <a:gd name="T6" fmla="*/ 36 w 67"/>
                <a:gd name="T7" fmla="*/ 0 h 40"/>
              </a:gdLst>
              <a:ahLst/>
              <a:cxnLst>
                <a:cxn ang="0">
                  <a:pos x="T0" y="T1"/>
                </a:cxn>
                <a:cxn ang="0">
                  <a:pos x="T2" y="T3"/>
                </a:cxn>
                <a:cxn ang="0">
                  <a:pos x="T4" y="T5"/>
                </a:cxn>
                <a:cxn ang="0">
                  <a:pos x="T6" y="T7"/>
                </a:cxn>
              </a:cxnLst>
              <a:rect l="0" t="0" r="r" b="b"/>
              <a:pathLst>
                <a:path w="67" h="40">
                  <a:moveTo>
                    <a:pt x="36" y="0"/>
                  </a:moveTo>
                  <a:cubicBezTo>
                    <a:pt x="39" y="3"/>
                    <a:pt x="41" y="0"/>
                    <a:pt x="44" y="2"/>
                  </a:cubicBezTo>
                  <a:cubicBezTo>
                    <a:pt x="67" y="40"/>
                    <a:pt x="0" y="25"/>
                    <a:pt x="31" y="2"/>
                  </a:cubicBezTo>
                  <a:cubicBezTo>
                    <a:pt x="24" y="11"/>
                    <a:pt x="31" y="5"/>
                    <a:pt x="3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2" name="Freeform 100">
              <a:extLst>
                <a:ext uri="{FF2B5EF4-FFF2-40B4-BE49-F238E27FC236}">
                  <a16:creationId xmlns:a16="http://schemas.microsoft.com/office/drawing/2014/main" id="{A86F73EE-D17F-4FD3-A7C4-D242F54B3D7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2089660" y="2691453"/>
              <a:ext cx="128495" cy="93843"/>
            </a:xfrm>
            <a:custGeom>
              <a:avLst/>
              <a:gdLst>
                <a:gd name="T0" fmla="*/ 28 w 39"/>
                <a:gd name="T1" fmla="*/ 1 h 31"/>
                <a:gd name="T2" fmla="*/ 39 w 39"/>
                <a:gd name="T3" fmla="*/ 21 h 31"/>
                <a:gd name="T4" fmla="*/ 28 w 39"/>
                <a:gd name="T5" fmla="*/ 1 h 31"/>
              </a:gdLst>
              <a:ahLst/>
              <a:cxnLst>
                <a:cxn ang="0">
                  <a:pos x="T0" y="T1"/>
                </a:cxn>
                <a:cxn ang="0">
                  <a:pos x="T2" y="T3"/>
                </a:cxn>
                <a:cxn ang="0">
                  <a:pos x="T4" y="T5"/>
                </a:cxn>
              </a:cxnLst>
              <a:rect l="0" t="0" r="r" b="b"/>
              <a:pathLst>
                <a:path w="39" h="31">
                  <a:moveTo>
                    <a:pt x="28" y="1"/>
                  </a:moveTo>
                  <a:cubicBezTo>
                    <a:pt x="38" y="0"/>
                    <a:pt x="38" y="12"/>
                    <a:pt x="39" y="21"/>
                  </a:cubicBezTo>
                  <a:cubicBezTo>
                    <a:pt x="18" y="31"/>
                    <a:pt x="0" y="12"/>
                    <a:pt x="28"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3" name="Freeform 101">
              <a:extLst>
                <a:ext uri="{FF2B5EF4-FFF2-40B4-BE49-F238E27FC236}">
                  <a16:creationId xmlns:a16="http://schemas.microsoft.com/office/drawing/2014/main" id="{C73F7B73-6085-426A-8F4B-77EC4855F29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0954159" y="2682227"/>
              <a:ext cx="138242" cy="81603"/>
            </a:xfrm>
            <a:custGeom>
              <a:avLst/>
              <a:gdLst>
                <a:gd name="T0" fmla="*/ 22 w 42"/>
                <a:gd name="T1" fmla="*/ 0 h 27"/>
                <a:gd name="T2" fmla="*/ 14 w 42"/>
                <a:gd name="T3" fmla="*/ 25 h 27"/>
                <a:gd name="T4" fmla="*/ 22 w 42"/>
                <a:gd name="T5" fmla="*/ 0 h 27"/>
              </a:gdLst>
              <a:ahLst/>
              <a:cxnLst>
                <a:cxn ang="0">
                  <a:pos x="T0" y="T1"/>
                </a:cxn>
                <a:cxn ang="0">
                  <a:pos x="T2" y="T3"/>
                </a:cxn>
                <a:cxn ang="0">
                  <a:pos x="T4" y="T5"/>
                </a:cxn>
              </a:cxnLst>
              <a:rect l="0" t="0" r="r" b="b"/>
              <a:pathLst>
                <a:path w="42" h="27">
                  <a:moveTo>
                    <a:pt x="22" y="0"/>
                  </a:moveTo>
                  <a:cubicBezTo>
                    <a:pt x="42" y="7"/>
                    <a:pt x="28" y="27"/>
                    <a:pt x="14" y="25"/>
                  </a:cubicBezTo>
                  <a:cubicBezTo>
                    <a:pt x="0" y="18"/>
                    <a:pt x="9" y="2"/>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4" name="Freeform 102">
              <a:extLst>
                <a:ext uri="{FF2B5EF4-FFF2-40B4-BE49-F238E27FC236}">
                  <a16:creationId xmlns:a16="http://schemas.microsoft.com/office/drawing/2014/main" id="{9EA8B1B7-09BF-4A83-95D7-8537590B2B4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0437628" y="2691728"/>
              <a:ext cx="121406" cy="99554"/>
            </a:xfrm>
            <a:custGeom>
              <a:avLst/>
              <a:gdLst>
                <a:gd name="T0" fmla="*/ 21 w 37"/>
                <a:gd name="T1" fmla="*/ 0 h 33"/>
                <a:gd name="T2" fmla="*/ 19 w 37"/>
                <a:gd name="T3" fmla="*/ 23 h 33"/>
                <a:gd name="T4" fmla="*/ 21 w 37"/>
                <a:gd name="T5" fmla="*/ 0 h 33"/>
              </a:gdLst>
              <a:ahLst/>
              <a:cxnLst>
                <a:cxn ang="0">
                  <a:pos x="T0" y="T1"/>
                </a:cxn>
                <a:cxn ang="0">
                  <a:pos x="T2" y="T3"/>
                </a:cxn>
                <a:cxn ang="0">
                  <a:pos x="T4" y="T5"/>
                </a:cxn>
              </a:cxnLst>
              <a:rect l="0" t="0" r="r" b="b"/>
              <a:pathLst>
                <a:path w="37" h="33">
                  <a:moveTo>
                    <a:pt x="21" y="0"/>
                  </a:moveTo>
                  <a:cubicBezTo>
                    <a:pt x="37" y="0"/>
                    <a:pt x="29" y="33"/>
                    <a:pt x="19" y="23"/>
                  </a:cubicBezTo>
                  <a:cubicBezTo>
                    <a:pt x="0" y="30"/>
                    <a:pt x="3" y="0"/>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5" name="Freeform 103">
              <a:extLst>
                <a:ext uri="{FF2B5EF4-FFF2-40B4-BE49-F238E27FC236}">
                  <a16:creationId xmlns:a16="http://schemas.microsoft.com/office/drawing/2014/main" id="{911BC32C-2EEE-4B53-9A0C-8E8CA9E824E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0187617" y="2652035"/>
              <a:ext cx="140901" cy="102819"/>
            </a:xfrm>
            <a:custGeom>
              <a:avLst/>
              <a:gdLst>
                <a:gd name="T0" fmla="*/ 28 w 43"/>
                <a:gd name="T1" fmla="*/ 0 h 34"/>
                <a:gd name="T2" fmla="*/ 41 w 43"/>
                <a:gd name="T3" fmla="*/ 21 h 34"/>
                <a:gd name="T4" fmla="*/ 28 w 43"/>
                <a:gd name="T5" fmla="*/ 0 h 34"/>
              </a:gdLst>
              <a:ahLst/>
              <a:cxnLst>
                <a:cxn ang="0">
                  <a:pos x="T0" y="T1"/>
                </a:cxn>
                <a:cxn ang="0">
                  <a:pos x="T2" y="T3"/>
                </a:cxn>
                <a:cxn ang="0">
                  <a:pos x="T4" y="T5"/>
                </a:cxn>
              </a:cxnLst>
              <a:rect l="0" t="0" r="r" b="b"/>
              <a:pathLst>
                <a:path w="43" h="34">
                  <a:moveTo>
                    <a:pt x="28" y="0"/>
                  </a:moveTo>
                  <a:cubicBezTo>
                    <a:pt x="35" y="1"/>
                    <a:pt x="43" y="11"/>
                    <a:pt x="41" y="21"/>
                  </a:cubicBezTo>
                  <a:cubicBezTo>
                    <a:pt x="23" y="34"/>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6" name="Freeform 113">
              <a:extLst>
                <a:ext uri="{FF2B5EF4-FFF2-40B4-BE49-F238E27FC236}">
                  <a16:creationId xmlns:a16="http://schemas.microsoft.com/office/drawing/2014/main" id="{8026FF8F-715D-4F6F-81C0-B77733DC3CA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1346025" y="2700181"/>
              <a:ext cx="9748" cy="8977"/>
            </a:xfrm>
            <a:custGeom>
              <a:avLst/>
              <a:gdLst>
                <a:gd name="T0" fmla="*/ 1 w 3"/>
                <a:gd name="T1" fmla="*/ 0 h 3"/>
                <a:gd name="T2" fmla="*/ 3 w 3"/>
                <a:gd name="T3" fmla="*/ 1 h 3"/>
                <a:gd name="T4" fmla="*/ 1 w 3"/>
                <a:gd name="T5" fmla="*/ 0 h 3"/>
              </a:gdLst>
              <a:ahLst/>
              <a:cxnLst>
                <a:cxn ang="0">
                  <a:pos x="T0" y="T1"/>
                </a:cxn>
                <a:cxn ang="0">
                  <a:pos x="T2" y="T3"/>
                </a:cxn>
                <a:cxn ang="0">
                  <a:pos x="T4" y="T5"/>
                </a:cxn>
              </a:cxnLst>
              <a:rect l="0" t="0" r="r" b="b"/>
              <a:pathLst>
                <a:path w="3" h="3">
                  <a:moveTo>
                    <a:pt x="1" y="0"/>
                  </a:moveTo>
                  <a:cubicBezTo>
                    <a:pt x="1" y="0"/>
                    <a:pt x="2" y="1"/>
                    <a:pt x="3" y="1"/>
                  </a:cubicBezTo>
                  <a:cubicBezTo>
                    <a:pt x="2" y="3"/>
                    <a:pt x="0" y="1"/>
                    <a:pt x="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7" name="Freeform 115">
              <a:extLst>
                <a:ext uri="{FF2B5EF4-FFF2-40B4-BE49-F238E27FC236}">
                  <a16:creationId xmlns:a16="http://schemas.microsoft.com/office/drawing/2014/main" id="{CA53BB35-50E9-4D48-B4C1-FFEFAFC89E5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1920260" y="2644569"/>
              <a:ext cx="6204"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0"/>
                    <a:pt x="2" y="1"/>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8" name="Freeform 117">
              <a:extLst>
                <a:ext uri="{FF2B5EF4-FFF2-40B4-BE49-F238E27FC236}">
                  <a16:creationId xmlns:a16="http://schemas.microsoft.com/office/drawing/2014/main" id="{A68BDAB2-5D65-494D-9187-537E34F00C1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0183195" y="2685492"/>
              <a:ext cx="7089"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1"/>
                    <a:pt x="2" y="1"/>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9" name="Freeform 119">
              <a:extLst>
                <a:ext uri="{FF2B5EF4-FFF2-40B4-BE49-F238E27FC236}">
                  <a16:creationId xmlns:a16="http://schemas.microsoft.com/office/drawing/2014/main" id="{8FC7B770-8274-4FFA-A115-71C5CA0E9C1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9895042" y="2672028"/>
              <a:ext cx="127608" cy="150965"/>
            </a:xfrm>
            <a:custGeom>
              <a:avLst/>
              <a:gdLst>
                <a:gd name="T0" fmla="*/ 13 w 39"/>
                <a:gd name="T1" fmla="*/ 6 h 50"/>
                <a:gd name="T2" fmla="*/ 0 w 39"/>
                <a:gd name="T3" fmla="*/ 23 h 50"/>
                <a:gd name="T4" fmla="*/ 13 w 39"/>
                <a:gd name="T5" fmla="*/ 6 h 50"/>
              </a:gdLst>
              <a:ahLst/>
              <a:cxnLst>
                <a:cxn ang="0">
                  <a:pos x="T0" y="T1"/>
                </a:cxn>
                <a:cxn ang="0">
                  <a:pos x="T2" y="T3"/>
                </a:cxn>
                <a:cxn ang="0">
                  <a:pos x="T4" y="T5"/>
                </a:cxn>
              </a:cxnLst>
              <a:rect l="0" t="0" r="r" b="b"/>
              <a:pathLst>
                <a:path w="39" h="50">
                  <a:moveTo>
                    <a:pt x="13" y="6"/>
                  </a:moveTo>
                  <a:cubicBezTo>
                    <a:pt x="39" y="10"/>
                    <a:pt x="16" y="50"/>
                    <a:pt x="0" y="23"/>
                  </a:cubicBezTo>
                  <a:cubicBezTo>
                    <a:pt x="1" y="0"/>
                    <a:pt x="5" y="14"/>
                    <a:pt x="13" y="6"/>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0" name="Freeform 145">
              <a:extLst>
                <a:ext uri="{FF2B5EF4-FFF2-40B4-BE49-F238E27FC236}">
                  <a16:creationId xmlns:a16="http://schemas.microsoft.com/office/drawing/2014/main" id="{8204BA3B-5404-4A81-9DFE-AD3CC1070AF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9714402" y="2705822"/>
              <a:ext cx="121406" cy="66913"/>
            </a:xfrm>
            <a:custGeom>
              <a:avLst/>
              <a:gdLst>
                <a:gd name="T0" fmla="*/ 19 w 37"/>
                <a:gd name="T1" fmla="*/ 0 h 22"/>
                <a:gd name="T2" fmla="*/ 19 w 37"/>
                <a:gd name="T3" fmla="*/ 22 h 22"/>
                <a:gd name="T4" fmla="*/ 19 w 37"/>
                <a:gd name="T5" fmla="*/ 0 h 22"/>
              </a:gdLst>
              <a:ahLst/>
              <a:cxnLst>
                <a:cxn ang="0">
                  <a:pos x="T0" y="T1"/>
                </a:cxn>
                <a:cxn ang="0">
                  <a:pos x="T2" y="T3"/>
                </a:cxn>
                <a:cxn ang="0">
                  <a:pos x="T4" y="T5"/>
                </a:cxn>
              </a:cxnLst>
              <a:rect l="0" t="0" r="r" b="b"/>
              <a:pathLst>
                <a:path w="37" h="22">
                  <a:moveTo>
                    <a:pt x="19" y="0"/>
                  </a:moveTo>
                  <a:cubicBezTo>
                    <a:pt x="35" y="1"/>
                    <a:pt x="37" y="22"/>
                    <a:pt x="19" y="22"/>
                  </a:cubicBezTo>
                  <a:cubicBezTo>
                    <a:pt x="6" y="18"/>
                    <a:pt x="0" y="4"/>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1" name="Freeform 131">
              <a:extLst>
                <a:ext uri="{FF2B5EF4-FFF2-40B4-BE49-F238E27FC236}">
                  <a16:creationId xmlns:a16="http://schemas.microsoft.com/office/drawing/2014/main" id="{037DA548-A97B-4EAD-952B-0FB098323F6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2085823" y="2980163"/>
              <a:ext cx="117860" cy="87315"/>
            </a:xfrm>
            <a:custGeom>
              <a:avLst/>
              <a:gdLst>
                <a:gd name="T0" fmla="*/ 15 w 36"/>
                <a:gd name="T1" fmla="*/ 0 h 29"/>
                <a:gd name="T2" fmla="*/ 25 w 36"/>
                <a:gd name="T3" fmla="*/ 15 h 29"/>
                <a:gd name="T4" fmla="*/ 13 w 36"/>
                <a:gd name="T5" fmla="*/ 21 h 29"/>
                <a:gd name="T6" fmla="*/ 15 w 36"/>
                <a:gd name="T7" fmla="*/ 0 h 29"/>
              </a:gdLst>
              <a:ahLst/>
              <a:cxnLst>
                <a:cxn ang="0">
                  <a:pos x="T0" y="T1"/>
                </a:cxn>
                <a:cxn ang="0">
                  <a:pos x="T2" y="T3"/>
                </a:cxn>
                <a:cxn ang="0">
                  <a:pos x="T4" y="T5"/>
                </a:cxn>
                <a:cxn ang="0">
                  <a:pos x="T6" y="T7"/>
                </a:cxn>
              </a:cxnLst>
              <a:rect l="0" t="0" r="r" b="b"/>
              <a:pathLst>
                <a:path w="36" h="29">
                  <a:moveTo>
                    <a:pt x="15" y="0"/>
                  </a:moveTo>
                  <a:cubicBezTo>
                    <a:pt x="21" y="0"/>
                    <a:pt x="36" y="13"/>
                    <a:pt x="25" y="15"/>
                  </a:cubicBezTo>
                  <a:cubicBezTo>
                    <a:pt x="20" y="19"/>
                    <a:pt x="20" y="22"/>
                    <a:pt x="13" y="21"/>
                  </a:cubicBezTo>
                  <a:cubicBezTo>
                    <a:pt x="0" y="29"/>
                    <a:pt x="0" y="0"/>
                    <a:pt x="1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133" name="Rectangle 132">
            <a:extLst>
              <a:ext uri="{FF2B5EF4-FFF2-40B4-BE49-F238E27FC236}">
                <a16:creationId xmlns:a16="http://schemas.microsoft.com/office/drawing/2014/main" id="{D5A33662-C2EA-4FEB-B1D3-625DFCFE2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86037" y="1659648"/>
            <a:ext cx="7079853" cy="3631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Graphical user interface, text, application, email&#10;&#10;Description automatically generated">
            <a:extLst>
              <a:ext uri="{FF2B5EF4-FFF2-40B4-BE49-F238E27FC236}">
                <a16:creationId xmlns:a16="http://schemas.microsoft.com/office/drawing/2014/main" id="{32878A11-3E81-E703-C41C-A4F01194BDFF}"/>
              </a:ext>
            </a:extLst>
          </p:cNvPr>
          <p:cNvPicPr>
            <a:picLocks noChangeAspect="1"/>
          </p:cNvPicPr>
          <p:nvPr/>
        </p:nvPicPr>
        <p:blipFill>
          <a:blip r:embed="rId2"/>
          <a:stretch>
            <a:fillRect/>
          </a:stretch>
        </p:blipFill>
        <p:spPr>
          <a:xfrm>
            <a:off x="1905000" y="504443"/>
            <a:ext cx="8991599" cy="5849112"/>
          </a:xfrm>
          <a:prstGeom prst="rect">
            <a:avLst/>
          </a:prstGeom>
        </p:spPr>
      </p:pic>
    </p:spTree>
    <p:extLst>
      <p:ext uri="{BB962C8B-B14F-4D97-AF65-F5344CB8AC3E}">
        <p14:creationId xmlns:p14="http://schemas.microsoft.com/office/powerpoint/2010/main" val="19599330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CAE8BE1-A178-4D43-B3B0-FF22D765F1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819626A-1849-4F10-89EC-215F6A4BCF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6" y="0"/>
            <a:ext cx="12192000" cy="4913194"/>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AAEF0DB4-E2F1-4DE6-A55A-B7511FD6E9A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3688" y="4541153"/>
            <a:ext cx="12108544" cy="653700"/>
            <a:chOff x="0" y="5833367"/>
            <a:chExt cx="12243348" cy="653700"/>
          </a:xfrm>
        </p:grpSpPr>
        <p:sp>
          <p:nvSpPr>
            <p:cNvPr id="13" name="Freeform 6">
              <a:extLst>
                <a:ext uri="{FF2B5EF4-FFF2-40B4-BE49-F238E27FC236}">
                  <a16:creationId xmlns:a16="http://schemas.microsoft.com/office/drawing/2014/main" id="{2BC91FD0-A205-4CAB-B34E-60D3788049C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32866" y="6266740"/>
              <a:ext cx="124063" cy="87315"/>
            </a:xfrm>
            <a:custGeom>
              <a:avLst/>
              <a:gdLst>
                <a:gd name="T0" fmla="*/ 12 w 38"/>
                <a:gd name="T1" fmla="*/ 3 h 29"/>
                <a:gd name="T2" fmla="*/ 15 w 38"/>
                <a:gd name="T3" fmla="*/ 29 h 29"/>
                <a:gd name="T4" fmla="*/ 12 w 38"/>
                <a:gd name="T5" fmla="*/ 3 h 29"/>
              </a:gdLst>
              <a:ahLst/>
              <a:cxnLst>
                <a:cxn ang="0">
                  <a:pos x="T0" y="T1"/>
                </a:cxn>
                <a:cxn ang="0">
                  <a:pos x="T2" y="T3"/>
                </a:cxn>
                <a:cxn ang="0">
                  <a:pos x="T4" y="T5"/>
                </a:cxn>
              </a:cxnLst>
              <a:rect l="0" t="0" r="r" b="b"/>
              <a:pathLst>
                <a:path w="38" h="29">
                  <a:moveTo>
                    <a:pt x="12" y="3"/>
                  </a:moveTo>
                  <a:cubicBezTo>
                    <a:pt x="34" y="0"/>
                    <a:pt x="38" y="26"/>
                    <a:pt x="15" y="29"/>
                  </a:cubicBezTo>
                  <a:cubicBezTo>
                    <a:pt x="4" y="23"/>
                    <a:pt x="0" y="9"/>
                    <a:pt x="12"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105">
              <a:extLst>
                <a:ext uri="{FF2B5EF4-FFF2-40B4-BE49-F238E27FC236}">
                  <a16:creationId xmlns:a16="http://schemas.microsoft.com/office/drawing/2014/main" id="{2A1EFFB9-AB17-4F59-9A3B-803325A4E7D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958428" y="5838556"/>
              <a:ext cx="140901" cy="93027"/>
            </a:xfrm>
            <a:custGeom>
              <a:avLst/>
              <a:gdLst>
                <a:gd name="T0" fmla="*/ 26 w 43"/>
                <a:gd name="T1" fmla="*/ 3 h 31"/>
                <a:gd name="T2" fmla="*/ 39 w 43"/>
                <a:gd name="T3" fmla="*/ 23 h 31"/>
                <a:gd name="T4" fmla="*/ 26 w 43"/>
                <a:gd name="T5" fmla="*/ 3 h 31"/>
              </a:gdLst>
              <a:ahLst/>
              <a:cxnLst>
                <a:cxn ang="0">
                  <a:pos x="T0" y="T1"/>
                </a:cxn>
                <a:cxn ang="0">
                  <a:pos x="T2" y="T3"/>
                </a:cxn>
                <a:cxn ang="0">
                  <a:pos x="T4" y="T5"/>
                </a:cxn>
              </a:cxnLst>
              <a:rect l="0" t="0" r="r" b="b"/>
              <a:pathLst>
                <a:path w="43" h="31">
                  <a:moveTo>
                    <a:pt x="26" y="3"/>
                  </a:moveTo>
                  <a:cubicBezTo>
                    <a:pt x="34" y="0"/>
                    <a:pt x="43" y="17"/>
                    <a:pt x="39" y="23"/>
                  </a:cubicBezTo>
                  <a:cubicBezTo>
                    <a:pt x="20" y="31"/>
                    <a:pt x="0" y="15"/>
                    <a:pt x="26"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106">
              <a:extLst>
                <a:ext uri="{FF2B5EF4-FFF2-40B4-BE49-F238E27FC236}">
                  <a16:creationId xmlns:a16="http://schemas.microsoft.com/office/drawing/2014/main" id="{E7238B80-CDF9-4CAC-9AB5-8589C82EAE5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70691" y="5849981"/>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107">
              <a:extLst>
                <a:ext uri="{FF2B5EF4-FFF2-40B4-BE49-F238E27FC236}">
                  <a16:creationId xmlns:a16="http://schemas.microsoft.com/office/drawing/2014/main" id="{7EC00F0D-7BE8-4FCF-93DF-B323CEFF365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198566" y="5926683"/>
              <a:ext cx="154193" cy="81603"/>
            </a:xfrm>
            <a:custGeom>
              <a:avLst/>
              <a:gdLst>
                <a:gd name="T0" fmla="*/ 31 w 47"/>
                <a:gd name="T1" fmla="*/ 0 h 27"/>
                <a:gd name="T2" fmla="*/ 17 w 47"/>
                <a:gd name="T3" fmla="*/ 23 h 27"/>
                <a:gd name="T4" fmla="*/ 31 w 47"/>
                <a:gd name="T5" fmla="*/ 0 h 27"/>
              </a:gdLst>
              <a:ahLst/>
              <a:cxnLst>
                <a:cxn ang="0">
                  <a:pos x="T0" y="T1"/>
                </a:cxn>
                <a:cxn ang="0">
                  <a:pos x="T2" y="T3"/>
                </a:cxn>
                <a:cxn ang="0">
                  <a:pos x="T4" y="T5"/>
                </a:cxn>
              </a:cxnLst>
              <a:rect l="0" t="0" r="r" b="b"/>
              <a:pathLst>
                <a:path w="47" h="27">
                  <a:moveTo>
                    <a:pt x="31" y="0"/>
                  </a:moveTo>
                  <a:cubicBezTo>
                    <a:pt x="47" y="10"/>
                    <a:pt x="32" y="27"/>
                    <a:pt x="17" y="23"/>
                  </a:cubicBezTo>
                  <a:cubicBezTo>
                    <a:pt x="0" y="14"/>
                    <a:pt x="18" y="0"/>
                    <a:pt x="3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108">
              <a:extLst>
                <a:ext uri="{FF2B5EF4-FFF2-40B4-BE49-F238E27FC236}">
                  <a16:creationId xmlns:a16="http://schemas.microsoft.com/office/drawing/2014/main" id="{33447C1A-ED61-468B-B343-B12658F9CA7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83918" y="5862220"/>
              <a:ext cx="121406" cy="90579"/>
            </a:xfrm>
            <a:custGeom>
              <a:avLst/>
              <a:gdLst>
                <a:gd name="T0" fmla="*/ 26 w 37"/>
                <a:gd name="T1" fmla="*/ 1 h 30"/>
                <a:gd name="T2" fmla="*/ 35 w 37"/>
                <a:gd name="T3" fmla="*/ 21 h 30"/>
                <a:gd name="T4" fmla="*/ 26 w 37"/>
                <a:gd name="T5" fmla="*/ 1 h 30"/>
              </a:gdLst>
              <a:ahLst/>
              <a:cxnLst>
                <a:cxn ang="0">
                  <a:pos x="T0" y="T1"/>
                </a:cxn>
                <a:cxn ang="0">
                  <a:pos x="T2" y="T3"/>
                </a:cxn>
                <a:cxn ang="0">
                  <a:pos x="T4" y="T5"/>
                </a:cxn>
              </a:cxnLst>
              <a:rect l="0" t="0" r="r" b="b"/>
              <a:pathLst>
                <a:path w="37" h="30">
                  <a:moveTo>
                    <a:pt x="26" y="1"/>
                  </a:moveTo>
                  <a:cubicBezTo>
                    <a:pt x="35" y="0"/>
                    <a:pt x="37" y="13"/>
                    <a:pt x="35" y="21"/>
                  </a:cubicBezTo>
                  <a:cubicBezTo>
                    <a:pt x="14" y="30"/>
                    <a:pt x="0" y="8"/>
                    <a:pt x="26"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109">
              <a:extLst>
                <a:ext uri="{FF2B5EF4-FFF2-40B4-BE49-F238E27FC236}">
                  <a16:creationId xmlns:a16="http://schemas.microsoft.com/office/drawing/2014/main" id="{EB0725CA-1A94-46AF-8A92-278F10B16B8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665993" y="5865486"/>
              <a:ext cx="154193" cy="84866"/>
            </a:xfrm>
            <a:custGeom>
              <a:avLst/>
              <a:gdLst>
                <a:gd name="T0" fmla="*/ 26 w 47"/>
                <a:gd name="T1" fmla="*/ 0 h 28"/>
                <a:gd name="T2" fmla="*/ 10 w 47"/>
                <a:gd name="T3" fmla="*/ 26 h 28"/>
                <a:gd name="T4" fmla="*/ 26 w 47"/>
                <a:gd name="T5" fmla="*/ 0 h 28"/>
              </a:gdLst>
              <a:ahLst/>
              <a:cxnLst>
                <a:cxn ang="0">
                  <a:pos x="T0" y="T1"/>
                </a:cxn>
                <a:cxn ang="0">
                  <a:pos x="T2" y="T3"/>
                </a:cxn>
                <a:cxn ang="0">
                  <a:pos x="T4" y="T5"/>
                </a:cxn>
              </a:cxnLst>
              <a:rect l="0" t="0" r="r" b="b"/>
              <a:pathLst>
                <a:path w="47" h="28">
                  <a:moveTo>
                    <a:pt x="26" y="0"/>
                  </a:moveTo>
                  <a:cubicBezTo>
                    <a:pt x="47" y="13"/>
                    <a:pt x="28" y="28"/>
                    <a:pt x="10" y="26"/>
                  </a:cubicBezTo>
                  <a:cubicBezTo>
                    <a:pt x="0" y="13"/>
                    <a:pt x="15" y="4"/>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Freeform 110">
              <a:extLst>
                <a:ext uri="{FF2B5EF4-FFF2-40B4-BE49-F238E27FC236}">
                  <a16:creationId xmlns:a16="http://schemas.microsoft.com/office/drawing/2014/main" id="{3D170FF3-B996-42C2-A51A-82618850C02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34969" y="5867234"/>
              <a:ext cx="127608" cy="114243"/>
            </a:xfrm>
            <a:custGeom>
              <a:avLst/>
              <a:gdLst>
                <a:gd name="T0" fmla="*/ 21 w 39"/>
                <a:gd name="T1" fmla="*/ 1 h 38"/>
                <a:gd name="T2" fmla="*/ 39 w 39"/>
                <a:gd name="T3" fmla="*/ 18 h 38"/>
                <a:gd name="T4" fmla="*/ 21 w 39"/>
                <a:gd name="T5" fmla="*/ 1 h 38"/>
              </a:gdLst>
              <a:ahLst/>
              <a:cxnLst>
                <a:cxn ang="0">
                  <a:pos x="T0" y="T1"/>
                </a:cxn>
                <a:cxn ang="0">
                  <a:pos x="T2" y="T3"/>
                </a:cxn>
                <a:cxn ang="0">
                  <a:pos x="T4" y="T5"/>
                </a:cxn>
              </a:cxnLst>
              <a:rect l="0" t="0" r="r" b="b"/>
              <a:pathLst>
                <a:path w="39" h="38">
                  <a:moveTo>
                    <a:pt x="21" y="1"/>
                  </a:moveTo>
                  <a:cubicBezTo>
                    <a:pt x="35" y="0"/>
                    <a:pt x="38" y="8"/>
                    <a:pt x="39" y="18"/>
                  </a:cubicBezTo>
                  <a:cubicBezTo>
                    <a:pt x="25" y="38"/>
                    <a:pt x="0" y="13"/>
                    <a:pt x="2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111">
              <a:extLst>
                <a:ext uri="{FF2B5EF4-FFF2-40B4-BE49-F238E27FC236}">
                  <a16:creationId xmlns:a16="http://schemas.microsoft.com/office/drawing/2014/main" id="{E5FDE205-773C-4587-B06D-BD482FC0A75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07232" y="5877726"/>
              <a:ext cx="131153" cy="87315"/>
            </a:xfrm>
            <a:custGeom>
              <a:avLst/>
              <a:gdLst>
                <a:gd name="T0" fmla="*/ 24 w 40"/>
                <a:gd name="T1" fmla="*/ 0 h 29"/>
                <a:gd name="T2" fmla="*/ 20 w 40"/>
                <a:gd name="T3" fmla="*/ 25 h 29"/>
                <a:gd name="T4" fmla="*/ 24 w 40"/>
                <a:gd name="T5" fmla="*/ 0 h 29"/>
              </a:gdLst>
              <a:ahLst/>
              <a:cxnLst>
                <a:cxn ang="0">
                  <a:pos x="T0" y="T1"/>
                </a:cxn>
                <a:cxn ang="0">
                  <a:pos x="T2" y="T3"/>
                </a:cxn>
                <a:cxn ang="0">
                  <a:pos x="T4" y="T5"/>
                </a:cxn>
              </a:cxnLst>
              <a:rect l="0" t="0" r="r" b="b"/>
              <a:pathLst>
                <a:path w="40" h="29">
                  <a:moveTo>
                    <a:pt x="24" y="0"/>
                  </a:moveTo>
                  <a:cubicBezTo>
                    <a:pt x="40" y="1"/>
                    <a:pt x="35" y="29"/>
                    <a:pt x="20" y="25"/>
                  </a:cubicBezTo>
                  <a:cubicBezTo>
                    <a:pt x="0" y="19"/>
                    <a:pt x="5" y="2"/>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Freeform 112">
              <a:extLst>
                <a:ext uri="{FF2B5EF4-FFF2-40B4-BE49-F238E27FC236}">
                  <a16:creationId xmlns:a16="http://schemas.microsoft.com/office/drawing/2014/main" id="{C49746F8-1BCF-49C2-A1C5-D2B85E7C05E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45291" y="5833367"/>
              <a:ext cx="117860"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1" y="1"/>
                    <a:pt x="36" y="24"/>
                    <a:pt x="21" y="27"/>
                  </a:cubicBezTo>
                  <a:cubicBezTo>
                    <a:pt x="1" y="27"/>
                    <a:pt x="0" y="0"/>
                    <a:pt x="1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122">
              <a:extLst>
                <a:ext uri="{FF2B5EF4-FFF2-40B4-BE49-F238E27FC236}">
                  <a16:creationId xmlns:a16="http://schemas.microsoft.com/office/drawing/2014/main" id="{F45277B2-9094-4445-86D8-C91D65F5DCA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572383" y="6167445"/>
              <a:ext cx="127608" cy="81603"/>
            </a:xfrm>
            <a:custGeom>
              <a:avLst/>
              <a:gdLst>
                <a:gd name="T0" fmla="*/ 24 w 39"/>
                <a:gd name="T1" fmla="*/ 0 h 27"/>
                <a:gd name="T2" fmla="*/ 20 w 39"/>
                <a:gd name="T3" fmla="*/ 26 h 27"/>
                <a:gd name="T4" fmla="*/ 24 w 39"/>
                <a:gd name="T5" fmla="*/ 0 h 27"/>
              </a:gdLst>
              <a:ahLst/>
              <a:cxnLst>
                <a:cxn ang="0">
                  <a:pos x="T0" y="T1"/>
                </a:cxn>
                <a:cxn ang="0">
                  <a:pos x="T2" y="T3"/>
                </a:cxn>
                <a:cxn ang="0">
                  <a:pos x="T4" y="T5"/>
                </a:cxn>
              </a:cxnLst>
              <a:rect l="0" t="0" r="r" b="b"/>
              <a:pathLst>
                <a:path w="39" h="27">
                  <a:moveTo>
                    <a:pt x="24" y="0"/>
                  </a:moveTo>
                  <a:cubicBezTo>
                    <a:pt x="39" y="3"/>
                    <a:pt x="36" y="27"/>
                    <a:pt x="20" y="26"/>
                  </a:cubicBezTo>
                  <a:cubicBezTo>
                    <a:pt x="0" y="19"/>
                    <a:pt x="4" y="3"/>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Freeform 123">
              <a:extLst>
                <a:ext uri="{FF2B5EF4-FFF2-40B4-BE49-F238E27FC236}">
                  <a16:creationId xmlns:a16="http://schemas.microsoft.com/office/drawing/2014/main" id="{2BBFD32C-2D27-415E-8430-8BDD8D97BCA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90525" y="6136843"/>
              <a:ext cx="140901" cy="93843"/>
            </a:xfrm>
            <a:custGeom>
              <a:avLst/>
              <a:gdLst>
                <a:gd name="T0" fmla="*/ 26 w 43"/>
                <a:gd name="T1" fmla="*/ 3 h 31"/>
                <a:gd name="T2" fmla="*/ 40 w 43"/>
                <a:gd name="T3" fmla="*/ 23 h 31"/>
                <a:gd name="T4" fmla="*/ 26 w 43"/>
                <a:gd name="T5" fmla="*/ 3 h 31"/>
              </a:gdLst>
              <a:ahLst/>
              <a:cxnLst>
                <a:cxn ang="0">
                  <a:pos x="T0" y="T1"/>
                </a:cxn>
                <a:cxn ang="0">
                  <a:pos x="T2" y="T3"/>
                </a:cxn>
                <a:cxn ang="0">
                  <a:pos x="T4" y="T5"/>
                </a:cxn>
              </a:cxnLst>
              <a:rect l="0" t="0" r="r" b="b"/>
              <a:pathLst>
                <a:path w="43" h="31">
                  <a:moveTo>
                    <a:pt x="26" y="3"/>
                  </a:moveTo>
                  <a:cubicBezTo>
                    <a:pt x="35" y="0"/>
                    <a:pt x="43" y="17"/>
                    <a:pt x="40" y="23"/>
                  </a:cubicBezTo>
                  <a:cubicBezTo>
                    <a:pt x="20" y="31"/>
                    <a:pt x="0" y="15"/>
                    <a:pt x="26"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Freeform 130">
              <a:extLst>
                <a:ext uri="{FF2B5EF4-FFF2-40B4-BE49-F238E27FC236}">
                  <a16:creationId xmlns:a16="http://schemas.microsoft.com/office/drawing/2014/main" id="{D43C7D72-4A00-4EF4-BF13-BAC4F04EEE6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67876" y="6133686"/>
              <a:ext cx="157737" cy="81603"/>
            </a:xfrm>
            <a:custGeom>
              <a:avLst/>
              <a:gdLst>
                <a:gd name="T0" fmla="*/ 31 w 48"/>
                <a:gd name="T1" fmla="*/ 0 h 27"/>
                <a:gd name="T2" fmla="*/ 18 w 48"/>
                <a:gd name="T3" fmla="*/ 24 h 27"/>
                <a:gd name="T4" fmla="*/ 31 w 48"/>
                <a:gd name="T5" fmla="*/ 0 h 27"/>
              </a:gdLst>
              <a:ahLst/>
              <a:cxnLst>
                <a:cxn ang="0">
                  <a:pos x="T0" y="T1"/>
                </a:cxn>
                <a:cxn ang="0">
                  <a:pos x="T2" y="T3"/>
                </a:cxn>
                <a:cxn ang="0">
                  <a:pos x="T4" y="T5"/>
                </a:cxn>
              </a:cxnLst>
              <a:rect l="0" t="0" r="r" b="b"/>
              <a:pathLst>
                <a:path w="48" h="27">
                  <a:moveTo>
                    <a:pt x="31" y="0"/>
                  </a:moveTo>
                  <a:cubicBezTo>
                    <a:pt x="48" y="10"/>
                    <a:pt x="32" y="27"/>
                    <a:pt x="18" y="24"/>
                  </a:cubicBezTo>
                  <a:cubicBezTo>
                    <a:pt x="0" y="14"/>
                    <a:pt x="18" y="0"/>
                    <a:pt x="3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 name="Freeform 131">
              <a:extLst>
                <a:ext uri="{FF2B5EF4-FFF2-40B4-BE49-F238E27FC236}">
                  <a16:creationId xmlns:a16="http://schemas.microsoft.com/office/drawing/2014/main" id="{3CC17EEB-009B-460C-B97D-E23BAC8CF5A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43018" y="6164589"/>
              <a:ext cx="117860" cy="87315"/>
            </a:xfrm>
            <a:custGeom>
              <a:avLst/>
              <a:gdLst>
                <a:gd name="T0" fmla="*/ 15 w 36"/>
                <a:gd name="T1" fmla="*/ 0 h 29"/>
                <a:gd name="T2" fmla="*/ 25 w 36"/>
                <a:gd name="T3" fmla="*/ 15 h 29"/>
                <a:gd name="T4" fmla="*/ 13 w 36"/>
                <a:gd name="T5" fmla="*/ 21 h 29"/>
                <a:gd name="T6" fmla="*/ 15 w 36"/>
                <a:gd name="T7" fmla="*/ 0 h 29"/>
              </a:gdLst>
              <a:ahLst/>
              <a:cxnLst>
                <a:cxn ang="0">
                  <a:pos x="T0" y="T1"/>
                </a:cxn>
                <a:cxn ang="0">
                  <a:pos x="T2" y="T3"/>
                </a:cxn>
                <a:cxn ang="0">
                  <a:pos x="T4" y="T5"/>
                </a:cxn>
                <a:cxn ang="0">
                  <a:pos x="T6" y="T7"/>
                </a:cxn>
              </a:cxnLst>
              <a:rect l="0" t="0" r="r" b="b"/>
              <a:pathLst>
                <a:path w="36" h="29">
                  <a:moveTo>
                    <a:pt x="15" y="0"/>
                  </a:moveTo>
                  <a:cubicBezTo>
                    <a:pt x="21" y="0"/>
                    <a:pt x="36" y="13"/>
                    <a:pt x="25" y="15"/>
                  </a:cubicBezTo>
                  <a:cubicBezTo>
                    <a:pt x="20" y="19"/>
                    <a:pt x="20" y="22"/>
                    <a:pt x="13" y="21"/>
                  </a:cubicBezTo>
                  <a:cubicBezTo>
                    <a:pt x="0" y="29"/>
                    <a:pt x="0" y="0"/>
                    <a:pt x="1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132">
              <a:extLst>
                <a:ext uri="{FF2B5EF4-FFF2-40B4-BE49-F238E27FC236}">
                  <a16:creationId xmlns:a16="http://schemas.microsoft.com/office/drawing/2014/main" id="{3CA392E7-2C5E-430E-A285-A43F098A815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80494" y="6206007"/>
              <a:ext cx="127608" cy="69362"/>
            </a:xfrm>
            <a:custGeom>
              <a:avLst/>
              <a:gdLst>
                <a:gd name="T0" fmla="*/ 16 w 39"/>
                <a:gd name="T1" fmla="*/ 0 h 23"/>
                <a:gd name="T2" fmla="*/ 11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8"/>
                    <a:pt x="31" y="17"/>
                    <a:pt x="11" y="23"/>
                  </a:cubicBezTo>
                  <a:cubicBezTo>
                    <a:pt x="0" y="16"/>
                    <a:pt x="4" y="2"/>
                    <a:pt x="1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Freeform 134">
              <a:extLst>
                <a:ext uri="{FF2B5EF4-FFF2-40B4-BE49-F238E27FC236}">
                  <a16:creationId xmlns:a16="http://schemas.microsoft.com/office/drawing/2014/main" id="{3808FC12-3932-4A3D-812C-171F140EE54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076791" y="6211976"/>
              <a:ext cx="124063" cy="117507"/>
            </a:xfrm>
            <a:custGeom>
              <a:avLst/>
              <a:gdLst>
                <a:gd name="T0" fmla="*/ 20 w 38"/>
                <a:gd name="T1" fmla="*/ 2 h 39"/>
                <a:gd name="T2" fmla="*/ 38 w 38"/>
                <a:gd name="T3" fmla="*/ 19 h 39"/>
                <a:gd name="T4" fmla="*/ 20 w 38"/>
                <a:gd name="T5" fmla="*/ 2 h 39"/>
              </a:gdLst>
              <a:ahLst/>
              <a:cxnLst>
                <a:cxn ang="0">
                  <a:pos x="T0" y="T1"/>
                </a:cxn>
                <a:cxn ang="0">
                  <a:pos x="T2" y="T3"/>
                </a:cxn>
                <a:cxn ang="0">
                  <a:pos x="T4" y="T5"/>
                </a:cxn>
              </a:cxnLst>
              <a:rect l="0" t="0" r="r" b="b"/>
              <a:pathLst>
                <a:path w="38" h="39">
                  <a:moveTo>
                    <a:pt x="20" y="2"/>
                  </a:moveTo>
                  <a:cubicBezTo>
                    <a:pt x="34" y="0"/>
                    <a:pt x="38" y="8"/>
                    <a:pt x="38" y="19"/>
                  </a:cubicBezTo>
                  <a:cubicBezTo>
                    <a:pt x="24" y="39"/>
                    <a:pt x="0" y="13"/>
                    <a:pt x="20"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Freeform 135">
              <a:extLst>
                <a:ext uri="{FF2B5EF4-FFF2-40B4-BE49-F238E27FC236}">
                  <a16:creationId xmlns:a16="http://schemas.microsoft.com/office/drawing/2014/main" id="{80BFA6D6-7979-45B4-BDD2-F6EB244C17F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48831" y="6118074"/>
              <a:ext cx="128495" cy="84051"/>
            </a:xfrm>
            <a:custGeom>
              <a:avLst/>
              <a:gdLst>
                <a:gd name="T0" fmla="*/ 21 w 39"/>
                <a:gd name="T1" fmla="*/ 0 h 28"/>
                <a:gd name="T2" fmla="*/ 6 w 39"/>
                <a:gd name="T3" fmla="*/ 20 h 28"/>
                <a:gd name="T4" fmla="*/ 21 w 39"/>
                <a:gd name="T5" fmla="*/ 0 h 28"/>
              </a:gdLst>
              <a:ahLst/>
              <a:cxnLst>
                <a:cxn ang="0">
                  <a:pos x="T0" y="T1"/>
                </a:cxn>
                <a:cxn ang="0">
                  <a:pos x="T2" y="T3"/>
                </a:cxn>
                <a:cxn ang="0">
                  <a:pos x="T4" y="T5"/>
                </a:cxn>
              </a:cxnLst>
              <a:rect l="0" t="0" r="r" b="b"/>
              <a:pathLst>
                <a:path w="39" h="28">
                  <a:moveTo>
                    <a:pt x="21" y="0"/>
                  </a:moveTo>
                  <a:cubicBezTo>
                    <a:pt x="39" y="12"/>
                    <a:pt x="22" y="28"/>
                    <a:pt x="6" y="20"/>
                  </a:cubicBezTo>
                  <a:cubicBezTo>
                    <a:pt x="0" y="7"/>
                    <a:pt x="7" y="0"/>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9" name="Freeform 141">
              <a:extLst>
                <a:ext uri="{FF2B5EF4-FFF2-40B4-BE49-F238E27FC236}">
                  <a16:creationId xmlns:a16="http://schemas.microsoft.com/office/drawing/2014/main" id="{87BF3F25-EA1A-4783-9568-76113FBBB6A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277721" y="6192483"/>
              <a:ext cx="163941" cy="163205"/>
            </a:xfrm>
            <a:custGeom>
              <a:avLst/>
              <a:gdLst>
                <a:gd name="T0" fmla="*/ 37 w 50"/>
                <a:gd name="T1" fmla="*/ 3 h 54"/>
                <a:gd name="T2" fmla="*/ 42 w 50"/>
                <a:gd name="T3" fmla="*/ 17 h 54"/>
                <a:gd name="T4" fmla="*/ 37 w 50"/>
                <a:gd name="T5" fmla="*/ 3 h 54"/>
              </a:gdLst>
              <a:ahLst/>
              <a:cxnLst>
                <a:cxn ang="0">
                  <a:pos x="T0" y="T1"/>
                </a:cxn>
                <a:cxn ang="0">
                  <a:pos x="T2" y="T3"/>
                </a:cxn>
                <a:cxn ang="0">
                  <a:pos x="T4" y="T5"/>
                </a:cxn>
              </a:cxnLst>
              <a:rect l="0" t="0" r="r" b="b"/>
              <a:pathLst>
                <a:path w="50" h="54">
                  <a:moveTo>
                    <a:pt x="37" y="3"/>
                  </a:moveTo>
                  <a:cubicBezTo>
                    <a:pt x="50" y="3"/>
                    <a:pt x="36" y="13"/>
                    <a:pt x="42" y="17"/>
                  </a:cubicBezTo>
                  <a:cubicBezTo>
                    <a:pt x="35" y="54"/>
                    <a:pt x="0" y="0"/>
                    <a:pt x="37"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Freeform 91">
              <a:extLst>
                <a:ext uri="{FF2B5EF4-FFF2-40B4-BE49-F238E27FC236}">
                  <a16:creationId xmlns:a16="http://schemas.microsoft.com/office/drawing/2014/main" id="{81E3D954-5AA5-49A8-9BA6-C4FC208B2F1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699219" y="5925439"/>
              <a:ext cx="118747"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0" y="1"/>
                    <a:pt x="36" y="24"/>
                    <a:pt x="21" y="27"/>
                  </a:cubicBezTo>
                  <a:cubicBezTo>
                    <a:pt x="1" y="26"/>
                    <a:pt x="0" y="0"/>
                    <a:pt x="1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1" name="Freeform 92">
              <a:extLst>
                <a:ext uri="{FF2B5EF4-FFF2-40B4-BE49-F238E27FC236}">
                  <a16:creationId xmlns:a16="http://schemas.microsoft.com/office/drawing/2014/main" id="{C62E369F-72C7-4158-B7A6-D6C81689AA7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443340" y="5862219"/>
              <a:ext cx="140901" cy="102819"/>
            </a:xfrm>
            <a:custGeom>
              <a:avLst/>
              <a:gdLst>
                <a:gd name="T0" fmla="*/ 28 w 43"/>
                <a:gd name="T1" fmla="*/ 0 h 34"/>
                <a:gd name="T2" fmla="*/ 41 w 43"/>
                <a:gd name="T3" fmla="*/ 21 h 34"/>
                <a:gd name="T4" fmla="*/ 28 w 43"/>
                <a:gd name="T5" fmla="*/ 0 h 34"/>
              </a:gdLst>
              <a:ahLst/>
              <a:cxnLst>
                <a:cxn ang="0">
                  <a:pos x="T0" y="T1"/>
                </a:cxn>
                <a:cxn ang="0">
                  <a:pos x="T2" y="T3"/>
                </a:cxn>
                <a:cxn ang="0">
                  <a:pos x="T4" y="T5"/>
                </a:cxn>
              </a:cxnLst>
              <a:rect l="0" t="0" r="r" b="b"/>
              <a:pathLst>
                <a:path w="43" h="34">
                  <a:moveTo>
                    <a:pt x="28" y="0"/>
                  </a:moveTo>
                  <a:cubicBezTo>
                    <a:pt x="35" y="1"/>
                    <a:pt x="43" y="11"/>
                    <a:pt x="41" y="21"/>
                  </a:cubicBezTo>
                  <a:cubicBezTo>
                    <a:pt x="23" y="34"/>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2" name="Freeform 93">
              <a:extLst>
                <a:ext uri="{FF2B5EF4-FFF2-40B4-BE49-F238E27FC236}">
                  <a16:creationId xmlns:a16="http://schemas.microsoft.com/office/drawing/2014/main" id="{80849728-9BE8-4333-B5AA-376DF750BD2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325078" y="5884777"/>
              <a:ext cx="127608" cy="79154"/>
            </a:xfrm>
            <a:custGeom>
              <a:avLst/>
              <a:gdLst>
                <a:gd name="T0" fmla="*/ 23 w 39"/>
                <a:gd name="T1" fmla="*/ 0 h 26"/>
                <a:gd name="T2" fmla="*/ 19 w 39"/>
                <a:gd name="T3" fmla="*/ 26 h 26"/>
                <a:gd name="T4" fmla="*/ 23 w 39"/>
                <a:gd name="T5" fmla="*/ 0 h 26"/>
              </a:gdLst>
              <a:ahLst/>
              <a:cxnLst>
                <a:cxn ang="0">
                  <a:pos x="T0" y="T1"/>
                </a:cxn>
                <a:cxn ang="0">
                  <a:pos x="T2" y="T3"/>
                </a:cxn>
                <a:cxn ang="0">
                  <a:pos x="T4" y="T5"/>
                </a:cxn>
              </a:cxnLst>
              <a:rect l="0" t="0" r="r" b="b"/>
              <a:pathLst>
                <a:path w="39" h="26">
                  <a:moveTo>
                    <a:pt x="23" y="0"/>
                  </a:moveTo>
                  <a:cubicBezTo>
                    <a:pt x="39" y="4"/>
                    <a:pt x="34" y="25"/>
                    <a:pt x="19" y="26"/>
                  </a:cubicBezTo>
                  <a:cubicBezTo>
                    <a:pt x="0" y="20"/>
                    <a:pt x="7" y="4"/>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3" name="Freeform 94">
              <a:extLst>
                <a:ext uri="{FF2B5EF4-FFF2-40B4-BE49-F238E27FC236}">
                  <a16:creationId xmlns:a16="http://schemas.microsoft.com/office/drawing/2014/main" id="{FBD2BA47-7553-4D8B-A6D4-29F078E164B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255785" y="5970867"/>
              <a:ext cx="138242" cy="102819"/>
            </a:xfrm>
            <a:custGeom>
              <a:avLst/>
              <a:gdLst>
                <a:gd name="T0" fmla="*/ 29 w 42"/>
                <a:gd name="T1" fmla="*/ 1 h 34"/>
                <a:gd name="T2" fmla="*/ 40 w 42"/>
                <a:gd name="T3" fmla="*/ 20 h 34"/>
                <a:gd name="T4" fmla="*/ 29 w 42"/>
                <a:gd name="T5" fmla="*/ 1 h 34"/>
              </a:gdLst>
              <a:ahLst/>
              <a:cxnLst>
                <a:cxn ang="0">
                  <a:pos x="T0" y="T1"/>
                </a:cxn>
                <a:cxn ang="0">
                  <a:pos x="T2" y="T3"/>
                </a:cxn>
                <a:cxn ang="0">
                  <a:pos x="T4" y="T5"/>
                </a:cxn>
              </a:cxnLst>
              <a:rect l="0" t="0" r="r" b="b"/>
              <a:pathLst>
                <a:path w="42" h="34">
                  <a:moveTo>
                    <a:pt x="29" y="1"/>
                  </a:moveTo>
                  <a:cubicBezTo>
                    <a:pt x="38" y="0"/>
                    <a:pt x="42" y="12"/>
                    <a:pt x="40" y="20"/>
                  </a:cubicBezTo>
                  <a:cubicBezTo>
                    <a:pt x="22" y="34"/>
                    <a:pt x="0" y="9"/>
                    <a:pt x="2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4" name="Freeform 95">
              <a:extLst>
                <a:ext uri="{FF2B5EF4-FFF2-40B4-BE49-F238E27FC236}">
                  <a16:creationId xmlns:a16="http://schemas.microsoft.com/office/drawing/2014/main" id="{74D636C8-7F45-489F-8810-6905B1AE0CB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038154" y="5914970"/>
              <a:ext cx="117860"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1" y="2"/>
                    <a:pt x="36" y="24"/>
                    <a:pt x="21" y="27"/>
                  </a:cubicBezTo>
                  <a:cubicBezTo>
                    <a:pt x="1" y="27"/>
                    <a:pt x="0" y="0"/>
                    <a:pt x="1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5" name="Freeform 96">
              <a:extLst>
                <a:ext uri="{FF2B5EF4-FFF2-40B4-BE49-F238E27FC236}">
                  <a16:creationId xmlns:a16="http://schemas.microsoft.com/office/drawing/2014/main" id="{4C7E2056-38D8-4E5E-848D-6609AAEFF4C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556561" y="5921498"/>
              <a:ext cx="147104" cy="108531"/>
            </a:xfrm>
            <a:custGeom>
              <a:avLst/>
              <a:gdLst>
                <a:gd name="T0" fmla="*/ 28 w 45"/>
                <a:gd name="T1" fmla="*/ 0 h 36"/>
                <a:gd name="T2" fmla="*/ 41 w 45"/>
                <a:gd name="T3" fmla="*/ 20 h 36"/>
                <a:gd name="T4" fmla="*/ 28 w 45"/>
                <a:gd name="T5" fmla="*/ 0 h 36"/>
              </a:gdLst>
              <a:ahLst/>
              <a:cxnLst>
                <a:cxn ang="0">
                  <a:pos x="T0" y="T1"/>
                </a:cxn>
                <a:cxn ang="0">
                  <a:pos x="T2" y="T3"/>
                </a:cxn>
                <a:cxn ang="0">
                  <a:pos x="T4" y="T5"/>
                </a:cxn>
              </a:cxnLst>
              <a:rect l="0" t="0" r="r" b="b"/>
              <a:pathLst>
                <a:path w="45" h="36">
                  <a:moveTo>
                    <a:pt x="28" y="0"/>
                  </a:moveTo>
                  <a:cubicBezTo>
                    <a:pt x="32" y="0"/>
                    <a:pt x="45" y="13"/>
                    <a:pt x="41" y="20"/>
                  </a:cubicBezTo>
                  <a:cubicBezTo>
                    <a:pt x="24" y="36"/>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6" name="Freeform 97">
              <a:extLst>
                <a:ext uri="{FF2B5EF4-FFF2-40B4-BE49-F238E27FC236}">
                  <a16:creationId xmlns:a16="http://schemas.microsoft.com/office/drawing/2014/main" id="{1FA0FFA1-3A5B-46CA-8C5D-AD895EA57B3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50229" y="5923946"/>
              <a:ext cx="190526" cy="121588"/>
            </a:xfrm>
            <a:custGeom>
              <a:avLst/>
              <a:gdLst>
                <a:gd name="T0" fmla="*/ 42 w 58"/>
                <a:gd name="T1" fmla="*/ 0 h 40"/>
                <a:gd name="T2" fmla="*/ 53 w 58"/>
                <a:gd name="T3" fmla="*/ 17 h 40"/>
                <a:gd name="T4" fmla="*/ 42 w 58"/>
                <a:gd name="T5" fmla="*/ 0 h 40"/>
              </a:gdLst>
              <a:ahLst/>
              <a:cxnLst>
                <a:cxn ang="0">
                  <a:pos x="T0" y="T1"/>
                </a:cxn>
                <a:cxn ang="0">
                  <a:pos x="T2" y="T3"/>
                </a:cxn>
                <a:cxn ang="0">
                  <a:pos x="T4" y="T5"/>
                </a:cxn>
              </a:cxnLst>
              <a:rect l="0" t="0" r="r" b="b"/>
              <a:pathLst>
                <a:path w="58" h="40">
                  <a:moveTo>
                    <a:pt x="42" y="0"/>
                  </a:moveTo>
                  <a:cubicBezTo>
                    <a:pt x="52" y="0"/>
                    <a:pt x="50" y="9"/>
                    <a:pt x="53" y="17"/>
                  </a:cubicBezTo>
                  <a:cubicBezTo>
                    <a:pt x="58" y="40"/>
                    <a:pt x="0" y="6"/>
                    <a:pt x="4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7" name="Freeform 98">
              <a:extLst>
                <a:ext uri="{FF2B5EF4-FFF2-40B4-BE49-F238E27FC236}">
                  <a16:creationId xmlns:a16="http://schemas.microsoft.com/office/drawing/2014/main" id="{675FD8BB-1EA3-4596-9703-4F8866D5ACE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231821" y="5923946"/>
              <a:ext cx="147990" cy="79154"/>
            </a:xfrm>
            <a:custGeom>
              <a:avLst/>
              <a:gdLst>
                <a:gd name="T0" fmla="*/ 23 w 45"/>
                <a:gd name="T1" fmla="*/ 0 h 26"/>
                <a:gd name="T2" fmla="*/ 30 w 45"/>
                <a:gd name="T3" fmla="*/ 26 h 26"/>
                <a:gd name="T4" fmla="*/ 23 w 45"/>
                <a:gd name="T5" fmla="*/ 0 h 26"/>
              </a:gdLst>
              <a:ahLst/>
              <a:cxnLst>
                <a:cxn ang="0">
                  <a:pos x="T0" y="T1"/>
                </a:cxn>
                <a:cxn ang="0">
                  <a:pos x="T2" y="T3"/>
                </a:cxn>
                <a:cxn ang="0">
                  <a:pos x="T4" y="T5"/>
                </a:cxn>
              </a:cxnLst>
              <a:rect l="0" t="0" r="r" b="b"/>
              <a:pathLst>
                <a:path w="45" h="26">
                  <a:moveTo>
                    <a:pt x="23" y="0"/>
                  </a:moveTo>
                  <a:cubicBezTo>
                    <a:pt x="33" y="2"/>
                    <a:pt x="45" y="21"/>
                    <a:pt x="30" y="26"/>
                  </a:cubicBezTo>
                  <a:cubicBezTo>
                    <a:pt x="10" y="24"/>
                    <a:pt x="0" y="8"/>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8" name="Freeform 99">
              <a:extLst>
                <a:ext uri="{FF2B5EF4-FFF2-40B4-BE49-F238E27FC236}">
                  <a16:creationId xmlns:a16="http://schemas.microsoft.com/office/drawing/2014/main" id="{84DC6FFB-600D-4CED-A125-D2AB1D6F6F4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425006" y="5923944"/>
              <a:ext cx="219770" cy="121588"/>
            </a:xfrm>
            <a:custGeom>
              <a:avLst/>
              <a:gdLst>
                <a:gd name="T0" fmla="*/ 36 w 67"/>
                <a:gd name="T1" fmla="*/ 0 h 40"/>
                <a:gd name="T2" fmla="*/ 44 w 67"/>
                <a:gd name="T3" fmla="*/ 2 h 40"/>
                <a:gd name="T4" fmla="*/ 31 w 67"/>
                <a:gd name="T5" fmla="*/ 2 h 40"/>
                <a:gd name="T6" fmla="*/ 36 w 67"/>
                <a:gd name="T7" fmla="*/ 0 h 40"/>
              </a:gdLst>
              <a:ahLst/>
              <a:cxnLst>
                <a:cxn ang="0">
                  <a:pos x="T0" y="T1"/>
                </a:cxn>
                <a:cxn ang="0">
                  <a:pos x="T2" y="T3"/>
                </a:cxn>
                <a:cxn ang="0">
                  <a:pos x="T4" y="T5"/>
                </a:cxn>
                <a:cxn ang="0">
                  <a:pos x="T6" y="T7"/>
                </a:cxn>
              </a:cxnLst>
              <a:rect l="0" t="0" r="r" b="b"/>
              <a:pathLst>
                <a:path w="67" h="40">
                  <a:moveTo>
                    <a:pt x="36" y="0"/>
                  </a:moveTo>
                  <a:cubicBezTo>
                    <a:pt x="39" y="3"/>
                    <a:pt x="41" y="0"/>
                    <a:pt x="44" y="2"/>
                  </a:cubicBezTo>
                  <a:cubicBezTo>
                    <a:pt x="67" y="40"/>
                    <a:pt x="0" y="25"/>
                    <a:pt x="31" y="2"/>
                  </a:cubicBezTo>
                  <a:cubicBezTo>
                    <a:pt x="24" y="11"/>
                    <a:pt x="31" y="5"/>
                    <a:pt x="3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9" name="Freeform 100">
              <a:extLst>
                <a:ext uri="{FF2B5EF4-FFF2-40B4-BE49-F238E27FC236}">
                  <a16:creationId xmlns:a16="http://schemas.microsoft.com/office/drawing/2014/main" id="{DD899978-14D8-4E2A-BCEB-EF6D1391675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877354" y="5923945"/>
              <a:ext cx="128495" cy="93843"/>
            </a:xfrm>
            <a:custGeom>
              <a:avLst/>
              <a:gdLst>
                <a:gd name="T0" fmla="*/ 28 w 39"/>
                <a:gd name="T1" fmla="*/ 1 h 31"/>
                <a:gd name="T2" fmla="*/ 39 w 39"/>
                <a:gd name="T3" fmla="*/ 21 h 31"/>
                <a:gd name="T4" fmla="*/ 28 w 39"/>
                <a:gd name="T5" fmla="*/ 1 h 31"/>
              </a:gdLst>
              <a:ahLst/>
              <a:cxnLst>
                <a:cxn ang="0">
                  <a:pos x="T0" y="T1"/>
                </a:cxn>
                <a:cxn ang="0">
                  <a:pos x="T2" y="T3"/>
                </a:cxn>
                <a:cxn ang="0">
                  <a:pos x="T4" y="T5"/>
                </a:cxn>
              </a:cxnLst>
              <a:rect l="0" t="0" r="r" b="b"/>
              <a:pathLst>
                <a:path w="39" h="31">
                  <a:moveTo>
                    <a:pt x="28" y="1"/>
                  </a:moveTo>
                  <a:cubicBezTo>
                    <a:pt x="38" y="0"/>
                    <a:pt x="38" y="12"/>
                    <a:pt x="39" y="21"/>
                  </a:cubicBezTo>
                  <a:cubicBezTo>
                    <a:pt x="18" y="31"/>
                    <a:pt x="0" y="12"/>
                    <a:pt x="28"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0" name="Freeform 101">
              <a:extLst>
                <a:ext uri="{FF2B5EF4-FFF2-40B4-BE49-F238E27FC236}">
                  <a16:creationId xmlns:a16="http://schemas.microsoft.com/office/drawing/2014/main" id="{5B59BD92-A99F-4F44-9D1F-561AB49B915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074567" y="5930475"/>
              <a:ext cx="138242" cy="81603"/>
            </a:xfrm>
            <a:custGeom>
              <a:avLst/>
              <a:gdLst>
                <a:gd name="T0" fmla="*/ 22 w 42"/>
                <a:gd name="T1" fmla="*/ 0 h 27"/>
                <a:gd name="T2" fmla="*/ 14 w 42"/>
                <a:gd name="T3" fmla="*/ 25 h 27"/>
                <a:gd name="T4" fmla="*/ 22 w 42"/>
                <a:gd name="T5" fmla="*/ 0 h 27"/>
              </a:gdLst>
              <a:ahLst/>
              <a:cxnLst>
                <a:cxn ang="0">
                  <a:pos x="T0" y="T1"/>
                </a:cxn>
                <a:cxn ang="0">
                  <a:pos x="T2" y="T3"/>
                </a:cxn>
                <a:cxn ang="0">
                  <a:pos x="T4" y="T5"/>
                </a:cxn>
              </a:cxnLst>
              <a:rect l="0" t="0" r="r" b="b"/>
              <a:pathLst>
                <a:path w="42" h="27">
                  <a:moveTo>
                    <a:pt x="22" y="0"/>
                  </a:moveTo>
                  <a:cubicBezTo>
                    <a:pt x="42" y="7"/>
                    <a:pt x="28" y="27"/>
                    <a:pt x="14" y="25"/>
                  </a:cubicBezTo>
                  <a:cubicBezTo>
                    <a:pt x="0" y="18"/>
                    <a:pt x="9" y="2"/>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1" name="Freeform 102">
              <a:extLst>
                <a:ext uri="{FF2B5EF4-FFF2-40B4-BE49-F238E27FC236}">
                  <a16:creationId xmlns:a16="http://schemas.microsoft.com/office/drawing/2014/main" id="{6733D532-6F62-4525-B661-2AF7E63AC04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734759" y="5933787"/>
              <a:ext cx="121406" cy="99554"/>
            </a:xfrm>
            <a:custGeom>
              <a:avLst/>
              <a:gdLst>
                <a:gd name="T0" fmla="*/ 21 w 37"/>
                <a:gd name="T1" fmla="*/ 0 h 33"/>
                <a:gd name="T2" fmla="*/ 19 w 37"/>
                <a:gd name="T3" fmla="*/ 23 h 33"/>
                <a:gd name="T4" fmla="*/ 21 w 37"/>
                <a:gd name="T5" fmla="*/ 0 h 33"/>
              </a:gdLst>
              <a:ahLst/>
              <a:cxnLst>
                <a:cxn ang="0">
                  <a:pos x="T0" y="T1"/>
                </a:cxn>
                <a:cxn ang="0">
                  <a:pos x="T2" y="T3"/>
                </a:cxn>
                <a:cxn ang="0">
                  <a:pos x="T4" y="T5"/>
                </a:cxn>
              </a:cxnLst>
              <a:rect l="0" t="0" r="r" b="b"/>
              <a:pathLst>
                <a:path w="37" h="33">
                  <a:moveTo>
                    <a:pt x="21" y="0"/>
                  </a:moveTo>
                  <a:cubicBezTo>
                    <a:pt x="37" y="0"/>
                    <a:pt x="29" y="33"/>
                    <a:pt x="19" y="23"/>
                  </a:cubicBezTo>
                  <a:cubicBezTo>
                    <a:pt x="0" y="30"/>
                    <a:pt x="3" y="0"/>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2" name="Freeform 103">
              <a:extLst>
                <a:ext uri="{FF2B5EF4-FFF2-40B4-BE49-F238E27FC236}">
                  <a16:creationId xmlns:a16="http://schemas.microsoft.com/office/drawing/2014/main" id="{48C0D2C8-88E5-4E19-8FE1-246ED12E60C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914652" y="5939450"/>
              <a:ext cx="140901" cy="102819"/>
            </a:xfrm>
            <a:custGeom>
              <a:avLst/>
              <a:gdLst>
                <a:gd name="T0" fmla="*/ 28 w 43"/>
                <a:gd name="T1" fmla="*/ 0 h 34"/>
                <a:gd name="T2" fmla="*/ 41 w 43"/>
                <a:gd name="T3" fmla="*/ 21 h 34"/>
                <a:gd name="T4" fmla="*/ 28 w 43"/>
                <a:gd name="T5" fmla="*/ 0 h 34"/>
              </a:gdLst>
              <a:ahLst/>
              <a:cxnLst>
                <a:cxn ang="0">
                  <a:pos x="T0" y="T1"/>
                </a:cxn>
                <a:cxn ang="0">
                  <a:pos x="T2" y="T3"/>
                </a:cxn>
                <a:cxn ang="0">
                  <a:pos x="T4" y="T5"/>
                </a:cxn>
              </a:cxnLst>
              <a:rect l="0" t="0" r="r" b="b"/>
              <a:pathLst>
                <a:path w="43" h="34">
                  <a:moveTo>
                    <a:pt x="28" y="0"/>
                  </a:moveTo>
                  <a:cubicBezTo>
                    <a:pt x="35" y="1"/>
                    <a:pt x="43" y="11"/>
                    <a:pt x="41" y="21"/>
                  </a:cubicBezTo>
                  <a:cubicBezTo>
                    <a:pt x="23" y="34"/>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3" name="Freeform 104">
              <a:extLst>
                <a:ext uri="{FF2B5EF4-FFF2-40B4-BE49-F238E27FC236}">
                  <a16:creationId xmlns:a16="http://schemas.microsoft.com/office/drawing/2014/main" id="{0E95B9EB-D73A-4979-9F2F-10C9CF8EBE8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463918" y="5939450"/>
              <a:ext cx="7089"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0"/>
                    <a:pt x="2" y="1"/>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4" name="Freeform 113">
              <a:extLst>
                <a:ext uri="{FF2B5EF4-FFF2-40B4-BE49-F238E27FC236}">
                  <a16:creationId xmlns:a16="http://schemas.microsoft.com/office/drawing/2014/main" id="{33565EB2-4584-4F8D-97E7-DF87DB3B4EB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852139" y="5985147"/>
              <a:ext cx="9748" cy="8977"/>
            </a:xfrm>
            <a:custGeom>
              <a:avLst/>
              <a:gdLst>
                <a:gd name="T0" fmla="*/ 1 w 3"/>
                <a:gd name="T1" fmla="*/ 0 h 3"/>
                <a:gd name="T2" fmla="*/ 3 w 3"/>
                <a:gd name="T3" fmla="*/ 1 h 3"/>
                <a:gd name="T4" fmla="*/ 1 w 3"/>
                <a:gd name="T5" fmla="*/ 0 h 3"/>
              </a:gdLst>
              <a:ahLst/>
              <a:cxnLst>
                <a:cxn ang="0">
                  <a:pos x="T0" y="T1"/>
                </a:cxn>
                <a:cxn ang="0">
                  <a:pos x="T2" y="T3"/>
                </a:cxn>
                <a:cxn ang="0">
                  <a:pos x="T4" y="T5"/>
                </a:cxn>
              </a:cxnLst>
              <a:rect l="0" t="0" r="r" b="b"/>
              <a:pathLst>
                <a:path w="3" h="3">
                  <a:moveTo>
                    <a:pt x="1" y="0"/>
                  </a:moveTo>
                  <a:cubicBezTo>
                    <a:pt x="1" y="0"/>
                    <a:pt x="2" y="1"/>
                    <a:pt x="3" y="1"/>
                  </a:cubicBezTo>
                  <a:cubicBezTo>
                    <a:pt x="2" y="3"/>
                    <a:pt x="0" y="1"/>
                    <a:pt x="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5" name="Freeform 114">
              <a:extLst>
                <a:ext uri="{FF2B5EF4-FFF2-40B4-BE49-F238E27FC236}">
                  <a16:creationId xmlns:a16="http://schemas.microsoft.com/office/drawing/2014/main" id="{93D61EE8-FE02-45F6-98C2-D410B4267D0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618593" y="5985147"/>
              <a:ext cx="6204"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1"/>
                    <a:pt x="2" y="2"/>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6" name="Freeform 115">
              <a:extLst>
                <a:ext uri="{FF2B5EF4-FFF2-40B4-BE49-F238E27FC236}">
                  <a16:creationId xmlns:a16="http://schemas.microsoft.com/office/drawing/2014/main" id="{D4D8B720-4586-4359-9303-02F8D58EDE9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281447" y="5990860"/>
              <a:ext cx="6204"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0"/>
                    <a:pt x="2" y="1"/>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7" name="Freeform 117">
              <a:extLst>
                <a:ext uri="{FF2B5EF4-FFF2-40B4-BE49-F238E27FC236}">
                  <a16:creationId xmlns:a16="http://schemas.microsoft.com/office/drawing/2014/main" id="{67BC569A-1D14-40F6-B1ED-429CAB83EB0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976684" y="6003101"/>
              <a:ext cx="7089"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1"/>
                    <a:pt x="2" y="1"/>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8" name="Freeform 118">
              <a:extLst>
                <a:ext uri="{FF2B5EF4-FFF2-40B4-BE49-F238E27FC236}">
                  <a16:creationId xmlns:a16="http://schemas.microsoft.com/office/drawing/2014/main" id="{563EF170-082E-4AC9-8470-C1F98698495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537628" y="6006364"/>
              <a:ext cx="131153" cy="96290"/>
            </a:xfrm>
            <a:custGeom>
              <a:avLst/>
              <a:gdLst>
                <a:gd name="T0" fmla="*/ 22 w 40"/>
                <a:gd name="T1" fmla="*/ 0 h 32"/>
                <a:gd name="T2" fmla="*/ 16 w 40"/>
                <a:gd name="T3" fmla="*/ 25 h 32"/>
                <a:gd name="T4" fmla="*/ 22 w 40"/>
                <a:gd name="T5" fmla="*/ 0 h 32"/>
              </a:gdLst>
              <a:ahLst/>
              <a:cxnLst>
                <a:cxn ang="0">
                  <a:pos x="T0" y="T1"/>
                </a:cxn>
                <a:cxn ang="0">
                  <a:pos x="T2" y="T3"/>
                </a:cxn>
                <a:cxn ang="0">
                  <a:pos x="T4" y="T5"/>
                </a:cxn>
              </a:cxnLst>
              <a:rect l="0" t="0" r="r" b="b"/>
              <a:pathLst>
                <a:path w="40" h="32">
                  <a:moveTo>
                    <a:pt x="22" y="0"/>
                  </a:moveTo>
                  <a:cubicBezTo>
                    <a:pt x="40" y="3"/>
                    <a:pt x="40" y="32"/>
                    <a:pt x="16" y="25"/>
                  </a:cubicBezTo>
                  <a:cubicBezTo>
                    <a:pt x="0" y="7"/>
                    <a:pt x="14" y="4"/>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9" name="Freeform 119">
              <a:extLst>
                <a:ext uri="{FF2B5EF4-FFF2-40B4-BE49-F238E27FC236}">
                  <a16:creationId xmlns:a16="http://schemas.microsoft.com/office/drawing/2014/main" id="{7C735B47-24EC-470D-8A76-B059F9162FE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354193" y="5947089"/>
              <a:ext cx="127608" cy="150965"/>
            </a:xfrm>
            <a:custGeom>
              <a:avLst/>
              <a:gdLst>
                <a:gd name="T0" fmla="*/ 13 w 39"/>
                <a:gd name="T1" fmla="*/ 6 h 50"/>
                <a:gd name="T2" fmla="*/ 0 w 39"/>
                <a:gd name="T3" fmla="*/ 23 h 50"/>
                <a:gd name="T4" fmla="*/ 13 w 39"/>
                <a:gd name="T5" fmla="*/ 6 h 50"/>
              </a:gdLst>
              <a:ahLst/>
              <a:cxnLst>
                <a:cxn ang="0">
                  <a:pos x="T0" y="T1"/>
                </a:cxn>
                <a:cxn ang="0">
                  <a:pos x="T2" y="T3"/>
                </a:cxn>
                <a:cxn ang="0">
                  <a:pos x="T4" y="T5"/>
                </a:cxn>
              </a:cxnLst>
              <a:rect l="0" t="0" r="r" b="b"/>
              <a:pathLst>
                <a:path w="39" h="50">
                  <a:moveTo>
                    <a:pt x="13" y="6"/>
                  </a:moveTo>
                  <a:cubicBezTo>
                    <a:pt x="39" y="10"/>
                    <a:pt x="16" y="50"/>
                    <a:pt x="0" y="23"/>
                  </a:cubicBezTo>
                  <a:cubicBezTo>
                    <a:pt x="1" y="0"/>
                    <a:pt x="5" y="14"/>
                    <a:pt x="13" y="6"/>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0" name="Freeform 120">
              <a:extLst>
                <a:ext uri="{FF2B5EF4-FFF2-40B4-BE49-F238E27FC236}">
                  <a16:creationId xmlns:a16="http://schemas.microsoft.com/office/drawing/2014/main" id="{356A1A8A-BA81-46A2-80A7-4446CCC18EC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822857" y="6249048"/>
              <a:ext cx="121406" cy="66913"/>
            </a:xfrm>
            <a:custGeom>
              <a:avLst/>
              <a:gdLst>
                <a:gd name="T0" fmla="*/ 19 w 37"/>
                <a:gd name="T1" fmla="*/ 0 h 22"/>
                <a:gd name="T2" fmla="*/ 20 w 37"/>
                <a:gd name="T3" fmla="*/ 22 h 22"/>
                <a:gd name="T4" fmla="*/ 19 w 37"/>
                <a:gd name="T5" fmla="*/ 0 h 22"/>
              </a:gdLst>
              <a:ahLst/>
              <a:cxnLst>
                <a:cxn ang="0">
                  <a:pos x="T0" y="T1"/>
                </a:cxn>
                <a:cxn ang="0">
                  <a:pos x="T2" y="T3"/>
                </a:cxn>
                <a:cxn ang="0">
                  <a:pos x="T4" y="T5"/>
                </a:cxn>
              </a:cxnLst>
              <a:rect l="0" t="0" r="r" b="b"/>
              <a:pathLst>
                <a:path w="37" h="22">
                  <a:moveTo>
                    <a:pt x="19" y="0"/>
                  </a:moveTo>
                  <a:cubicBezTo>
                    <a:pt x="35" y="2"/>
                    <a:pt x="37" y="21"/>
                    <a:pt x="20" y="22"/>
                  </a:cubicBezTo>
                  <a:cubicBezTo>
                    <a:pt x="7" y="18"/>
                    <a:pt x="0" y="6"/>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1" name="Freeform 121">
              <a:extLst>
                <a:ext uri="{FF2B5EF4-FFF2-40B4-BE49-F238E27FC236}">
                  <a16:creationId xmlns:a16="http://schemas.microsoft.com/office/drawing/2014/main" id="{B800E226-AB3E-4B1E-ABCB-F2CC2441CA3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537067" y="6260039"/>
              <a:ext cx="133812" cy="84866"/>
            </a:xfrm>
            <a:custGeom>
              <a:avLst/>
              <a:gdLst>
                <a:gd name="T0" fmla="*/ 26 w 41"/>
                <a:gd name="T1" fmla="*/ 0 h 28"/>
                <a:gd name="T2" fmla="*/ 38 w 41"/>
                <a:gd name="T3" fmla="*/ 19 h 28"/>
                <a:gd name="T4" fmla="*/ 26 w 41"/>
                <a:gd name="T5" fmla="*/ 0 h 28"/>
              </a:gdLst>
              <a:ahLst/>
              <a:cxnLst>
                <a:cxn ang="0">
                  <a:pos x="T0" y="T1"/>
                </a:cxn>
                <a:cxn ang="0">
                  <a:pos x="T2" y="T3"/>
                </a:cxn>
                <a:cxn ang="0">
                  <a:pos x="T4" y="T5"/>
                </a:cxn>
              </a:cxnLst>
              <a:rect l="0" t="0" r="r" b="b"/>
              <a:pathLst>
                <a:path w="41" h="28">
                  <a:moveTo>
                    <a:pt x="26" y="0"/>
                  </a:moveTo>
                  <a:cubicBezTo>
                    <a:pt x="33" y="0"/>
                    <a:pt x="41" y="10"/>
                    <a:pt x="38" y="19"/>
                  </a:cubicBezTo>
                  <a:cubicBezTo>
                    <a:pt x="16" y="28"/>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2" name="Freeform 125">
              <a:extLst>
                <a:ext uri="{FF2B5EF4-FFF2-40B4-BE49-F238E27FC236}">
                  <a16:creationId xmlns:a16="http://schemas.microsoft.com/office/drawing/2014/main" id="{25BB6246-076E-4BF1-84A1-FA00DFF6DB2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314022" y="6238145"/>
              <a:ext cx="147990" cy="79154"/>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9" y="24"/>
                    <a:pt x="0" y="9"/>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3" name="Freeform 126">
              <a:extLst>
                <a:ext uri="{FF2B5EF4-FFF2-40B4-BE49-F238E27FC236}">
                  <a16:creationId xmlns:a16="http://schemas.microsoft.com/office/drawing/2014/main" id="{0737E152-D949-48FA-BBB9-D335340C8EF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250834" y="6249979"/>
              <a:ext cx="151535" cy="79154"/>
            </a:xfrm>
            <a:custGeom>
              <a:avLst/>
              <a:gdLst>
                <a:gd name="T0" fmla="*/ 23 w 46"/>
                <a:gd name="T1" fmla="*/ 0 h 26"/>
                <a:gd name="T2" fmla="*/ 29 w 46"/>
                <a:gd name="T3" fmla="*/ 26 h 26"/>
                <a:gd name="T4" fmla="*/ 23 w 46"/>
                <a:gd name="T5" fmla="*/ 0 h 26"/>
              </a:gdLst>
              <a:ahLst/>
              <a:cxnLst>
                <a:cxn ang="0">
                  <a:pos x="T0" y="T1"/>
                </a:cxn>
                <a:cxn ang="0">
                  <a:pos x="T2" y="T3"/>
                </a:cxn>
                <a:cxn ang="0">
                  <a:pos x="T4" y="T5"/>
                </a:cxn>
              </a:cxnLst>
              <a:rect l="0" t="0" r="r" b="b"/>
              <a:pathLst>
                <a:path w="46" h="26">
                  <a:moveTo>
                    <a:pt x="23" y="0"/>
                  </a:moveTo>
                  <a:cubicBezTo>
                    <a:pt x="32" y="2"/>
                    <a:pt x="46" y="22"/>
                    <a:pt x="29" y="26"/>
                  </a:cubicBezTo>
                  <a:cubicBezTo>
                    <a:pt x="10" y="24"/>
                    <a:pt x="0" y="9"/>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4" name="Freeform 127">
              <a:extLst>
                <a:ext uri="{FF2B5EF4-FFF2-40B4-BE49-F238E27FC236}">
                  <a16:creationId xmlns:a16="http://schemas.microsoft.com/office/drawing/2014/main" id="{B6CD5183-FDE3-43C7-B69C-4FE34C83DEF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225618" y="6249978"/>
              <a:ext cx="137356" cy="79154"/>
            </a:xfrm>
            <a:custGeom>
              <a:avLst/>
              <a:gdLst>
                <a:gd name="T0" fmla="*/ 28 w 42"/>
                <a:gd name="T1" fmla="*/ 0 h 26"/>
                <a:gd name="T2" fmla="*/ 23 w 42"/>
                <a:gd name="T3" fmla="*/ 26 h 26"/>
                <a:gd name="T4" fmla="*/ 28 w 42"/>
                <a:gd name="T5" fmla="*/ 0 h 26"/>
              </a:gdLst>
              <a:ahLst/>
              <a:cxnLst>
                <a:cxn ang="0">
                  <a:pos x="T0" y="T1"/>
                </a:cxn>
                <a:cxn ang="0">
                  <a:pos x="T2" y="T3"/>
                </a:cxn>
                <a:cxn ang="0">
                  <a:pos x="T4" y="T5"/>
                </a:cxn>
              </a:cxnLst>
              <a:rect l="0" t="0" r="r" b="b"/>
              <a:pathLst>
                <a:path w="42" h="26">
                  <a:moveTo>
                    <a:pt x="28" y="0"/>
                  </a:moveTo>
                  <a:cubicBezTo>
                    <a:pt x="42" y="4"/>
                    <a:pt x="38" y="23"/>
                    <a:pt x="23" y="26"/>
                  </a:cubicBezTo>
                  <a:cubicBezTo>
                    <a:pt x="0" y="26"/>
                    <a:pt x="8" y="5"/>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5" name="Freeform 128">
              <a:extLst>
                <a:ext uri="{FF2B5EF4-FFF2-40B4-BE49-F238E27FC236}">
                  <a16:creationId xmlns:a16="http://schemas.microsoft.com/office/drawing/2014/main" id="{A1FC748D-6CD1-4630-BD03-91443D49DB2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752808" y="6253241"/>
              <a:ext cx="131153" cy="78339"/>
            </a:xfrm>
            <a:custGeom>
              <a:avLst/>
              <a:gdLst>
                <a:gd name="T0" fmla="*/ 18 w 40"/>
                <a:gd name="T1" fmla="*/ 0 h 26"/>
                <a:gd name="T2" fmla="*/ 7 w 40"/>
                <a:gd name="T3" fmla="*/ 20 h 26"/>
                <a:gd name="T4" fmla="*/ 18 w 40"/>
                <a:gd name="T5" fmla="*/ 0 h 26"/>
              </a:gdLst>
              <a:ahLst/>
              <a:cxnLst>
                <a:cxn ang="0">
                  <a:pos x="T0" y="T1"/>
                </a:cxn>
                <a:cxn ang="0">
                  <a:pos x="T2" y="T3"/>
                </a:cxn>
                <a:cxn ang="0">
                  <a:pos x="T4" y="T5"/>
                </a:cxn>
              </a:cxnLst>
              <a:rect l="0" t="0" r="r" b="b"/>
              <a:pathLst>
                <a:path w="40" h="26">
                  <a:moveTo>
                    <a:pt x="18" y="0"/>
                  </a:moveTo>
                  <a:cubicBezTo>
                    <a:pt x="40" y="9"/>
                    <a:pt x="28" y="26"/>
                    <a:pt x="7" y="20"/>
                  </a:cubicBezTo>
                  <a:cubicBezTo>
                    <a:pt x="0" y="8"/>
                    <a:pt x="6" y="1"/>
                    <a:pt x="1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6" name="Freeform 129">
              <a:extLst>
                <a:ext uri="{FF2B5EF4-FFF2-40B4-BE49-F238E27FC236}">
                  <a16:creationId xmlns:a16="http://schemas.microsoft.com/office/drawing/2014/main" id="{806ADF7D-E22E-4CC0-A5FA-13FF7314C2D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00604" y="6253241"/>
              <a:ext cx="147990" cy="109348"/>
            </a:xfrm>
            <a:custGeom>
              <a:avLst/>
              <a:gdLst>
                <a:gd name="T0" fmla="*/ 28 w 45"/>
                <a:gd name="T1" fmla="*/ 0 h 36"/>
                <a:gd name="T2" fmla="*/ 42 w 45"/>
                <a:gd name="T3" fmla="*/ 20 h 36"/>
                <a:gd name="T4" fmla="*/ 28 w 45"/>
                <a:gd name="T5" fmla="*/ 0 h 36"/>
              </a:gdLst>
              <a:ahLst/>
              <a:cxnLst>
                <a:cxn ang="0">
                  <a:pos x="T0" y="T1"/>
                </a:cxn>
                <a:cxn ang="0">
                  <a:pos x="T2" y="T3"/>
                </a:cxn>
                <a:cxn ang="0">
                  <a:pos x="T4" y="T5"/>
                </a:cxn>
              </a:cxnLst>
              <a:rect l="0" t="0" r="r" b="b"/>
              <a:pathLst>
                <a:path w="45" h="36">
                  <a:moveTo>
                    <a:pt x="28" y="0"/>
                  </a:moveTo>
                  <a:cubicBezTo>
                    <a:pt x="34" y="1"/>
                    <a:pt x="45" y="11"/>
                    <a:pt x="42" y="20"/>
                  </a:cubicBezTo>
                  <a:cubicBezTo>
                    <a:pt x="25" y="36"/>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7" name="Freeform 133">
              <a:extLst>
                <a:ext uri="{FF2B5EF4-FFF2-40B4-BE49-F238E27FC236}">
                  <a16:creationId xmlns:a16="http://schemas.microsoft.com/office/drawing/2014/main" id="{D92F6CB0-7C26-40A2-BE61-F5B9566910B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507420" y="6262219"/>
              <a:ext cx="137356" cy="100371"/>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8" name="Freeform 136">
              <a:extLst>
                <a:ext uri="{FF2B5EF4-FFF2-40B4-BE49-F238E27FC236}">
                  <a16:creationId xmlns:a16="http://schemas.microsoft.com/office/drawing/2014/main" id="{BE354CED-9FB3-47F2-AF83-42F52F61722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568517" y="6274085"/>
              <a:ext cx="127608" cy="69362"/>
            </a:xfrm>
            <a:custGeom>
              <a:avLst/>
              <a:gdLst>
                <a:gd name="T0" fmla="*/ 21 w 39"/>
                <a:gd name="T1" fmla="*/ 0 h 23"/>
                <a:gd name="T2" fmla="*/ 22 w 39"/>
                <a:gd name="T3" fmla="*/ 23 h 23"/>
                <a:gd name="T4" fmla="*/ 21 w 39"/>
                <a:gd name="T5" fmla="*/ 0 h 23"/>
              </a:gdLst>
              <a:ahLst/>
              <a:cxnLst>
                <a:cxn ang="0">
                  <a:pos x="T0" y="T1"/>
                </a:cxn>
                <a:cxn ang="0">
                  <a:pos x="T2" y="T3"/>
                </a:cxn>
                <a:cxn ang="0">
                  <a:pos x="T4" y="T5"/>
                </a:cxn>
              </a:cxnLst>
              <a:rect l="0" t="0" r="r" b="b"/>
              <a:pathLst>
                <a:path w="39" h="23">
                  <a:moveTo>
                    <a:pt x="21" y="0"/>
                  </a:moveTo>
                  <a:cubicBezTo>
                    <a:pt x="37" y="0"/>
                    <a:pt x="39" y="22"/>
                    <a:pt x="22" y="23"/>
                  </a:cubicBezTo>
                  <a:cubicBezTo>
                    <a:pt x="7" y="22"/>
                    <a:pt x="0" y="5"/>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9" name="Freeform 137">
              <a:extLst>
                <a:ext uri="{FF2B5EF4-FFF2-40B4-BE49-F238E27FC236}">
                  <a16:creationId xmlns:a16="http://schemas.microsoft.com/office/drawing/2014/main" id="{4A005BFC-833D-4699-99AB-16DDBC5B6FD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268636" y="6277723"/>
              <a:ext cx="127608" cy="93843"/>
            </a:xfrm>
            <a:custGeom>
              <a:avLst/>
              <a:gdLst>
                <a:gd name="T0" fmla="*/ 23 w 39"/>
                <a:gd name="T1" fmla="*/ 0 h 31"/>
                <a:gd name="T2" fmla="*/ 17 w 39"/>
                <a:gd name="T3" fmla="*/ 26 h 31"/>
                <a:gd name="T4" fmla="*/ 23 w 39"/>
                <a:gd name="T5" fmla="*/ 0 h 31"/>
              </a:gdLst>
              <a:ahLst/>
              <a:cxnLst>
                <a:cxn ang="0">
                  <a:pos x="T0" y="T1"/>
                </a:cxn>
                <a:cxn ang="0">
                  <a:pos x="T2" y="T3"/>
                </a:cxn>
                <a:cxn ang="0">
                  <a:pos x="T4" y="T5"/>
                </a:cxn>
              </a:cxnLst>
              <a:rect l="0" t="0" r="r" b="b"/>
              <a:pathLst>
                <a:path w="39" h="31">
                  <a:moveTo>
                    <a:pt x="23" y="0"/>
                  </a:moveTo>
                  <a:cubicBezTo>
                    <a:pt x="39" y="3"/>
                    <a:pt x="39" y="31"/>
                    <a:pt x="17" y="26"/>
                  </a:cubicBezTo>
                  <a:cubicBezTo>
                    <a:pt x="0" y="6"/>
                    <a:pt x="15" y="5"/>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0" name="Freeform 138">
              <a:extLst>
                <a:ext uri="{FF2B5EF4-FFF2-40B4-BE49-F238E27FC236}">
                  <a16:creationId xmlns:a16="http://schemas.microsoft.com/office/drawing/2014/main" id="{FB639FC6-38FA-4FEE-B247-02D4AB6995F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016079" y="6280172"/>
              <a:ext cx="117860" cy="79154"/>
            </a:xfrm>
            <a:custGeom>
              <a:avLst/>
              <a:gdLst>
                <a:gd name="T0" fmla="*/ 21 w 36"/>
                <a:gd name="T1" fmla="*/ 0 h 26"/>
                <a:gd name="T2" fmla="*/ 21 w 36"/>
                <a:gd name="T3" fmla="*/ 26 h 26"/>
                <a:gd name="T4" fmla="*/ 21 w 36"/>
                <a:gd name="T5" fmla="*/ 0 h 26"/>
              </a:gdLst>
              <a:ahLst/>
              <a:cxnLst>
                <a:cxn ang="0">
                  <a:pos x="T0" y="T1"/>
                </a:cxn>
                <a:cxn ang="0">
                  <a:pos x="T2" y="T3"/>
                </a:cxn>
                <a:cxn ang="0">
                  <a:pos x="T4" y="T5"/>
                </a:cxn>
              </a:cxnLst>
              <a:rect l="0" t="0" r="r" b="b"/>
              <a:pathLst>
                <a:path w="36" h="26">
                  <a:moveTo>
                    <a:pt x="21" y="0"/>
                  </a:moveTo>
                  <a:cubicBezTo>
                    <a:pt x="32" y="4"/>
                    <a:pt x="36" y="23"/>
                    <a:pt x="21" y="26"/>
                  </a:cubicBezTo>
                  <a:cubicBezTo>
                    <a:pt x="1" y="24"/>
                    <a:pt x="0" y="2"/>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1" name="Freeform 139">
              <a:extLst>
                <a:ext uri="{FF2B5EF4-FFF2-40B4-BE49-F238E27FC236}">
                  <a16:creationId xmlns:a16="http://schemas.microsoft.com/office/drawing/2014/main" id="{67B04E28-283D-4C2A-8993-07F75947420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537627" y="6286699"/>
              <a:ext cx="131153" cy="87315"/>
            </a:xfrm>
            <a:custGeom>
              <a:avLst/>
              <a:gdLst>
                <a:gd name="T0" fmla="*/ 24 w 40"/>
                <a:gd name="T1" fmla="*/ 0 h 29"/>
                <a:gd name="T2" fmla="*/ 19 w 40"/>
                <a:gd name="T3" fmla="*/ 26 h 29"/>
                <a:gd name="T4" fmla="*/ 24 w 40"/>
                <a:gd name="T5" fmla="*/ 0 h 29"/>
              </a:gdLst>
              <a:ahLst/>
              <a:cxnLst>
                <a:cxn ang="0">
                  <a:pos x="T0" y="T1"/>
                </a:cxn>
                <a:cxn ang="0">
                  <a:pos x="T2" y="T3"/>
                </a:cxn>
                <a:cxn ang="0">
                  <a:pos x="T4" y="T5"/>
                </a:cxn>
              </a:cxnLst>
              <a:rect l="0" t="0" r="r" b="b"/>
              <a:pathLst>
                <a:path w="40" h="29">
                  <a:moveTo>
                    <a:pt x="24" y="0"/>
                  </a:moveTo>
                  <a:cubicBezTo>
                    <a:pt x="40" y="2"/>
                    <a:pt x="34" y="29"/>
                    <a:pt x="19" y="26"/>
                  </a:cubicBezTo>
                  <a:cubicBezTo>
                    <a:pt x="0" y="19"/>
                    <a:pt x="4" y="2"/>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2" name="Freeform 140">
              <a:extLst>
                <a:ext uri="{FF2B5EF4-FFF2-40B4-BE49-F238E27FC236}">
                  <a16:creationId xmlns:a16="http://schemas.microsoft.com/office/drawing/2014/main" id="{F369C421-E6B1-47CB-8D36-602DCFD0847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995618" y="6289963"/>
              <a:ext cx="137356" cy="96290"/>
            </a:xfrm>
            <a:custGeom>
              <a:avLst/>
              <a:gdLst>
                <a:gd name="T0" fmla="*/ 25 w 42"/>
                <a:gd name="T1" fmla="*/ 0 h 32"/>
                <a:gd name="T2" fmla="*/ 4 w 42"/>
                <a:gd name="T3" fmla="*/ 18 h 32"/>
                <a:gd name="T4" fmla="*/ 25 w 42"/>
                <a:gd name="T5" fmla="*/ 0 h 32"/>
              </a:gdLst>
              <a:ahLst/>
              <a:cxnLst>
                <a:cxn ang="0">
                  <a:pos x="T0" y="T1"/>
                </a:cxn>
                <a:cxn ang="0">
                  <a:pos x="T2" y="T3"/>
                </a:cxn>
                <a:cxn ang="0">
                  <a:pos x="T4" y="T5"/>
                </a:cxn>
              </a:cxnLst>
              <a:rect l="0" t="0" r="r" b="b"/>
              <a:pathLst>
                <a:path w="42" h="32">
                  <a:moveTo>
                    <a:pt x="25" y="0"/>
                  </a:moveTo>
                  <a:cubicBezTo>
                    <a:pt x="42" y="13"/>
                    <a:pt x="15" y="32"/>
                    <a:pt x="4" y="18"/>
                  </a:cubicBezTo>
                  <a:cubicBezTo>
                    <a:pt x="0" y="5"/>
                    <a:pt x="16"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3" name="Freeform 142">
              <a:extLst>
                <a:ext uri="{FF2B5EF4-FFF2-40B4-BE49-F238E27FC236}">
                  <a16:creationId xmlns:a16="http://schemas.microsoft.com/office/drawing/2014/main" id="{A7CC56DE-C7CA-4190-A19D-77192BE4DE3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66179" y="6316892"/>
              <a:ext cx="3545" cy="5712"/>
            </a:xfrm>
            <a:custGeom>
              <a:avLst/>
              <a:gdLst>
                <a:gd name="T0" fmla="*/ 0 w 1"/>
                <a:gd name="T1" fmla="*/ 0 h 2"/>
                <a:gd name="T2" fmla="*/ 1 w 1"/>
                <a:gd name="T3" fmla="*/ 2 h 2"/>
                <a:gd name="T4" fmla="*/ 0 w 1"/>
                <a:gd name="T5" fmla="*/ 0 h 2"/>
              </a:gdLst>
              <a:ahLst/>
              <a:cxnLst>
                <a:cxn ang="0">
                  <a:pos x="T0" y="T1"/>
                </a:cxn>
                <a:cxn ang="0">
                  <a:pos x="T2" y="T3"/>
                </a:cxn>
                <a:cxn ang="0">
                  <a:pos x="T4" y="T5"/>
                </a:cxn>
              </a:cxnLst>
              <a:rect l="0" t="0" r="r" b="b"/>
              <a:pathLst>
                <a:path w="1" h="2">
                  <a:moveTo>
                    <a:pt x="0" y="0"/>
                  </a:moveTo>
                  <a:cubicBezTo>
                    <a:pt x="1" y="1"/>
                    <a:pt x="1" y="1"/>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4" name="Freeform 143">
              <a:extLst>
                <a:ext uri="{FF2B5EF4-FFF2-40B4-BE49-F238E27FC236}">
                  <a16:creationId xmlns:a16="http://schemas.microsoft.com/office/drawing/2014/main" id="{55F7DE38-BD8A-4B0C-AF46-B87EB85D49D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793248" y="6320155"/>
              <a:ext cx="121406" cy="78339"/>
            </a:xfrm>
            <a:custGeom>
              <a:avLst/>
              <a:gdLst>
                <a:gd name="T0" fmla="*/ 21 w 37"/>
                <a:gd name="T1" fmla="*/ 0 h 26"/>
                <a:gd name="T2" fmla="*/ 22 w 37"/>
                <a:gd name="T3" fmla="*/ 26 h 26"/>
                <a:gd name="T4" fmla="*/ 21 w 37"/>
                <a:gd name="T5" fmla="*/ 0 h 26"/>
              </a:gdLst>
              <a:ahLst/>
              <a:cxnLst>
                <a:cxn ang="0">
                  <a:pos x="T0" y="T1"/>
                </a:cxn>
                <a:cxn ang="0">
                  <a:pos x="T2" y="T3"/>
                </a:cxn>
                <a:cxn ang="0">
                  <a:pos x="T4" y="T5"/>
                </a:cxn>
              </a:cxnLst>
              <a:rect l="0" t="0" r="r" b="b"/>
              <a:pathLst>
                <a:path w="37" h="26">
                  <a:moveTo>
                    <a:pt x="21" y="0"/>
                  </a:moveTo>
                  <a:cubicBezTo>
                    <a:pt x="32" y="2"/>
                    <a:pt x="37" y="23"/>
                    <a:pt x="22" y="26"/>
                  </a:cubicBezTo>
                  <a:cubicBezTo>
                    <a:pt x="3" y="26"/>
                    <a:pt x="0" y="1"/>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5" name="Freeform 144">
              <a:extLst>
                <a:ext uri="{FF2B5EF4-FFF2-40B4-BE49-F238E27FC236}">
                  <a16:creationId xmlns:a16="http://schemas.microsoft.com/office/drawing/2014/main" id="{A74A8E74-E14E-4CDE-A845-825C1C65676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061757" y="6316892"/>
              <a:ext cx="141786" cy="90579"/>
            </a:xfrm>
            <a:custGeom>
              <a:avLst/>
              <a:gdLst>
                <a:gd name="T0" fmla="*/ 28 w 43"/>
                <a:gd name="T1" fmla="*/ 2 h 30"/>
                <a:gd name="T2" fmla="*/ 41 w 43"/>
                <a:gd name="T3" fmla="*/ 20 h 30"/>
                <a:gd name="T4" fmla="*/ 28 w 43"/>
                <a:gd name="T5" fmla="*/ 2 h 30"/>
              </a:gdLst>
              <a:ahLst/>
              <a:cxnLst>
                <a:cxn ang="0">
                  <a:pos x="T0" y="T1"/>
                </a:cxn>
                <a:cxn ang="0">
                  <a:pos x="T2" y="T3"/>
                </a:cxn>
                <a:cxn ang="0">
                  <a:pos x="T4" y="T5"/>
                </a:cxn>
              </a:cxnLst>
              <a:rect l="0" t="0" r="r" b="b"/>
              <a:pathLst>
                <a:path w="43" h="30">
                  <a:moveTo>
                    <a:pt x="28" y="2"/>
                  </a:moveTo>
                  <a:cubicBezTo>
                    <a:pt x="36" y="0"/>
                    <a:pt x="43" y="12"/>
                    <a:pt x="41" y="20"/>
                  </a:cubicBezTo>
                  <a:cubicBezTo>
                    <a:pt x="24" y="30"/>
                    <a:pt x="0" y="14"/>
                    <a:pt x="28"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6" name="Freeform 145">
              <a:extLst>
                <a:ext uri="{FF2B5EF4-FFF2-40B4-BE49-F238E27FC236}">
                  <a16:creationId xmlns:a16="http://schemas.microsoft.com/office/drawing/2014/main" id="{1C2158A2-4E01-4AE9-B845-853B79DE311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271778" y="6322605"/>
              <a:ext cx="121406" cy="66913"/>
            </a:xfrm>
            <a:custGeom>
              <a:avLst/>
              <a:gdLst>
                <a:gd name="T0" fmla="*/ 19 w 37"/>
                <a:gd name="T1" fmla="*/ 0 h 22"/>
                <a:gd name="T2" fmla="*/ 19 w 37"/>
                <a:gd name="T3" fmla="*/ 22 h 22"/>
                <a:gd name="T4" fmla="*/ 19 w 37"/>
                <a:gd name="T5" fmla="*/ 0 h 22"/>
              </a:gdLst>
              <a:ahLst/>
              <a:cxnLst>
                <a:cxn ang="0">
                  <a:pos x="T0" y="T1"/>
                </a:cxn>
                <a:cxn ang="0">
                  <a:pos x="T2" y="T3"/>
                </a:cxn>
                <a:cxn ang="0">
                  <a:pos x="T4" y="T5"/>
                </a:cxn>
              </a:cxnLst>
              <a:rect l="0" t="0" r="r" b="b"/>
              <a:pathLst>
                <a:path w="37" h="22">
                  <a:moveTo>
                    <a:pt x="19" y="0"/>
                  </a:moveTo>
                  <a:cubicBezTo>
                    <a:pt x="35" y="1"/>
                    <a:pt x="37" y="22"/>
                    <a:pt x="19" y="22"/>
                  </a:cubicBezTo>
                  <a:cubicBezTo>
                    <a:pt x="6" y="18"/>
                    <a:pt x="0" y="4"/>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7" name="Freeform 8">
              <a:extLst>
                <a:ext uri="{FF2B5EF4-FFF2-40B4-BE49-F238E27FC236}">
                  <a16:creationId xmlns:a16="http://schemas.microsoft.com/office/drawing/2014/main" id="{65867385-C75B-4A79-AEFE-EB93F5EA7FB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727269" y="6280580"/>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8" name="Freeform 8">
              <a:extLst>
                <a:ext uri="{FF2B5EF4-FFF2-40B4-BE49-F238E27FC236}">
                  <a16:creationId xmlns:a16="http://schemas.microsoft.com/office/drawing/2014/main" id="{90E22355-6E51-41B6-BD18-9A8997404F4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6018" y="5842761"/>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9" name="Freeform 106">
              <a:extLst>
                <a:ext uri="{FF2B5EF4-FFF2-40B4-BE49-F238E27FC236}">
                  <a16:creationId xmlns:a16="http://schemas.microsoft.com/office/drawing/2014/main" id="{27E6A046-7529-479D-99F7-5996433A829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0" y="6057250"/>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0" name="Freeform 120">
              <a:extLst>
                <a:ext uri="{FF2B5EF4-FFF2-40B4-BE49-F238E27FC236}">
                  <a16:creationId xmlns:a16="http://schemas.microsoft.com/office/drawing/2014/main" id="{E65827C4-2719-433B-916A-B34ABA9F24A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137524" y="5942904"/>
              <a:ext cx="121406" cy="66913"/>
            </a:xfrm>
            <a:custGeom>
              <a:avLst/>
              <a:gdLst>
                <a:gd name="T0" fmla="*/ 19 w 37"/>
                <a:gd name="T1" fmla="*/ 0 h 22"/>
                <a:gd name="T2" fmla="*/ 20 w 37"/>
                <a:gd name="T3" fmla="*/ 22 h 22"/>
                <a:gd name="T4" fmla="*/ 19 w 37"/>
                <a:gd name="T5" fmla="*/ 0 h 22"/>
              </a:gdLst>
              <a:ahLst/>
              <a:cxnLst>
                <a:cxn ang="0">
                  <a:pos x="T0" y="T1"/>
                </a:cxn>
                <a:cxn ang="0">
                  <a:pos x="T2" y="T3"/>
                </a:cxn>
                <a:cxn ang="0">
                  <a:pos x="T4" y="T5"/>
                </a:cxn>
              </a:cxnLst>
              <a:rect l="0" t="0" r="r" b="b"/>
              <a:pathLst>
                <a:path w="37" h="22">
                  <a:moveTo>
                    <a:pt x="19" y="0"/>
                  </a:moveTo>
                  <a:cubicBezTo>
                    <a:pt x="35" y="2"/>
                    <a:pt x="37" y="21"/>
                    <a:pt x="20" y="22"/>
                  </a:cubicBezTo>
                  <a:cubicBezTo>
                    <a:pt x="7" y="18"/>
                    <a:pt x="0" y="6"/>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1" name="Freeform 120">
              <a:extLst>
                <a:ext uri="{FF2B5EF4-FFF2-40B4-BE49-F238E27FC236}">
                  <a16:creationId xmlns:a16="http://schemas.microsoft.com/office/drawing/2014/main" id="{E2CC6139-E679-4C4E-AFFB-76EA1D488DF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719407" y="5951690"/>
              <a:ext cx="121406" cy="66913"/>
            </a:xfrm>
            <a:custGeom>
              <a:avLst/>
              <a:gdLst>
                <a:gd name="T0" fmla="*/ 19 w 37"/>
                <a:gd name="T1" fmla="*/ 0 h 22"/>
                <a:gd name="T2" fmla="*/ 20 w 37"/>
                <a:gd name="T3" fmla="*/ 22 h 22"/>
                <a:gd name="T4" fmla="*/ 19 w 37"/>
                <a:gd name="T5" fmla="*/ 0 h 22"/>
              </a:gdLst>
              <a:ahLst/>
              <a:cxnLst>
                <a:cxn ang="0">
                  <a:pos x="T0" y="T1"/>
                </a:cxn>
                <a:cxn ang="0">
                  <a:pos x="T2" y="T3"/>
                </a:cxn>
                <a:cxn ang="0">
                  <a:pos x="T4" y="T5"/>
                </a:cxn>
              </a:cxnLst>
              <a:rect l="0" t="0" r="r" b="b"/>
              <a:pathLst>
                <a:path w="37" h="22">
                  <a:moveTo>
                    <a:pt x="19" y="0"/>
                  </a:moveTo>
                  <a:cubicBezTo>
                    <a:pt x="35" y="2"/>
                    <a:pt x="37" y="21"/>
                    <a:pt x="20" y="22"/>
                  </a:cubicBezTo>
                  <a:cubicBezTo>
                    <a:pt x="7" y="18"/>
                    <a:pt x="0" y="6"/>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2" name="Freeform 125">
              <a:extLst>
                <a:ext uri="{FF2B5EF4-FFF2-40B4-BE49-F238E27FC236}">
                  <a16:creationId xmlns:a16="http://schemas.microsoft.com/office/drawing/2014/main" id="{9507F8C0-A977-4699-8EF2-CF96FB838B4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528670" y="6231153"/>
              <a:ext cx="147990" cy="79154"/>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9" y="24"/>
                    <a:pt x="0" y="9"/>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3" name="Freeform 137">
              <a:extLst>
                <a:ext uri="{FF2B5EF4-FFF2-40B4-BE49-F238E27FC236}">
                  <a16:creationId xmlns:a16="http://schemas.microsoft.com/office/drawing/2014/main" id="{F644FE9F-CA0D-4386-85E8-DCE42FC12AE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456267" y="5963524"/>
              <a:ext cx="127608" cy="93843"/>
            </a:xfrm>
            <a:custGeom>
              <a:avLst/>
              <a:gdLst>
                <a:gd name="T0" fmla="*/ 23 w 39"/>
                <a:gd name="T1" fmla="*/ 0 h 31"/>
                <a:gd name="T2" fmla="*/ 17 w 39"/>
                <a:gd name="T3" fmla="*/ 26 h 31"/>
                <a:gd name="T4" fmla="*/ 23 w 39"/>
                <a:gd name="T5" fmla="*/ 0 h 31"/>
              </a:gdLst>
              <a:ahLst/>
              <a:cxnLst>
                <a:cxn ang="0">
                  <a:pos x="T0" y="T1"/>
                </a:cxn>
                <a:cxn ang="0">
                  <a:pos x="T2" y="T3"/>
                </a:cxn>
                <a:cxn ang="0">
                  <a:pos x="T4" y="T5"/>
                </a:cxn>
              </a:cxnLst>
              <a:rect l="0" t="0" r="r" b="b"/>
              <a:pathLst>
                <a:path w="39" h="31">
                  <a:moveTo>
                    <a:pt x="23" y="0"/>
                  </a:moveTo>
                  <a:cubicBezTo>
                    <a:pt x="39" y="3"/>
                    <a:pt x="39" y="31"/>
                    <a:pt x="17" y="26"/>
                  </a:cubicBezTo>
                  <a:cubicBezTo>
                    <a:pt x="0" y="6"/>
                    <a:pt x="15" y="5"/>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4" name="Freeform 6">
              <a:extLst>
                <a:ext uri="{FF2B5EF4-FFF2-40B4-BE49-F238E27FC236}">
                  <a16:creationId xmlns:a16="http://schemas.microsoft.com/office/drawing/2014/main" id="{6B7EEE3F-5CAC-4235-903E-7C4DA07495A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83488" y="6310399"/>
              <a:ext cx="124063" cy="87315"/>
            </a:xfrm>
            <a:custGeom>
              <a:avLst/>
              <a:gdLst>
                <a:gd name="T0" fmla="*/ 12 w 38"/>
                <a:gd name="T1" fmla="*/ 3 h 29"/>
                <a:gd name="T2" fmla="*/ 15 w 38"/>
                <a:gd name="T3" fmla="*/ 29 h 29"/>
                <a:gd name="T4" fmla="*/ 12 w 38"/>
                <a:gd name="T5" fmla="*/ 3 h 29"/>
              </a:gdLst>
              <a:ahLst/>
              <a:cxnLst>
                <a:cxn ang="0">
                  <a:pos x="T0" y="T1"/>
                </a:cxn>
                <a:cxn ang="0">
                  <a:pos x="T2" y="T3"/>
                </a:cxn>
                <a:cxn ang="0">
                  <a:pos x="T4" y="T5"/>
                </a:cxn>
              </a:cxnLst>
              <a:rect l="0" t="0" r="r" b="b"/>
              <a:pathLst>
                <a:path w="38" h="29">
                  <a:moveTo>
                    <a:pt x="12" y="3"/>
                  </a:moveTo>
                  <a:cubicBezTo>
                    <a:pt x="34" y="0"/>
                    <a:pt x="38" y="26"/>
                    <a:pt x="15" y="29"/>
                  </a:cubicBezTo>
                  <a:cubicBezTo>
                    <a:pt x="4" y="23"/>
                    <a:pt x="0" y="9"/>
                    <a:pt x="12"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5" name="Freeform 105">
              <a:extLst>
                <a:ext uri="{FF2B5EF4-FFF2-40B4-BE49-F238E27FC236}">
                  <a16:creationId xmlns:a16="http://schemas.microsoft.com/office/drawing/2014/main" id="{CF870EA8-C61A-4759-A096-E25A85991AE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578638" y="5996207"/>
              <a:ext cx="140901" cy="93027"/>
            </a:xfrm>
            <a:custGeom>
              <a:avLst/>
              <a:gdLst>
                <a:gd name="T0" fmla="*/ 26 w 43"/>
                <a:gd name="T1" fmla="*/ 3 h 31"/>
                <a:gd name="T2" fmla="*/ 39 w 43"/>
                <a:gd name="T3" fmla="*/ 23 h 31"/>
                <a:gd name="T4" fmla="*/ 26 w 43"/>
                <a:gd name="T5" fmla="*/ 3 h 31"/>
              </a:gdLst>
              <a:ahLst/>
              <a:cxnLst>
                <a:cxn ang="0">
                  <a:pos x="T0" y="T1"/>
                </a:cxn>
                <a:cxn ang="0">
                  <a:pos x="T2" y="T3"/>
                </a:cxn>
                <a:cxn ang="0">
                  <a:pos x="T4" y="T5"/>
                </a:cxn>
              </a:cxnLst>
              <a:rect l="0" t="0" r="r" b="b"/>
              <a:pathLst>
                <a:path w="43" h="31">
                  <a:moveTo>
                    <a:pt x="26" y="3"/>
                  </a:moveTo>
                  <a:cubicBezTo>
                    <a:pt x="34" y="0"/>
                    <a:pt x="43" y="17"/>
                    <a:pt x="39" y="23"/>
                  </a:cubicBezTo>
                  <a:cubicBezTo>
                    <a:pt x="20" y="31"/>
                    <a:pt x="0" y="15"/>
                    <a:pt x="26"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6" name="Freeform 106">
              <a:extLst>
                <a:ext uri="{FF2B5EF4-FFF2-40B4-BE49-F238E27FC236}">
                  <a16:creationId xmlns:a16="http://schemas.microsoft.com/office/drawing/2014/main" id="{46FE89C7-BA1B-4C2B-BDEC-7ED7B6D8F06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230164" y="5950795"/>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7" name="Freeform 107">
              <a:extLst>
                <a:ext uri="{FF2B5EF4-FFF2-40B4-BE49-F238E27FC236}">
                  <a16:creationId xmlns:a16="http://schemas.microsoft.com/office/drawing/2014/main" id="{96F67A96-8892-4A05-9D0B-26F2322B940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858039" y="6027497"/>
              <a:ext cx="154193" cy="81603"/>
            </a:xfrm>
            <a:custGeom>
              <a:avLst/>
              <a:gdLst>
                <a:gd name="T0" fmla="*/ 31 w 47"/>
                <a:gd name="T1" fmla="*/ 0 h 27"/>
                <a:gd name="T2" fmla="*/ 17 w 47"/>
                <a:gd name="T3" fmla="*/ 23 h 27"/>
                <a:gd name="T4" fmla="*/ 31 w 47"/>
                <a:gd name="T5" fmla="*/ 0 h 27"/>
              </a:gdLst>
              <a:ahLst/>
              <a:cxnLst>
                <a:cxn ang="0">
                  <a:pos x="T0" y="T1"/>
                </a:cxn>
                <a:cxn ang="0">
                  <a:pos x="T2" y="T3"/>
                </a:cxn>
                <a:cxn ang="0">
                  <a:pos x="T4" y="T5"/>
                </a:cxn>
              </a:cxnLst>
              <a:rect l="0" t="0" r="r" b="b"/>
              <a:pathLst>
                <a:path w="47" h="27">
                  <a:moveTo>
                    <a:pt x="31" y="0"/>
                  </a:moveTo>
                  <a:cubicBezTo>
                    <a:pt x="47" y="10"/>
                    <a:pt x="32" y="27"/>
                    <a:pt x="17" y="23"/>
                  </a:cubicBezTo>
                  <a:cubicBezTo>
                    <a:pt x="0" y="14"/>
                    <a:pt x="18" y="0"/>
                    <a:pt x="3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8" name="Freeform 108">
              <a:extLst>
                <a:ext uri="{FF2B5EF4-FFF2-40B4-BE49-F238E27FC236}">
                  <a16:creationId xmlns:a16="http://schemas.microsoft.com/office/drawing/2014/main" id="{5AFB3920-37B7-4162-8346-23E80DE13F4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843391" y="5963034"/>
              <a:ext cx="121406" cy="90579"/>
            </a:xfrm>
            <a:custGeom>
              <a:avLst/>
              <a:gdLst>
                <a:gd name="T0" fmla="*/ 26 w 37"/>
                <a:gd name="T1" fmla="*/ 1 h 30"/>
                <a:gd name="T2" fmla="*/ 35 w 37"/>
                <a:gd name="T3" fmla="*/ 21 h 30"/>
                <a:gd name="T4" fmla="*/ 26 w 37"/>
                <a:gd name="T5" fmla="*/ 1 h 30"/>
              </a:gdLst>
              <a:ahLst/>
              <a:cxnLst>
                <a:cxn ang="0">
                  <a:pos x="T0" y="T1"/>
                </a:cxn>
                <a:cxn ang="0">
                  <a:pos x="T2" y="T3"/>
                </a:cxn>
                <a:cxn ang="0">
                  <a:pos x="T4" y="T5"/>
                </a:cxn>
              </a:cxnLst>
              <a:rect l="0" t="0" r="r" b="b"/>
              <a:pathLst>
                <a:path w="37" h="30">
                  <a:moveTo>
                    <a:pt x="26" y="1"/>
                  </a:moveTo>
                  <a:cubicBezTo>
                    <a:pt x="35" y="0"/>
                    <a:pt x="37" y="13"/>
                    <a:pt x="35" y="21"/>
                  </a:cubicBezTo>
                  <a:cubicBezTo>
                    <a:pt x="14" y="30"/>
                    <a:pt x="0" y="8"/>
                    <a:pt x="26"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9" name="Freeform 109">
              <a:extLst>
                <a:ext uri="{FF2B5EF4-FFF2-40B4-BE49-F238E27FC236}">
                  <a16:creationId xmlns:a16="http://schemas.microsoft.com/office/drawing/2014/main" id="{21F45221-720F-4596-B680-E3517046FA4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334906" y="5995680"/>
              <a:ext cx="154193" cy="84866"/>
            </a:xfrm>
            <a:custGeom>
              <a:avLst/>
              <a:gdLst>
                <a:gd name="T0" fmla="*/ 26 w 47"/>
                <a:gd name="T1" fmla="*/ 0 h 28"/>
                <a:gd name="T2" fmla="*/ 10 w 47"/>
                <a:gd name="T3" fmla="*/ 26 h 28"/>
                <a:gd name="T4" fmla="*/ 26 w 47"/>
                <a:gd name="T5" fmla="*/ 0 h 28"/>
              </a:gdLst>
              <a:ahLst/>
              <a:cxnLst>
                <a:cxn ang="0">
                  <a:pos x="T0" y="T1"/>
                </a:cxn>
                <a:cxn ang="0">
                  <a:pos x="T2" y="T3"/>
                </a:cxn>
                <a:cxn ang="0">
                  <a:pos x="T4" y="T5"/>
                </a:cxn>
              </a:cxnLst>
              <a:rect l="0" t="0" r="r" b="b"/>
              <a:pathLst>
                <a:path w="47" h="28">
                  <a:moveTo>
                    <a:pt x="26" y="0"/>
                  </a:moveTo>
                  <a:cubicBezTo>
                    <a:pt x="47" y="13"/>
                    <a:pt x="28" y="28"/>
                    <a:pt x="10" y="26"/>
                  </a:cubicBezTo>
                  <a:cubicBezTo>
                    <a:pt x="0" y="13"/>
                    <a:pt x="15" y="4"/>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0" name="Freeform 110">
              <a:extLst>
                <a:ext uri="{FF2B5EF4-FFF2-40B4-BE49-F238E27FC236}">
                  <a16:creationId xmlns:a16="http://schemas.microsoft.com/office/drawing/2014/main" id="{767AB243-669A-4FAC-994C-C020AA8CD09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951575" y="5968048"/>
              <a:ext cx="127608" cy="114243"/>
            </a:xfrm>
            <a:custGeom>
              <a:avLst/>
              <a:gdLst>
                <a:gd name="T0" fmla="*/ 21 w 39"/>
                <a:gd name="T1" fmla="*/ 1 h 38"/>
                <a:gd name="T2" fmla="*/ 39 w 39"/>
                <a:gd name="T3" fmla="*/ 18 h 38"/>
                <a:gd name="T4" fmla="*/ 21 w 39"/>
                <a:gd name="T5" fmla="*/ 1 h 38"/>
              </a:gdLst>
              <a:ahLst/>
              <a:cxnLst>
                <a:cxn ang="0">
                  <a:pos x="T0" y="T1"/>
                </a:cxn>
                <a:cxn ang="0">
                  <a:pos x="T2" y="T3"/>
                </a:cxn>
                <a:cxn ang="0">
                  <a:pos x="T4" y="T5"/>
                </a:cxn>
              </a:cxnLst>
              <a:rect l="0" t="0" r="r" b="b"/>
              <a:pathLst>
                <a:path w="39" h="38">
                  <a:moveTo>
                    <a:pt x="21" y="1"/>
                  </a:moveTo>
                  <a:cubicBezTo>
                    <a:pt x="35" y="0"/>
                    <a:pt x="38" y="8"/>
                    <a:pt x="39" y="18"/>
                  </a:cubicBezTo>
                  <a:cubicBezTo>
                    <a:pt x="25" y="38"/>
                    <a:pt x="0" y="13"/>
                    <a:pt x="2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1" name="Freeform 111">
              <a:extLst>
                <a:ext uri="{FF2B5EF4-FFF2-40B4-BE49-F238E27FC236}">
                  <a16:creationId xmlns:a16="http://schemas.microsoft.com/office/drawing/2014/main" id="{6AD5D6CF-5C12-4BC1-BB09-E2934F72936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066705" y="5978540"/>
              <a:ext cx="131153" cy="87315"/>
            </a:xfrm>
            <a:custGeom>
              <a:avLst/>
              <a:gdLst>
                <a:gd name="T0" fmla="*/ 24 w 40"/>
                <a:gd name="T1" fmla="*/ 0 h 29"/>
                <a:gd name="T2" fmla="*/ 20 w 40"/>
                <a:gd name="T3" fmla="*/ 25 h 29"/>
                <a:gd name="T4" fmla="*/ 24 w 40"/>
                <a:gd name="T5" fmla="*/ 0 h 29"/>
              </a:gdLst>
              <a:ahLst/>
              <a:cxnLst>
                <a:cxn ang="0">
                  <a:pos x="T0" y="T1"/>
                </a:cxn>
                <a:cxn ang="0">
                  <a:pos x="T2" y="T3"/>
                </a:cxn>
                <a:cxn ang="0">
                  <a:pos x="T4" y="T5"/>
                </a:cxn>
              </a:cxnLst>
              <a:rect l="0" t="0" r="r" b="b"/>
              <a:pathLst>
                <a:path w="40" h="29">
                  <a:moveTo>
                    <a:pt x="24" y="0"/>
                  </a:moveTo>
                  <a:cubicBezTo>
                    <a:pt x="40" y="1"/>
                    <a:pt x="35" y="29"/>
                    <a:pt x="20" y="25"/>
                  </a:cubicBezTo>
                  <a:cubicBezTo>
                    <a:pt x="0" y="19"/>
                    <a:pt x="5" y="2"/>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2" name="Freeform 112">
              <a:extLst>
                <a:ext uri="{FF2B5EF4-FFF2-40B4-BE49-F238E27FC236}">
                  <a16:creationId xmlns:a16="http://schemas.microsoft.com/office/drawing/2014/main" id="{0FCFFE49-652E-47DA-A8D4-8BEC69FC7E3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551876" y="5966299"/>
              <a:ext cx="117860"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1" y="1"/>
                    <a:pt x="36" y="24"/>
                    <a:pt x="21" y="27"/>
                  </a:cubicBezTo>
                  <a:cubicBezTo>
                    <a:pt x="1" y="27"/>
                    <a:pt x="0" y="0"/>
                    <a:pt x="1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3" name="Freeform 122">
              <a:extLst>
                <a:ext uri="{FF2B5EF4-FFF2-40B4-BE49-F238E27FC236}">
                  <a16:creationId xmlns:a16="http://schemas.microsoft.com/office/drawing/2014/main" id="{E466EE92-6CDE-441E-8F7B-5F203EBDDF2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311861" y="6280580"/>
              <a:ext cx="127608" cy="81603"/>
            </a:xfrm>
            <a:custGeom>
              <a:avLst/>
              <a:gdLst>
                <a:gd name="T0" fmla="*/ 24 w 39"/>
                <a:gd name="T1" fmla="*/ 0 h 27"/>
                <a:gd name="T2" fmla="*/ 20 w 39"/>
                <a:gd name="T3" fmla="*/ 26 h 27"/>
                <a:gd name="T4" fmla="*/ 24 w 39"/>
                <a:gd name="T5" fmla="*/ 0 h 27"/>
              </a:gdLst>
              <a:ahLst/>
              <a:cxnLst>
                <a:cxn ang="0">
                  <a:pos x="T0" y="T1"/>
                </a:cxn>
                <a:cxn ang="0">
                  <a:pos x="T2" y="T3"/>
                </a:cxn>
                <a:cxn ang="0">
                  <a:pos x="T4" y="T5"/>
                </a:cxn>
              </a:cxnLst>
              <a:rect l="0" t="0" r="r" b="b"/>
              <a:pathLst>
                <a:path w="39" h="27">
                  <a:moveTo>
                    <a:pt x="24" y="0"/>
                  </a:moveTo>
                  <a:cubicBezTo>
                    <a:pt x="39" y="3"/>
                    <a:pt x="36" y="27"/>
                    <a:pt x="20" y="26"/>
                  </a:cubicBezTo>
                  <a:cubicBezTo>
                    <a:pt x="0" y="19"/>
                    <a:pt x="4" y="3"/>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4" name="Freeform 130">
              <a:extLst>
                <a:ext uri="{FF2B5EF4-FFF2-40B4-BE49-F238E27FC236}">
                  <a16:creationId xmlns:a16="http://schemas.microsoft.com/office/drawing/2014/main" id="{8BD3B0DF-1F56-4C76-A317-73F93A0E760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050053" y="6283842"/>
              <a:ext cx="157737" cy="81603"/>
            </a:xfrm>
            <a:custGeom>
              <a:avLst/>
              <a:gdLst>
                <a:gd name="T0" fmla="*/ 31 w 48"/>
                <a:gd name="T1" fmla="*/ 0 h 27"/>
                <a:gd name="T2" fmla="*/ 18 w 48"/>
                <a:gd name="T3" fmla="*/ 24 h 27"/>
                <a:gd name="T4" fmla="*/ 31 w 48"/>
                <a:gd name="T5" fmla="*/ 0 h 27"/>
              </a:gdLst>
              <a:ahLst/>
              <a:cxnLst>
                <a:cxn ang="0">
                  <a:pos x="T0" y="T1"/>
                </a:cxn>
                <a:cxn ang="0">
                  <a:pos x="T2" y="T3"/>
                </a:cxn>
                <a:cxn ang="0">
                  <a:pos x="T4" y="T5"/>
                </a:cxn>
              </a:cxnLst>
              <a:rect l="0" t="0" r="r" b="b"/>
              <a:pathLst>
                <a:path w="48" h="27">
                  <a:moveTo>
                    <a:pt x="31" y="0"/>
                  </a:moveTo>
                  <a:cubicBezTo>
                    <a:pt x="48" y="10"/>
                    <a:pt x="32" y="27"/>
                    <a:pt x="18" y="24"/>
                  </a:cubicBezTo>
                  <a:cubicBezTo>
                    <a:pt x="0" y="14"/>
                    <a:pt x="18" y="0"/>
                    <a:pt x="3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5" name="Freeform 131">
              <a:extLst>
                <a:ext uri="{FF2B5EF4-FFF2-40B4-BE49-F238E27FC236}">
                  <a16:creationId xmlns:a16="http://schemas.microsoft.com/office/drawing/2014/main" id="{48B057C9-2181-4BDD-BEC5-19498470029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683480" y="6267114"/>
              <a:ext cx="117860" cy="87315"/>
            </a:xfrm>
            <a:custGeom>
              <a:avLst/>
              <a:gdLst>
                <a:gd name="T0" fmla="*/ 15 w 36"/>
                <a:gd name="T1" fmla="*/ 0 h 29"/>
                <a:gd name="T2" fmla="*/ 25 w 36"/>
                <a:gd name="T3" fmla="*/ 15 h 29"/>
                <a:gd name="T4" fmla="*/ 13 w 36"/>
                <a:gd name="T5" fmla="*/ 21 h 29"/>
                <a:gd name="T6" fmla="*/ 15 w 36"/>
                <a:gd name="T7" fmla="*/ 0 h 29"/>
              </a:gdLst>
              <a:ahLst/>
              <a:cxnLst>
                <a:cxn ang="0">
                  <a:pos x="T0" y="T1"/>
                </a:cxn>
                <a:cxn ang="0">
                  <a:pos x="T2" y="T3"/>
                </a:cxn>
                <a:cxn ang="0">
                  <a:pos x="T4" y="T5"/>
                </a:cxn>
                <a:cxn ang="0">
                  <a:pos x="T6" y="T7"/>
                </a:cxn>
              </a:cxnLst>
              <a:rect l="0" t="0" r="r" b="b"/>
              <a:pathLst>
                <a:path w="36" h="29">
                  <a:moveTo>
                    <a:pt x="15" y="0"/>
                  </a:moveTo>
                  <a:cubicBezTo>
                    <a:pt x="21" y="0"/>
                    <a:pt x="36" y="13"/>
                    <a:pt x="25" y="15"/>
                  </a:cubicBezTo>
                  <a:cubicBezTo>
                    <a:pt x="20" y="19"/>
                    <a:pt x="20" y="22"/>
                    <a:pt x="13" y="21"/>
                  </a:cubicBezTo>
                  <a:cubicBezTo>
                    <a:pt x="0" y="29"/>
                    <a:pt x="0" y="0"/>
                    <a:pt x="1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6" name="Freeform 132">
              <a:extLst>
                <a:ext uri="{FF2B5EF4-FFF2-40B4-BE49-F238E27FC236}">
                  <a16:creationId xmlns:a16="http://schemas.microsoft.com/office/drawing/2014/main" id="{38212522-50D0-4A8E-B678-8A8B51BEF89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539967" y="6306821"/>
              <a:ext cx="127608" cy="69362"/>
            </a:xfrm>
            <a:custGeom>
              <a:avLst/>
              <a:gdLst>
                <a:gd name="T0" fmla="*/ 16 w 39"/>
                <a:gd name="T1" fmla="*/ 0 h 23"/>
                <a:gd name="T2" fmla="*/ 11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8"/>
                    <a:pt x="31" y="17"/>
                    <a:pt x="11" y="23"/>
                  </a:cubicBezTo>
                  <a:cubicBezTo>
                    <a:pt x="0" y="16"/>
                    <a:pt x="4" y="2"/>
                    <a:pt x="1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7" name="Freeform 134">
              <a:extLst>
                <a:ext uri="{FF2B5EF4-FFF2-40B4-BE49-F238E27FC236}">
                  <a16:creationId xmlns:a16="http://schemas.microsoft.com/office/drawing/2014/main" id="{F29F5B2D-1DD0-4BD5-BD97-DE883935CB7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736264" y="6312790"/>
              <a:ext cx="124063" cy="117507"/>
            </a:xfrm>
            <a:custGeom>
              <a:avLst/>
              <a:gdLst>
                <a:gd name="T0" fmla="*/ 20 w 38"/>
                <a:gd name="T1" fmla="*/ 2 h 39"/>
                <a:gd name="T2" fmla="*/ 38 w 38"/>
                <a:gd name="T3" fmla="*/ 19 h 39"/>
                <a:gd name="T4" fmla="*/ 20 w 38"/>
                <a:gd name="T5" fmla="*/ 2 h 39"/>
              </a:gdLst>
              <a:ahLst/>
              <a:cxnLst>
                <a:cxn ang="0">
                  <a:pos x="T0" y="T1"/>
                </a:cxn>
                <a:cxn ang="0">
                  <a:pos x="T2" y="T3"/>
                </a:cxn>
                <a:cxn ang="0">
                  <a:pos x="T4" y="T5"/>
                </a:cxn>
              </a:cxnLst>
              <a:rect l="0" t="0" r="r" b="b"/>
              <a:pathLst>
                <a:path w="38" h="39">
                  <a:moveTo>
                    <a:pt x="20" y="2"/>
                  </a:moveTo>
                  <a:cubicBezTo>
                    <a:pt x="34" y="0"/>
                    <a:pt x="38" y="8"/>
                    <a:pt x="38" y="19"/>
                  </a:cubicBezTo>
                  <a:cubicBezTo>
                    <a:pt x="24" y="39"/>
                    <a:pt x="0" y="13"/>
                    <a:pt x="20"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8" name="Freeform 135">
              <a:extLst>
                <a:ext uri="{FF2B5EF4-FFF2-40B4-BE49-F238E27FC236}">
                  <a16:creationId xmlns:a16="http://schemas.microsoft.com/office/drawing/2014/main" id="{F1C477DC-6A04-4B20-A709-A622EF7697F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397411" y="6285468"/>
              <a:ext cx="128495" cy="84051"/>
            </a:xfrm>
            <a:custGeom>
              <a:avLst/>
              <a:gdLst>
                <a:gd name="T0" fmla="*/ 21 w 39"/>
                <a:gd name="T1" fmla="*/ 0 h 28"/>
                <a:gd name="T2" fmla="*/ 6 w 39"/>
                <a:gd name="T3" fmla="*/ 20 h 28"/>
                <a:gd name="T4" fmla="*/ 21 w 39"/>
                <a:gd name="T5" fmla="*/ 0 h 28"/>
              </a:gdLst>
              <a:ahLst/>
              <a:cxnLst>
                <a:cxn ang="0">
                  <a:pos x="T0" y="T1"/>
                </a:cxn>
                <a:cxn ang="0">
                  <a:pos x="T2" y="T3"/>
                </a:cxn>
                <a:cxn ang="0">
                  <a:pos x="T4" y="T5"/>
                </a:cxn>
              </a:cxnLst>
              <a:rect l="0" t="0" r="r" b="b"/>
              <a:pathLst>
                <a:path w="39" h="28">
                  <a:moveTo>
                    <a:pt x="21" y="0"/>
                  </a:moveTo>
                  <a:cubicBezTo>
                    <a:pt x="39" y="12"/>
                    <a:pt x="22" y="28"/>
                    <a:pt x="6" y="20"/>
                  </a:cubicBezTo>
                  <a:cubicBezTo>
                    <a:pt x="0" y="7"/>
                    <a:pt x="7" y="0"/>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9" name="Freeform 141">
              <a:extLst>
                <a:ext uri="{FF2B5EF4-FFF2-40B4-BE49-F238E27FC236}">
                  <a16:creationId xmlns:a16="http://schemas.microsoft.com/office/drawing/2014/main" id="{79AD175C-021D-4FD8-92A3-0733A001B12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864771" y="6269189"/>
              <a:ext cx="163941" cy="163205"/>
            </a:xfrm>
            <a:custGeom>
              <a:avLst/>
              <a:gdLst>
                <a:gd name="T0" fmla="*/ 37 w 50"/>
                <a:gd name="T1" fmla="*/ 3 h 54"/>
                <a:gd name="T2" fmla="*/ 42 w 50"/>
                <a:gd name="T3" fmla="*/ 17 h 54"/>
                <a:gd name="T4" fmla="*/ 37 w 50"/>
                <a:gd name="T5" fmla="*/ 3 h 54"/>
              </a:gdLst>
              <a:ahLst/>
              <a:cxnLst>
                <a:cxn ang="0">
                  <a:pos x="T0" y="T1"/>
                </a:cxn>
                <a:cxn ang="0">
                  <a:pos x="T2" y="T3"/>
                </a:cxn>
                <a:cxn ang="0">
                  <a:pos x="T4" y="T5"/>
                </a:cxn>
              </a:cxnLst>
              <a:rect l="0" t="0" r="r" b="b"/>
              <a:pathLst>
                <a:path w="50" h="54">
                  <a:moveTo>
                    <a:pt x="37" y="3"/>
                  </a:moveTo>
                  <a:cubicBezTo>
                    <a:pt x="50" y="3"/>
                    <a:pt x="36" y="13"/>
                    <a:pt x="42" y="17"/>
                  </a:cubicBezTo>
                  <a:cubicBezTo>
                    <a:pt x="35" y="54"/>
                    <a:pt x="0" y="0"/>
                    <a:pt x="37"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0" name="Freeform 91">
              <a:extLst>
                <a:ext uri="{FF2B5EF4-FFF2-40B4-BE49-F238E27FC236}">
                  <a16:creationId xmlns:a16="http://schemas.microsoft.com/office/drawing/2014/main" id="{C2471C35-AE3E-4563-9B5F-D60113EE796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358692" y="6026253"/>
              <a:ext cx="118747"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0" y="1"/>
                    <a:pt x="36" y="24"/>
                    <a:pt x="21" y="27"/>
                  </a:cubicBezTo>
                  <a:cubicBezTo>
                    <a:pt x="1" y="26"/>
                    <a:pt x="0" y="0"/>
                    <a:pt x="1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1" name="Freeform 92">
              <a:extLst>
                <a:ext uri="{FF2B5EF4-FFF2-40B4-BE49-F238E27FC236}">
                  <a16:creationId xmlns:a16="http://schemas.microsoft.com/office/drawing/2014/main" id="{01DDC91D-FF9F-4808-BA38-D9493CBD94C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102813" y="5963033"/>
              <a:ext cx="140901" cy="102819"/>
            </a:xfrm>
            <a:custGeom>
              <a:avLst/>
              <a:gdLst>
                <a:gd name="T0" fmla="*/ 28 w 43"/>
                <a:gd name="T1" fmla="*/ 0 h 34"/>
                <a:gd name="T2" fmla="*/ 41 w 43"/>
                <a:gd name="T3" fmla="*/ 21 h 34"/>
                <a:gd name="T4" fmla="*/ 28 w 43"/>
                <a:gd name="T5" fmla="*/ 0 h 34"/>
              </a:gdLst>
              <a:ahLst/>
              <a:cxnLst>
                <a:cxn ang="0">
                  <a:pos x="T0" y="T1"/>
                </a:cxn>
                <a:cxn ang="0">
                  <a:pos x="T2" y="T3"/>
                </a:cxn>
                <a:cxn ang="0">
                  <a:pos x="T4" y="T5"/>
                </a:cxn>
              </a:cxnLst>
              <a:rect l="0" t="0" r="r" b="b"/>
              <a:pathLst>
                <a:path w="43" h="34">
                  <a:moveTo>
                    <a:pt x="28" y="0"/>
                  </a:moveTo>
                  <a:cubicBezTo>
                    <a:pt x="35" y="1"/>
                    <a:pt x="43" y="11"/>
                    <a:pt x="41" y="21"/>
                  </a:cubicBezTo>
                  <a:cubicBezTo>
                    <a:pt x="23" y="34"/>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2" name="Freeform 93">
              <a:extLst>
                <a:ext uri="{FF2B5EF4-FFF2-40B4-BE49-F238E27FC236}">
                  <a16:creationId xmlns:a16="http://schemas.microsoft.com/office/drawing/2014/main" id="{14997950-39AA-4B4F-85C2-0C0E1C651E5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928451" y="6033253"/>
              <a:ext cx="127608" cy="79154"/>
            </a:xfrm>
            <a:custGeom>
              <a:avLst/>
              <a:gdLst>
                <a:gd name="T0" fmla="*/ 23 w 39"/>
                <a:gd name="T1" fmla="*/ 0 h 26"/>
                <a:gd name="T2" fmla="*/ 19 w 39"/>
                <a:gd name="T3" fmla="*/ 26 h 26"/>
                <a:gd name="T4" fmla="*/ 23 w 39"/>
                <a:gd name="T5" fmla="*/ 0 h 26"/>
              </a:gdLst>
              <a:ahLst/>
              <a:cxnLst>
                <a:cxn ang="0">
                  <a:pos x="T0" y="T1"/>
                </a:cxn>
                <a:cxn ang="0">
                  <a:pos x="T2" y="T3"/>
                </a:cxn>
                <a:cxn ang="0">
                  <a:pos x="T4" y="T5"/>
                </a:cxn>
              </a:cxnLst>
              <a:rect l="0" t="0" r="r" b="b"/>
              <a:pathLst>
                <a:path w="39" h="26">
                  <a:moveTo>
                    <a:pt x="23" y="0"/>
                  </a:moveTo>
                  <a:cubicBezTo>
                    <a:pt x="39" y="4"/>
                    <a:pt x="34" y="25"/>
                    <a:pt x="19" y="26"/>
                  </a:cubicBezTo>
                  <a:cubicBezTo>
                    <a:pt x="0" y="20"/>
                    <a:pt x="7" y="4"/>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3" name="Freeform 94">
              <a:extLst>
                <a:ext uri="{FF2B5EF4-FFF2-40B4-BE49-F238E27FC236}">
                  <a16:creationId xmlns:a16="http://schemas.microsoft.com/office/drawing/2014/main" id="{5354DF2D-7E69-4E2B-AF47-781270CD696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915258" y="6071681"/>
              <a:ext cx="138242" cy="102819"/>
            </a:xfrm>
            <a:custGeom>
              <a:avLst/>
              <a:gdLst>
                <a:gd name="T0" fmla="*/ 29 w 42"/>
                <a:gd name="T1" fmla="*/ 1 h 34"/>
                <a:gd name="T2" fmla="*/ 40 w 42"/>
                <a:gd name="T3" fmla="*/ 20 h 34"/>
                <a:gd name="T4" fmla="*/ 29 w 42"/>
                <a:gd name="T5" fmla="*/ 1 h 34"/>
              </a:gdLst>
              <a:ahLst/>
              <a:cxnLst>
                <a:cxn ang="0">
                  <a:pos x="T0" y="T1"/>
                </a:cxn>
                <a:cxn ang="0">
                  <a:pos x="T2" y="T3"/>
                </a:cxn>
                <a:cxn ang="0">
                  <a:pos x="T4" y="T5"/>
                </a:cxn>
              </a:cxnLst>
              <a:rect l="0" t="0" r="r" b="b"/>
              <a:pathLst>
                <a:path w="42" h="34">
                  <a:moveTo>
                    <a:pt x="29" y="1"/>
                  </a:moveTo>
                  <a:cubicBezTo>
                    <a:pt x="38" y="0"/>
                    <a:pt x="42" y="12"/>
                    <a:pt x="40" y="20"/>
                  </a:cubicBezTo>
                  <a:cubicBezTo>
                    <a:pt x="22" y="34"/>
                    <a:pt x="0" y="9"/>
                    <a:pt x="2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4" name="Freeform 95">
              <a:extLst>
                <a:ext uri="{FF2B5EF4-FFF2-40B4-BE49-F238E27FC236}">
                  <a16:creationId xmlns:a16="http://schemas.microsoft.com/office/drawing/2014/main" id="{6DBBD82E-E2D5-40BD-B14A-9127A2761E3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697627" y="6015784"/>
              <a:ext cx="117860"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1" y="2"/>
                    <a:pt x="36" y="24"/>
                    <a:pt x="21" y="27"/>
                  </a:cubicBezTo>
                  <a:cubicBezTo>
                    <a:pt x="1" y="27"/>
                    <a:pt x="0" y="0"/>
                    <a:pt x="1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5" name="Freeform 96">
              <a:extLst>
                <a:ext uri="{FF2B5EF4-FFF2-40B4-BE49-F238E27FC236}">
                  <a16:creationId xmlns:a16="http://schemas.microsoft.com/office/drawing/2014/main" id="{070633D4-8FD0-463E-8CF2-5F08965390F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216034" y="6022312"/>
              <a:ext cx="147104" cy="108531"/>
            </a:xfrm>
            <a:custGeom>
              <a:avLst/>
              <a:gdLst>
                <a:gd name="T0" fmla="*/ 28 w 45"/>
                <a:gd name="T1" fmla="*/ 0 h 36"/>
                <a:gd name="T2" fmla="*/ 41 w 45"/>
                <a:gd name="T3" fmla="*/ 20 h 36"/>
                <a:gd name="T4" fmla="*/ 28 w 45"/>
                <a:gd name="T5" fmla="*/ 0 h 36"/>
              </a:gdLst>
              <a:ahLst/>
              <a:cxnLst>
                <a:cxn ang="0">
                  <a:pos x="T0" y="T1"/>
                </a:cxn>
                <a:cxn ang="0">
                  <a:pos x="T2" y="T3"/>
                </a:cxn>
                <a:cxn ang="0">
                  <a:pos x="T4" y="T5"/>
                </a:cxn>
              </a:cxnLst>
              <a:rect l="0" t="0" r="r" b="b"/>
              <a:pathLst>
                <a:path w="45" h="36">
                  <a:moveTo>
                    <a:pt x="28" y="0"/>
                  </a:moveTo>
                  <a:cubicBezTo>
                    <a:pt x="32" y="0"/>
                    <a:pt x="45" y="13"/>
                    <a:pt x="41" y="20"/>
                  </a:cubicBezTo>
                  <a:cubicBezTo>
                    <a:pt x="24" y="36"/>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6" name="Freeform 97">
              <a:extLst>
                <a:ext uri="{FF2B5EF4-FFF2-40B4-BE49-F238E27FC236}">
                  <a16:creationId xmlns:a16="http://schemas.microsoft.com/office/drawing/2014/main" id="{56F024AF-F85F-4E84-A8EC-6BF1B34ABF8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409702" y="6024760"/>
              <a:ext cx="190526" cy="121588"/>
            </a:xfrm>
            <a:custGeom>
              <a:avLst/>
              <a:gdLst>
                <a:gd name="T0" fmla="*/ 42 w 58"/>
                <a:gd name="T1" fmla="*/ 0 h 40"/>
                <a:gd name="T2" fmla="*/ 53 w 58"/>
                <a:gd name="T3" fmla="*/ 17 h 40"/>
                <a:gd name="T4" fmla="*/ 42 w 58"/>
                <a:gd name="T5" fmla="*/ 0 h 40"/>
              </a:gdLst>
              <a:ahLst/>
              <a:cxnLst>
                <a:cxn ang="0">
                  <a:pos x="T0" y="T1"/>
                </a:cxn>
                <a:cxn ang="0">
                  <a:pos x="T2" y="T3"/>
                </a:cxn>
                <a:cxn ang="0">
                  <a:pos x="T4" y="T5"/>
                </a:cxn>
              </a:cxnLst>
              <a:rect l="0" t="0" r="r" b="b"/>
              <a:pathLst>
                <a:path w="58" h="40">
                  <a:moveTo>
                    <a:pt x="42" y="0"/>
                  </a:moveTo>
                  <a:cubicBezTo>
                    <a:pt x="52" y="0"/>
                    <a:pt x="50" y="9"/>
                    <a:pt x="53" y="17"/>
                  </a:cubicBezTo>
                  <a:cubicBezTo>
                    <a:pt x="58" y="40"/>
                    <a:pt x="0" y="6"/>
                    <a:pt x="4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7" name="Freeform 98">
              <a:extLst>
                <a:ext uri="{FF2B5EF4-FFF2-40B4-BE49-F238E27FC236}">
                  <a16:creationId xmlns:a16="http://schemas.microsoft.com/office/drawing/2014/main" id="{C186DFE2-A767-434D-8D2F-2E01161BB09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891294" y="6024760"/>
              <a:ext cx="147990" cy="79154"/>
            </a:xfrm>
            <a:custGeom>
              <a:avLst/>
              <a:gdLst>
                <a:gd name="T0" fmla="*/ 23 w 45"/>
                <a:gd name="T1" fmla="*/ 0 h 26"/>
                <a:gd name="T2" fmla="*/ 30 w 45"/>
                <a:gd name="T3" fmla="*/ 26 h 26"/>
                <a:gd name="T4" fmla="*/ 23 w 45"/>
                <a:gd name="T5" fmla="*/ 0 h 26"/>
              </a:gdLst>
              <a:ahLst/>
              <a:cxnLst>
                <a:cxn ang="0">
                  <a:pos x="T0" y="T1"/>
                </a:cxn>
                <a:cxn ang="0">
                  <a:pos x="T2" y="T3"/>
                </a:cxn>
                <a:cxn ang="0">
                  <a:pos x="T4" y="T5"/>
                </a:cxn>
              </a:cxnLst>
              <a:rect l="0" t="0" r="r" b="b"/>
              <a:pathLst>
                <a:path w="45" h="26">
                  <a:moveTo>
                    <a:pt x="23" y="0"/>
                  </a:moveTo>
                  <a:cubicBezTo>
                    <a:pt x="33" y="2"/>
                    <a:pt x="45" y="21"/>
                    <a:pt x="30" y="26"/>
                  </a:cubicBezTo>
                  <a:cubicBezTo>
                    <a:pt x="10" y="24"/>
                    <a:pt x="0" y="8"/>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8" name="Freeform 99">
              <a:extLst>
                <a:ext uri="{FF2B5EF4-FFF2-40B4-BE49-F238E27FC236}">
                  <a16:creationId xmlns:a16="http://schemas.microsoft.com/office/drawing/2014/main" id="{24B53F6E-FB17-43E6-B854-F64C6931954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084479" y="6024758"/>
              <a:ext cx="219770" cy="121588"/>
            </a:xfrm>
            <a:custGeom>
              <a:avLst/>
              <a:gdLst>
                <a:gd name="T0" fmla="*/ 36 w 67"/>
                <a:gd name="T1" fmla="*/ 0 h 40"/>
                <a:gd name="T2" fmla="*/ 44 w 67"/>
                <a:gd name="T3" fmla="*/ 2 h 40"/>
                <a:gd name="T4" fmla="*/ 31 w 67"/>
                <a:gd name="T5" fmla="*/ 2 h 40"/>
                <a:gd name="T6" fmla="*/ 36 w 67"/>
                <a:gd name="T7" fmla="*/ 0 h 40"/>
              </a:gdLst>
              <a:ahLst/>
              <a:cxnLst>
                <a:cxn ang="0">
                  <a:pos x="T0" y="T1"/>
                </a:cxn>
                <a:cxn ang="0">
                  <a:pos x="T2" y="T3"/>
                </a:cxn>
                <a:cxn ang="0">
                  <a:pos x="T4" y="T5"/>
                </a:cxn>
                <a:cxn ang="0">
                  <a:pos x="T6" y="T7"/>
                </a:cxn>
              </a:cxnLst>
              <a:rect l="0" t="0" r="r" b="b"/>
              <a:pathLst>
                <a:path w="67" h="40">
                  <a:moveTo>
                    <a:pt x="36" y="0"/>
                  </a:moveTo>
                  <a:cubicBezTo>
                    <a:pt x="39" y="3"/>
                    <a:pt x="41" y="0"/>
                    <a:pt x="44" y="2"/>
                  </a:cubicBezTo>
                  <a:cubicBezTo>
                    <a:pt x="67" y="40"/>
                    <a:pt x="0" y="25"/>
                    <a:pt x="31" y="2"/>
                  </a:cubicBezTo>
                  <a:cubicBezTo>
                    <a:pt x="24" y="11"/>
                    <a:pt x="31" y="5"/>
                    <a:pt x="3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9" name="Freeform 100">
              <a:extLst>
                <a:ext uri="{FF2B5EF4-FFF2-40B4-BE49-F238E27FC236}">
                  <a16:creationId xmlns:a16="http://schemas.microsoft.com/office/drawing/2014/main" id="{ED2B3000-7E43-40B3-8DDC-30A192C2EF9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536827" y="6024759"/>
              <a:ext cx="128495" cy="93843"/>
            </a:xfrm>
            <a:custGeom>
              <a:avLst/>
              <a:gdLst>
                <a:gd name="T0" fmla="*/ 28 w 39"/>
                <a:gd name="T1" fmla="*/ 1 h 31"/>
                <a:gd name="T2" fmla="*/ 39 w 39"/>
                <a:gd name="T3" fmla="*/ 21 h 31"/>
                <a:gd name="T4" fmla="*/ 28 w 39"/>
                <a:gd name="T5" fmla="*/ 1 h 31"/>
              </a:gdLst>
              <a:ahLst/>
              <a:cxnLst>
                <a:cxn ang="0">
                  <a:pos x="T0" y="T1"/>
                </a:cxn>
                <a:cxn ang="0">
                  <a:pos x="T2" y="T3"/>
                </a:cxn>
                <a:cxn ang="0">
                  <a:pos x="T4" y="T5"/>
                </a:cxn>
              </a:cxnLst>
              <a:rect l="0" t="0" r="r" b="b"/>
              <a:pathLst>
                <a:path w="39" h="31">
                  <a:moveTo>
                    <a:pt x="28" y="1"/>
                  </a:moveTo>
                  <a:cubicBezTo>
                    <a:pt x="38" y="0"/>
                    <a:pt x="38" y="12"/>
                    <a:pt x="39" y="21"/>
                  </a:cubicBezTo>
                  <a:cubicBezTo>
                    <a:pt x="18" y="31"/>
                    <a:pt x="0" y="12"/>
                    <a:pt x="28"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0" name="Freeform 101">
              <a:extLst>
                <a:ext uri="{FF2B5EF4-FFF2-40B4-BE49-F238E27FC236}">
                  <a16:creationId xmlns:a16="http://schemas.microsoft.com/office/drawing/2014/main" id="{954F0369-F47B-42EE-874C-1D612306274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734040" y="6031289"/>
              <a:ext cx="138242" cy="81603"/>
            </a:xfrm>
            <a:custGeom>
              <a:avLst/>
              <a:gdLst>
                <a:gd name="T0" fmla="*/ 22 w 42"/>
                <a:gd name="T1" fmla="*/ 0 h 27"/>
                <a:gd name="T2" fmla="*/ 14 w 42"/>
                <a:gd name="T3" fmla="*/ 25 h 27"/>
                <a:gd name="T4" fmla="*/ 22 w 42"/>
                <a:gd name="T5" fmla="*/ 0 h 27"/>
              </a:gdLst>
              <a:ahLst/>
              <a:cxnLst>
                <a:cxn ang="0">
                  <a:pos x="T0" y="T1"/>
                </a:cxn>
                <a:cxn ang="0">
                  <a:pos x="T2" y="T3"/>
                </a:cxn>
                <a:cxn ang="0">
                  <a:pos x="T4" y="T5"/>
                </a:cxn>
              </a:cxnLst>
              <a:rect l="0" t="0" r="r" b="b"/>
              <a:pathLst>
                <a:path w="42" h="27">
                  <a:moveTo>
                    <a:pt x="22" y="0"/>
                  </a:moveTo>
                  <a:cubicBezTo>
                    <a:pt x="42" y="7"/>
                    <a:pt x="28" y="27"/>
                    <a:pt x="14" y="25"/>
                  </a:cubicBezTo>
                  <a:cubicBezTo>
                    <a:pt x="0" y="18"/>
                    <a:pt x="9" y="2"/>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1" name="Freeform 104">
              <a:extLst>
                <a:ext uri="{FF2B5EF4-FFF2-40B4-BE49-F238E27FC236}">
                  <a16:creationId xmlns:a16="http://schemas.microsoft.com/office/drawing/2014/main" id="{A2CD83E2-ED65-4FE4-8EC5-2C2DF47302B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123391" y="6040264"/>
              <a:ext cx="7089"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0"/>
                    <a:pt x="2" y="1"/>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2" name="Freeform 113">
              <a:extLst>
                <a:ext uri="{FF2B5EF4-FFF2-40B4-BE49-F238E27FC236}">
                  <a16:creationId xmlns:a16="http://schemas.microsoft.com/office/drawing/2014/main" id="{8D5A815E-CF41-4E9C-8CD3-36EDB5A6858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511612" y="6085961"/>
              <a:ext cx="9748" cy="8977"/>
            </a:xfrm>
            <a:custGeom>
              <a:avLst/>
              <a:gdLst>
                <a:gd name="T0" fmla="*/ 1 w 3"/>
                <a:gd name="T1" fmla="*/ 0 h 3"/>
                <a:gd name="T2" fmla="*/ 3 w 3"/>
                <a:gd name="T3" fmla="*/ 1 h 3"/>
                <a:gd name="T4" fmla="*/ 1 w 3"/>
                <a:gd name="T5" fmla="*/ 0 h 3"/>
              </a:gdLst>
              <a:ahLst/>
              <a:cxnLst>
                <a:cxn ang="0">
                  <a:pos x="T0" y="T1"/>
                </a:cxn>
                <a:cxn ang="0">
                  <a:pos x="T2" y="T3"/>
                </a:cxn>
                <a:cxn ang="0">
                  <a:pos x="T4" y="T5"/>
                </a:cxn>
              </a:cxnLst>
              <a:rect l="0" t="0" r="r" b="b"/>
              <a:pathLst>
                <a:path w="3" h="3">
                  <a:moveTo>
                    <a:pt x="1" y="0"/>
                  </a:moveTo>
                  <a:cubicBezTo>
                    <a:pt x="1" y="0"/>
                    <a:pt x="2" y="1"/>
                    <a:pt x="3" y="1"/>
                  </a:cubicBezTo>
                  <a:cubicBezTo>
                    <a:pt x="2" y="3"/>
                    <a:pt x="0" y="1"/>
                    <a:pt x="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3" name="Freeform 114">
              <a:extLst>
                <a:ext uri="{FF2B5EF4-FFF2-40B4-BE49-F238E27FC236}">
                  <a16:creationId xmlns:a16="http://schemas.microsoft.com/office/drawing/2014/main" id="{173F30A4-E83D-4322-A914-05931C4F040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278066" y="6085961"/>
              <a:ext cx="6204"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1"/>
                    <a:pt x="2" y="2"/>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4" name="Freeform 115">
              <a:extLst>
                <a:ext uri="{FF2B5EF4-FFF2-40B4-BE49-F238E27FC236}">
                  <a16:creationId xmlns:a16="http://schemas.microsoft.com/office/drawing/2014/main" id="{52032C09-2C40-406F-BFF8-E81D3610CB5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40920" y="6091674"/>
              <a:ext cx="6204"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0"/>
                    <a:pt x="2" y="1"/>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5" name="Freeform 120">
              <a:extLst>
                <a:ext uri="{FF2B5EF4-FFF2-40B4-BE49-F238E27FC236}">
                  <a16:creationId xmlns:a16="http://schemas.microsoft.com/office/drawing/2014/main" id="{B0D3B0AB-E6D6-479C-8E87-2774CB05337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491632" y="6320599"/>
              <a:ext cx="121406" cy="66913"/>
            </a:xfrm>
            <a:custGeom>
              <a:avLst/>
              <a:gdLst>
                <a:gd name="T0" fmla="*/ 19 w 37"/>
                <a:gd name="T1" fmla="*/ 0 h 22"/>
                <a:gd name="T2" fmla="*/ 20 w 37"/>
                <a:gd name="T3" fmla="*/ 22 h 22"/>
                <a:gd name="T4" fmla="*/ 19 w 37"/>
                <a:gd name="T5" fmla="*/ 0 h 22"/>
              </a:gdLst>
              <a:ahLst/>
              <a:cxnLst>
                <a:cxn ang="0">
                  <a:pos x="T0" y="T1"/>
                </a:cxn>
                <a:cxn ang="0">
                  <a:pos x="T2" y="T3"/>
                </a:cxn>
                <a:cxn ang="0">
                  <a:pos x="T4" y="T5"/>
                </a:cxn>
              </a:cxnLst>
              <a:rect l="0" t="0" r="r" b="b"/>
              <a:pathLst>
                <a:path w="37" h="22">
                  <a:moveTo>
                    <a:pt x="19" y="0"/>
                  </a:moveTo>
                  <a:cubicBezTo>
                    <a:pt x="35" y="2"/>
                    <a:pt x="37" y="21"/>
                    <a:pt x="20" y="22"/>
                  </a:cubicBezTo>
                  <a:cubicBezTo>
                    <a:pt x="7" y="18"/>
                    <a:pt x="0" y="6"/>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6" name="Freeform 121">
              <a:extLst>
                <a:ext uri="{FF2B5EF4-FFF2-40B4-BE49-F238E27FC236}">
                  <a16:creationId xmlns:a16="http://schemas.microsoft.com/office/drawing/2014/main" id="{B98D014A-FB57-4DC0-A679-277AA745197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187481" y="6343820"/>
              <a:ext cx="133812" cy="84866"/>
            </a:xfrm>
            <a:custGeom>
              <a:avLst/>
              <a:gdLst>
                <a:gd name="T0" fmla="*/ 26 w 41"/>
                <a:gd name="T1" fmla="*/ 0 h 28"/>
                <a:gd name="T2" fmla="*/ 38 w 41"/>
                <a:gd name="T3" fmla="*/ 19 h 28"/>
                <a:gd name="T4" fmla="*/ 26 w 41"/>
                <a:gd name="T5" fmla="*/ 0 h 28"/>
              </a:gdLst>
              <a:ahLst/>
              <a:cxnLst>
                <a:cxn ang="0">
                  <a:pos x="T0" y="T1"/>
                </a:cxn>
                <a:cxn ang="0">
                  <a:pos x="T2" y="T3"/>
                </a:cxn>
                <a:cxn ang="0">
                  <a:pos x="T4" y="T5"/>
                </a:cxn>
              </a:cxnLst>
              <a:rect l="0" t="0" r="r" b="b"/>
              <a:pathLst>
                <a:path w="41" h="28">
                  <a:moveTo>
                    <a:pt x="26" y="0"/>
                  </a:moveTo>
                  <a:cubicBezTo>
                    <a:pt x="33" y="0"/>
                    <a:pt x="41" y="10"/>
                    <a:pt x="38" y="19"/>
                  </a:cubicBezTo>
                  <a:cubicBezTo>
                    <a:pt x="16" y="28"/>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7" name="Freeform 125">
              <a:extLst>
                <a:ext uri="{FF2B5EF4-FFF2-40B4-BE49-F238E27FC236}">
                  <a16:creationId xmlns:a16="http://schemas.microsoft.com/office/drawing/2014/main" id="{A9114F21-905F-41A9-9834-CF6A858BB65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973495" y="6338959"/>
              <a:ext cx="147990" cy="79154"/>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9" y="24"/>
                    <a:pt x="0" y="9"/>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8" name="Freeform 126">
              <a:extLst>
                <a:ext uri="{FF2B5EF4-FFF2-40B4-BE49-F238E27FC236}">
                  <a16:creationId xmlns:a16="http://schemas.microsoft.com/office/drawing/2014/main" id="{8A661522-7869-4F7D-A854-02B3EEA276D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910307" y="6350793"/>
              <a:ext cx="151535" cy="79154"/>
            </a:xfrm>
            <a:custGeom>
              <a:avLst/>
              <a:gdLst>
                <a:gd name="T0" fmla="*/ 23 w 46"/>
                <a:gd name="T1" fmla="*/ 0 h 26"/>
                <a:gd name="T2" fmla="*/ 29 w 46"/>
                <a:gd name="T3" fmla="*/ 26 h 26"/>
                <a:gd name="T4" fmla="*/ 23 w 46"/>
                <a:gd name="T5" fmla="*/ 0 h 26"/>
              </a:gdLst>
              <a:ahLst/>
              <a:cxnLst>
                <a:cxn ang="0">
                  <a:pos x="T0" y="T1"/>
                </a:cxn>
                <a:cxn ang="0">
                  <a:pos x="T2" y="T3"/>
                </a:cxn>
                <a:cxn ang="0">
                  <a:pos x="T4" y="T5"/>
                </a:cxn>
              </a:cxnLst>
              <a:rect l="0" t="0" r="r" b="b"/>
              <a:pathLst>
                <a:path w="46" h="26">
                  <a:moveTo>
                    <a:pt x="23" y="0"/>
                  </a:moveTo>
                  <a:cubicBezTo>
                    <a:pt x="32" y="2"/>
                    <a:pt x="46" y="22"/>
                    <a:pt x="29" y="26"/>
                  </a:cubicBezTo>
                  <a:cubicBezTo>
                    <a:pt x="10" y="24"/>
                    <a:pt x="0" y="9"/>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9" name="Freeform 127">
              <a:extLst>
                <a:ext uri="{FF2B5EF4-FFF2-40B4-BE49-F238E27FC236}">
                  <a16:creationId xmlns:a16="http://schemas.microsoft.com/office/drawing/2014/main" id="{C49583B9-0FE7-4AFC-852A-C58843E1DB9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885091" y="6350792"/>
              <a:ext cx="137356" cy="79154"/>
            </a:xfrm>
            <a:custGeom>
              <a:avLst/>
              <a:gdLst>
                <a:gd name="T0" fmla="*/ 28 w 42"/>
                <a:gd name="T1" fmla="*/ 0 h 26"/>
                <a:gd name="T2" fmla="*/ 23 w 42"/>
                <a:gd name="T3" fmla="*/ 26 h 26"/>
                <a:gd name="T4" fmla="*/ 28 w 42"/>
                <a:gd name="T5" fmla="*/ 0 h 26"/>
              </a:gdLst>
              <a:ahLst/>
              <a:cxnLst>
                <a:cxn ang="0">
                  <a:pos x="T0" y="T1"/>
                </a:cxn>
                <a:cxn ang="0">
                  <a:pos x="T2" y="T3"/>
                </a:cxn>
                <a:cxn ang="0">
                  <a:pos x="T4" y="T5"/>
                </a:cxn>
              </a:cxnLst>
              <a:rect l="0" t="0" r="r" b="b"/>
              <a:pathLst>
                <a:path w="42" h="26">
                  <a:moveTo>
                    <a:pt x="28" y="0"/>
                  </a:moveTo>
                  <a:cubicBezTo>
                    <a:pt x="42" y="4"/>
                    <a:pt x="38" y="23"/>
                    <a:pt x="23" y="26"/>
                  </a:cubicBezTo>
                  <a:cubicBezTo>
                    <a:pt x="0" y="26"/>
                    <a:pt x="8" y="5"/>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0" name="Freeform 128">
              <a:extLst>
                <a:ext uri="{FF2B5EF4-FFF2-40B4-BE49-F238E27FC236}">
                  <a16:creationId xmlns:a16="http://schemas.microsoft.com/office/drawing/2014/main" id="{B36BAAF8-FE45-4D1D-A3BE-1D62A2661E3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412281" y="6354055"/>
              <a:ext cx="131153" cy="78339"/>
            </a:xfrm>
            <a:custGeom>
              <a:avLst/>
              <a:gdLst>
                <a:gd name="T0" fmla="*/ 18 w 40"/>
                <a:gd name="T1" fmla="*/ 0 h 26"/>
                <a:gd name="T2" fmla="*/ 7 w 40"/>
                <a:gd name="T3" fmla="*/ 20 h 26"/>
                <a:gd name="T4" fmla="*/ 18 w 40"/>
                <a:gd name="T5" fmla="*/ 0 h 26"/>
              </a:gdLst>
              <a:ahLst/>
              <a:cxnLst>
                <a:cxn ang="0">
                  <a:pos x="T0" y="T1"/>
                </a:cxn>
                <a:cxn ang="0">
                  <a:pos x="T2" y="T3"/>
                </a:cxn>
                <a:cxn ang="0">
                  <a:pos x="T4" y="T5"/>
                </a:cxn>
              </a:cxnLst>
              <a:rect l="0" t="0" r="r" b="b"/>
              <a:pathLst>
                <a:path w="40" h="26">
                  <a:moveTo>
                    <a:pt x="18" y="0"/>
                  </a:moveTo>
                  <a:cubicBezTo>
                    <a:pt x="40" y="9"/>
                    <a:pt x="28" y="26"/>
                    <a:pt x="7" y="20"/>
                  </a:cubicBezTo>
                  <a:cubicBezTo>
                    <a:pt x="0" y="8"/>
                    <a:pt x="6" y="1"/>
                    <a:pt x="1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1" name="Freeform 129">
              <a:extLst>
                <a:ext uri="{FF2B5EF4-FFF2-40B4-BE49-F238E27FC236}">
                  <a16:creationId xmlns:a16="http://schemas.microsoft.com/office/drawing/2014/main" id="{C79D3BA5-2AB3-44E9-8C22-52899F4B927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360077" y="6354055"/>
              <a:ext cx="147990" cy="109348"/>
            </a:xfrm>
            <a:custGeom>
              <a:avLst/>
              <a:gdLst>
                <a:gd name="T0" fmla="*/ 28 w 45"/>
                <a:gd name="T1" fmla="*/ 0 h 36"/>
                <a:gd name="T2" fmla="*/ 42 w 45"/>
                <a:gd name="T3" fmla="*/ 20 h 36"/>
                <a:gd name="T4" fmla="*/ 28 w 45"/>
                <a:gd name="T5" fmla="*/ 0 h 36"/>
              </a:gdLst>
              <a:ahLst/>
              <a:cxnLst>
                <a:cxn ang="0">
                  <a:pos x="T0" y="T1"/>
                </a:cxn>
                <a:cxn ang="0">
                  <a:pos x="T2" y="T3"/>
                </a:cxn>
                <a:cxn ang="0">
                  <a:pos x="T4" y="T5"/>
                </a:cxn>
              </a:cxnLst>
              <a:rect l="0" t="0" r="r" b="b"/>
              <a:pathLst>
                <a:path w="45" h="36">
                  <a:moveTo>
                    <a:pt x="28" y="0"/>
                  </a:moveTo>
                  <a:cubicBezTo>
                    <a:pt x="34" y="1"/>
                    <a:pt x="45" y="11"/>
                    <a:pt x="42" y="20"/>
                  </a:cubicBezTo>
                  <a:cubicBezTo>
                    <a:pt x="25" y="36"/>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2" name="Freeform 133">
              <a:extLst>
                <a:ext uri="{FF2B5EF4-FFF2-40B4-BE49-F238E27FC236}">
                  <a16:creationId xmlns:a16="http://schemas.microsoft.com/office/drawing/2014/main" id="{B53B0891-9C15-4F4E-8C59-5E67D17A6B5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166893" y="6363033"/>
              <a:ext cx="137356" cy="100371"/>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3" name="Freeform 136">
              <a:extLst>
                <a:ext uri="{FF2B5EF4-FFF2-40B4-BE49-F238E27FC236}">
                  <a16:creationId xmlns:a16="http://schemas.microsoft.com/office/drawing/2014/main" id="{DBA17A13-65B0-4D16-934B-E4B3E88C99B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128899" y="6292819"/>
              <a:ext cx="127608" cy="69362"/>
            </a:xfrm>
            <a:custGeom>
              <a:avLst/>
              <a:gdLst>
                <a:gd name="T0" fmla="*/ 21 w 39"/>
                <a:gd name="T1" fmla="*/ 0 h 23"/>
                <a:gd name="T2" fmla="*/ 22 w 39"/>
                <a:gd name="T3" fmla="*/ 23 h 23"/>
                <a:gd name="T4" fmla="*/ 21 w 39"/>
                <a:gd name="T5" fmla="*/ 0 h 23"/>
              </a:gdLst>
              <a:ahLst/>
              <a:cxnLst>
                <a:cxn ang="0">
                  <a:pos x="T0" y="T1"/>
                </a:cxn>
                <a:cxn ang="0">
                  <a:pos x="T2" y="T3"/>
                </a:cxn>
                <a:cxn ang="0">
                  <a:pos x="T4" y="T5"/>
                </a:cxn>
              </a:cxnLst>
              <a:rect l="0" t="0" r="r" b="b"/>
              <a:pathLst>
                <a:path w="39" h="23">
                  <a:moveTo>
                    <a:pt x="21" y="0"/>
                  </a:moveTo>
                  <a:cubicBezTo>
                    <a:pt x="37" y="0"/>
                    <a:pt x="39" y="22"/>
                    <a:pt x="22" y="23"/>
                  </a:cubicBezTo>
                  <a:cubicBezTo>
                    <a:pt x="7" y="22"/>
                    <a:pt x="0" y="5"/>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4" name="Freeform 137">
              <a:extLst>
                <a:ext uri="{FF2B5EF4-FFF2-40B4-BE49-F238E27FC236}">
                  <a16:creationId xmlns:a16="http://schemas.microsoft.com/office/drawing/2014/main" id="{A66728DD-D71E-44D2-9CDA-77449C74169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928109" y="6378537"/>
              <a:ext cx="127608" cy="93843"/>
            </a:xfrm>
            <a:custGeom>
              <a:avLst/>
              <a:gdLst>
                <a:gd name="T0" fmla="*/ 23 w 39"/>
                <a:gd name="T1" fmla="*/ 0 h 31"/>
                <a:gd name="T2" fmla="*/ 17 w 39"/>
                <a:gd name="T3" fmla="*/ 26 h 31"/>
                <a:gd name="T4" fmla="*/ 23 w 39"/>
                <a:gd name="T5" fmla="*/ 0 h 31"/>
              </a:gdLst>
              <a:ahLst/>
              <a:cxnLst>
                <a:cxn ang="0">
                  <a:pos x="T0" y="T1"/>
                </a:cxn>
                <a:cxn ang="0">
                  <a:pos x="T2" y="T3"/>
                </a:cxn>
                <a:cxn ang="0">
                  <a:pos x="T4" y="T5"/>
                </a:cxn>
              </a:cxnLst>
              <a:rect l="0" t="0" r="r" b="b"/>
              <a:pathLst>
                <a:path w="39" h="31">
                  <a:moveTo>
                    <a:pt x="23" y="0"/>
                  </a:moveTo>
                  <a:cubicBezTo>
                    <a:pt x="39" y="3"/>
                    <a:pt x="39" y="31"/>
                    <a:pt x="17" y="26"/>
                  </a:cubicBezTo>
                  <a:cubicBezTo>
                    <a:pt x="0" y="6"/>
                    <a:pt x="15" y="5"/>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5" name="Freeform 138">
              <a:extLst>
                <a:ext uri="{FF2B5EF4-FFF2-40B4-BE49-F238E27FC236}">
                  <a16:creationId xmlns:a16="http://schemas.microsoft.com/office/drawing/2014/main" id="{074C65AC-369B-46DB-ABAB-F3DD01123F1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675552" y="6380986"/>
              <a:ext cx="117860" cy="79154"/>
            </a:xfrm>
            <a:custGeom>
              <a:avLst/>
              <a:gdLst>
                <a:gd name="T0" fmla="*/ 21 w 36"/>
                <a:gd name="T1" fmla="*/ 0 h 26"/>
                <a:gd name="T2" fmla="*/ 21 w 36"/>
                <a:gd name="T3" fmla="*/ 26 h 26"/>
                <a:gd name="T4" fmla="*/ 21 w 36"/>
                <a:gd name="T5" fmla="*/ 0 h 26"/>
              </a:gdLst>
              <a:ahLst/>
              <a:cxnLst>
                <a:cxn ang="0">
                  <a:pos x="T0" y="T1"/>
                </a:cxn>
                <a:cxn ang="0">
                  <a:pos x="T2" y="T3"/>
                </a:cxn>
                <a:cxn ang="0">
                  <a:pos x="T4" y="T5"/>
                </a:cxn>
              </a:cxnLst>
              <a:rect l="0" t="0" r="r" b="b"/>
              <a:pathLst>
                <a:path w="36" h="26">
                  <a:moveTo>
                    <a:pt x="21" y="0"/>
                  </a:moveTo>
                  <a:cubicBezTo>
                    <a:pt x="32" y="4"/>
                    <a:pt x="36" y="23"/>
                    <a:pt x="21" y="26"/>
                  </a:cubicBezTo>
                  <a:cubicBezTo>
                    <a:pt x="1" y="24"/>
                    <a:pt x="0" y="2"/>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6" name="Freeform 140">
              <a:extLst>
                <a:ext uri="{FF2B5EF4-FFF2-40B4-BE49-F238E27FC236}">
                  <a16:creationId xmlns:a16="http://schemas.microsoft.com/office/drawing/2014/main" id="{5920B394-E09B-4CB0-A2B7-3F2BC69E6AD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655091" y="6390777"/>
              <a:ext cx="137356" cy="96290"/>
            </a:xfrm>
            <a:custGeom>
              <a:avLst/>
              <a:gdLst>
                <a:gd name="T0" fmla="*/ 25 w 42"/>
                <a:gd name="T1" fmla="*/ 0 h 32"/>
                <a:gd name="T2" fmla="*/ 4 w 42"/>
                <a:gd name="T3" fmla="*/ 18 h 32"/>
                <a:gd name="T4" fmla="*/ 25 w 42"/>
                <a:gd name="T5" fmla="*/ 0 h 32"/>
              </a:gdLst>
              <a:ahLst/>
              <a:cxnLst>
                <a:cxn ang="0">
                  <a:pos x="T0" y="T1"/>
                </a:cxn>
                <a:cxn ang="0">
                  <a:pos x="T2" y="T3"/>
                </a:cxn>
                <a:cxn ang="0">
                  <a:pos x="T4" y="T5"/>
                </a:cxn>
              </a:cxnLst>
              <a:rect l="0" t="0" r="r" b="b"/>
              <a:pathLst>
                <a:path w="42" h="32">
                  <a:moveTo>
                    <a:pt x="25" y="0"/>
                  </a:moveTo>
                  <a:cubicBezTo>
                    <a:pt x="42" y="13"/>
                    <a:pt x="15" y="32"/>
                    <a:pt x="4" y="18"/>
                  </a:cubicBezTo>
                  <a:cubicBezTo>
                    <a:pt x="0" y="5"/>
                    <a:pt x="16"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7" name="Freeform 142">
              <a:extLst>
                <a:ext uri="{FF2B5EF4-FFF2-40B4-BE49-F238E27FC236}">
                  <a16:creationId xmlns:a16="http://schemas.microsoft.com/office/drawing/2014/main" id="{556A1B09-6FE9-470F-9187-65F049EEE43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425652" y="6417706"/>
              <a:ext cx="3545" cy="5712"/>
            </a:xfrm>
            <a:custGeom>
              <a:avLst/>
              <a:gdLst>
                <a:gd name="T0" fmla="*/ 0 w 1"/>
                <a:gd name="T1" fmla="*/ 0 h 2"/>
                <a:gd name="T2" fmla="*/ 1 w 1"/>
                <a:gd name="T3" fmla="*/ 2 h 2"/>
                <a:gd name="T4" fmla="*/ 0 w 1"/>
                <a:gd name="T5" fmla="*/ 0 h 2"/>
              </a:gdLst>
              <a:ahLst/>
              <a:cxnLst>
                <a:cxn ang="0">
                  <a:pos x="T0" y="T1"/>
                </a:cxn>
                <a:cxn ang="0">
                  <a:pos x="T2" y="T3"/>
                </a:cxn>
                <a:cxn ang="0">
                  <a:pos x="T4" y="T5"/>
                </a:cxn>
              </a:cxnLst>
              <a:rect l="0" t="0" r="r" b="b"/>
              <a:pathLst>
                <a:path w="1" h="2">
                  <a:moveTo>
                    <a:pt x="0" y="0"/>
                  </a:moveTo>
                  <a:cubicBezTo>
                    <a:pt x="1" y="1"/>
                    <a:pt x="1" y="1"/>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8" name="Freeform 125">
              <a:extLst>
                <a:ext uri="{FF2B5EF4-FFF2-40B4-BE49-F238E27FC236}">
                  <a16:creationId xmlns:a16="http://schemas.microsoft.com/office/drawing/2014/main" id="{9F9B4E83-6C6C-43B5-A787-34BC40F6954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188143" y="6331967"/>
              <a:ext cx="147990" cy="79154"/>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9" y="24"/>
                    <a:pt x="0" y="9"/>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9" name="Freeform 137">
              <a:extLst>
                <a:ext uri="{FF2B5EF4-FFF2-40B4-BE49-F238E27FC236}">
                  <a16:creationId xmlns:a16="http://schemas.microsoft.com/office/drawing/2014/main" id="{3FC534A7-3A47-45F1-A358-1FBADC7CE84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2115740" y="6064338"/>
              <a:ext cx="127608" cy="93843"/>
            </a:xfrm>
            <a:custGeom>
              <a:avLst/>
              <a:gdLst>
                <a:gd name="T0" fmla="*/ 23 w 39"/>
                <a:gd name="T1" fmla="*/ 0 h 31"/>
                <a:gd name="T2" fmla="*/ 17 w 39"/>
                <a:gd name="T3" fmla="*/ 26 h 31"/>
                <a:gd name="T4" fmla="*/ 23 w 39"/>
                <a:gd name="T5" fmla="*/ 0 h 31"/>
              </a:gdLst>
              <a:ahLst/>
              <a:cxnLst>
                <a:cxn ang="0">
                  <a:pos x="T0" y="T1"/>
                </a:cxn>
                <a:cxn ang="0">
                  <a:pos x="T2" y="T3"/>
                </a:cxn>
                <a:cxn ang="0">
                  <a:pos x="T4" y="T5"/>
                </a:cxn>
              </a:cxnLst>
              <a:rect l="0" t="0" r="r" b="b"/>
              <a:pathLst>
                <a:path w="39" h="31">
                  <a:moveTo>
                    <a:pt x="23" y="0"/>
                  </a:moveTo>
                  <a:cubicBezTo>
                    <a:pt x="39" y="3"/>
                    <a:pt x="39" y="31"/>
                    <a:pt x="17" y="26"/>
                  </a:cubicBezTo>
                  <a:cubicBezTo>
                    <a:pt x="0" y="6"/>
                    <a:pt x="15" y="5"/>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grpSp>
      <p:pic>
        <p:nvPicPr>
          <p:cNvPr id="11" name="Picture 119">
            <a:extLst>
              <a:ext uri="{FF2B5EF4-FFF2-40B4-BE49-F238E27FC236}">
                <a16:creationId xmlns:a16="http://schemas.microsoft.com/office/drawing/2014/main" id="{F09AA980-A5F8-0608-9956-C0EFA4321F41}"/>
              </a:ext>
            </a:extLst>
          </p:cNvPr>
          <p:cNvPicPr>
            <a:picLocks noChangeAspect="1"/>
          </p:cNvPicPr>
          <p:nvPr/>
        </p:nvPicPr>
        <p:blipFill>
          <a:blip r:embed="rId2"/>
          <a:stretch>
            <a:fillRect/>
          </a:stretch>
        </p:blipFill>
        <p:spPr>
          <a:xfrm>
            <a:off x="76200" y="1951534"/>
            <a:ext cx="11843657" cy="1311190"/>
          </a:xfrm>
          <a:prstGeom prst="rect">
            <a:avLst/>
          </a:prstGeom>
        </p:spPr>
      </p:pic>
      <p:pic>
        <p:nvPicPr>
          <p:cNvPr id="121" name="Picture 121" descr="Text&#10;&#10;Description automatically generated">
            <a:extLst>
              <a:ext uri="{FF2B5EF4-FFF2-40B4-BE49-F238E27FC236}">
                <a16:creationId xmlns:a16="http://schemas.microsoft.com/office/drawing/2014/main" id="{A9DA11B6-FD34-6140-8EF0-C352064B5C87}"/>
              </a:ext>
            </a:extLst>
          </p:cNvPr>
          <p:cNvPicPr>
            <a:picLocks noChangeAspect="1"/>
          </p:cNvPicPr>
          <p:nvPr/>
        </p:nvPicPr>
        <p:blipFill>
          <a:blip r:embed="rId3"/>
          <a:stretch>
            <a:fillRect/>
          </a:stretch>
        </p:blipFill>
        <p:spPr>
          <a:xfrm>
            <a:off x="185057" y="3264738"/>
            <a:ext cx="11734799" cy="2701607"/>
          </a:xfrm>
          <a:prstGeom prst="rect">
            <a:avLst/>
          </a:prstGeom>
        </p:spPr>
      </p:pic>
      <p:sp>
        <p:nvSpPr>
          <p:cNvPr id="122" name="TextBox 121">
            <a:extLst>
              <a:ext uri="{FF2B5EF4-FFF2-40B4-BE49-F238E27FC236}">
                <a16:creationId xmlns:a16="http://schemas.microsoft.com/office/drawing/2014/main" id="{B2AA682C-677E-1779-63A4-E9A247E7B9EB}"/>
              </a:ext>
            </a:extLst>
          </p:cNvPr>
          <p:cNvSpPr txBox="1"/>
          <p:nvPr/>
        </p:nvSpPr>
        <p:spPr>
          <a:xfrm>
            <a:off x="2944586" y="786492"/>
            <a:ext cx="6749142"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3600" b="1" dirty="0">
                <a:latin typeface="Modern Love"/>
              </a:rPr>
              <a:t>Demands of Nanotechnology</a:t>
            </a:r>
          </a:p>
        </p:txBody>
      </p:sp>
    </p:spTree>
    <p:extLst>
      <p:ext uri="{BB962C8B-B14F-4D97-AF65-F5344CB8AC3E}">
        <p14:creationId xmlns:p14="http://schemas.microsoft.com/office/powerpoint/2010/main" val="33976910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71AFD227-869A-489C-A9B5-3F0498DF3C0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096450" y="13394"/>
            <a:ext cx="494218" cy="6814823"/>
            <a:chOff x="11096450" y="13394"/>
            <a:chExt cx="494218" cy="6814823"/>
          </a:xfrm>
          <a:solidFill>
            <a:schemeClr val="bg2">
              <a:lumMod val="90000"/>
            </a:schemeClr>
          </a:solidFill>
        </p:grpSpPr>
        <p:sp>
          <p:nvSpPr>
            <p:cNvPr id="10" name="Freeform 8">
              <a:extLst>
                <a:ext uri="{FF2B5EF4-FFF2-40B4-BE49-F238E27FC236}">
                  <a16:creationId xmlns:a16="http://schemas.microsoft.com/office/drawing/2014/main" id="{62704B34-199B-4964-9C78-3AB9735915A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8009" y="6718576"/>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1" name="Freeform 10">
              <a:extLst>
                <a:ext uri="{FF2B5EF4-FFF2-40B4-BE49-F238E27FC236}">
                  <a16:creationId xmlns:a16="http://schemas.microsoft.com/office/drawing/2014/main" id="{8B1E8DB8-017D-454E-849F-EE5742849FD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75034" y="77813"/>
              <a:ext cx="138242" cy="88130"/>
            </a:xfrm>
            <a:custGeom>
              <a:avLst/>
              <a:gdLst>
                <a:gd name="T0" fmla="*/ 22 w 42"/>
                <a:gd name="T1" fmla="*/ 0 h 29"/>
                <a:gd name="T2" fmla="*/ 14 w 42"/>
                <a:gd name="T3" fmla="*/ 25 h 29"/>
                <a:gd name="T4" fmla="*/ 22 w 42"/>
                <a:gd name="T5" fmla="*/ 0 h 29"/>
              </a:gdLst>
              <a:ahLst/>
              <a:cxnLst>
                <a:cxn ang="0">
                  <a:pos x="T0" y="T1"/>
                </a:cxn>
                <a:cxn ang="0">
                  <a:pos x="T2" y="T3"/>
                </a:cxn>
                <a:cxn ang="0">
                  <a:pos x="T4" y="T5"/>
                </a:cxn>
              </a:cxnLst>
              <a:rect l="0" t="0" r="r" b="b"/>
              <a:pathLst>
                <a:path w="42" h="29">
                  <a:moveTo>
                    <a:pt x="22" y="0"/>
                  </a:moveTo>
                  <a:cubicBezTo>
                    <a:pt x="42" y="7"/>
                    <a:pt x="28" y="29"/>
                    <a:pt x="14" y="25"/>
                  </a:cubicBezTo>
                  <a:cubicBezTo>
                    <a:pt x="0" y="18"/>
                    <a:pt x="8" y="1"/>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2" name="Freeform 15">
              <a:extLst>
                <a:ext uri="{FF2B5EF4-FFF2-40B4-BE49-F238E27FC236}">
                  <a16:creationId xmlns:a16="http://schemas.microsoft.com/office/drawing/2014/main" id="{16D80E5D-5099-41C4-A80A-1B1538C382F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78964" y="592010"/>
              <a:ext cx="121406" cy="72626"/>
            </a:xfrm>
            <a:custGeom>
              <a:avLst/>
              <a:gdLst>
                <a:gd name="T0" fmla="*/ 16 w 37"/>
                <a:gd name="T1" fmla="*/ 0 h 24"/>
                <a:gd name="T2" fmla="*/ 11 w 37"/>
                <a:gd name="T3" fmla="*/ 24 h 24"/>
                <a:gd name="T4" fmla="*/ 16 w 37"/>
                <a:gd name="T5" fmla="*/ 0 h 24"/>
              </a:gdLst>
              <a:ahLst/>
              <a:cxnLst>
                <a:cxn ang="0">
                  <a:pos x="T0" y="T1"/>
                </a:cxn>
                <a:cxn ang="0">
                  <a:pos x="T2" y="T3"/>
                </a:cxn>
                <a:cxn ang="0">
                  <a:pos x="T4" y="T5"/>
                </a:cxn>
              </a:cxnLst>
              <a:rect l="0" t="0" r="r" b="b"/>
              <a:pathLst>
                <a:path w="37" h="24">
                  <a:moveTo>
                    <a:pt x="16" y="0"/>
                  </a:moveTo>
                  <a:cubicBezTo>
                    <a:pt x="37" y="6"/>
                    <a:pt x="30" y="20"/>
                    <a:pt x="11" y="24"/>
                  </a:cubicBezTo>
                  <a:cubicBezTo>
                    <a:pt x="0" y="17"/>
                    <a:pt x="5" y="3"/>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3" name="Freeform 18">
              <a:extLst>
                <a:ext uri="{FF2B5EF4-FFF2-40B4-BE49-F238E27FC236}">
                  <a16:creationId xmlns:a16="http://schemas.microsoft.com/office/drawing/2014/main" id="{947751E1-E2F4-467E-B547-3BD4BAB7F56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82378" y="335267"/>
              <a:ext cx="138242" cy="78339"/>
            </a:xfrm>
            <a:custGeom>
              <a:avLst/>
              <a:gdLst>
                <a:gd name="T0" fmla="*/ 6 w 42"/>
                <a:gd name="T1" fmla="*/ 6 h 26"/>
                <a:gd name="T2" fmla="*/ 21 w 42"/>
                <a:gd name="T3" fmla="*/ 26 h 26"/>
                <a:gd name="T4" fmla="*/ 6 w 42"/>
                <a:gd name="T5" fmla="*/ 6 h 26"/>
              </a:gdLst>
              <a:ahLst/>
              <a:cxnLst>
                <a:cxn ang="0">
                  <a:pos x="T0" y="T1"/>
                </a:cxn>
                <a:cxn ang="0">
                  <a:pos x="T2" y="T3"/>
                </a:cxn>
                <a:cxn ang="0">
                  <a:pos x="T4" y="T5"/>
                </a:cxn>
              </a:cxnLst>
              <a:rect l="0" t="0" r="r" b="b"/>
              <a:pathLst>
                <a:path w="42" h="26">
                  <a:moveTo>
                    <a:pt x="6" y="6"/>
                  </a:moveTo>
                  <a:cubicBezTo>
                    <a:pt x="25" y="0"/>
                    <a:pt x="42" y="17"/>
                    <a:pt x="21" y="26"/>
                  </a:cubicBezTo>
                  <a:cubicBezTo>
                    <a:pt x="9" y="26"/>
                    <a:pt x="0" y="16"/>
                    <a:pt x="6" y="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4" name="Freeform 19">
              <a:extLst>
                <a:ext uri="{FF2B5EF4-FFF2-40B4-BE49-F238E27FC236}">
                  <a16:creationId xmlns:a16="http://schemas.microsoft.com/office/drawing/2014/main" id="{55D8869B-B701-4268-9856-876345C8AE3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7714" y="2021691"/>
              <a:ext cx="124951" cy="69362"/>
            </a:xfrm>
            <a:custGeom>
              <a:avLst/>
              <a:gdLst>
                <a:gd name="T0" fmla="*/ 16 w 38"/>
                <a:gd name="T1" fmla="*/ 0 h 23"/>
                <a:gd name="T2" fmla="*/ 10 w 38"/>
                <a:gd name="T3" fmla="*/ 23 h 23"/>
                <a:gd name="T4" fmla="*/ 16 w 38"/>
                <a:gd name="T5" fmla="*/ 0 h 23"/>
              </a:gdLst>
              <a:ahLst/>
              <a:cxnLst>
                <a:cxn ang="0">
                  <a:pos x="T0" y="T1"/>
                </a:cxn>
                <a:cxn ang="0">
                  <a:pos x="T2" y="T3"/>
                </a:cxn>
                <a:cxn ang="0">
                  <a:pos x="T4" y="T5"/>
                </a:cxn>
              </a:cxnLst>
              <a:rect l="0" t="0" r="r" b="b"/>
              <a:pathLst>
                <a:path w="38" h="23">
                  <a:moveTo>
                    <a:pt x="16" y="0"/>
                  </a:moveTo>
                  <a:cubicBezTo>
                    <a:pt x="38" y="8"/>
                    <a:pt x="31" y="18"/>
                    <a:pt x="10" y="23"/>
                  </a:cubicBezTo>
                  <a:cubicBezTo>
                    <a:pt x="0" y="16"/>
                    <a:pt x="4" y="3"/>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5" name="Freeform 20">
              <a:extLst>
                <a:ext uri="{FF2B5EF4-FFF2-40B4-BE49-F238E27FC236}">
                  <a16:creationId xmlns:a16="http://schemas.microsoft.com/office/drawing/2014/main" id="{A25CA59C-849F-4CE4-A9B0-293F98DE2C7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14629" y="2272420"/>
              <a:ext cx="128495" cy="78339"/>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6" name="Freeform 22">
              <a:extLst>
                <a:ext uri="{FF2B5EF4-FFF2-40B4-BE49-F238E27FC236}">
                  <a16:creationId xmlns:a16="http://schemas.microsoft.com/office/drawing/2014/main" id="{FE000DB1-AAA1-4BFF-8F14-53624C2F9E0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26398" y="1049544"/>
              <a:ext cx="150648" cy="99554"/>
            </a:xfrm>
            <a:custGeom>
              <a:avLst/>
              <a:gdLst>
                <a:gd name="T0" fmla="*/ 26 w 46"/>
                <a:gd name="T1" fmla="*/ 0 h 33"/>
                <a:gd name="T2" fmla="*/ 38 w 46"/>
                <a:gd name="T3" fmla="*/ 22 h 33"/>
                <a:gd name="T4" fmla="*/ 26 w 46"/>
                <a:gd name="T5" fmla="*/ 0 h 33"/>
              </a:gdLst>
              <a:ahLst/>
              <a:cxnLst>
                <a:cxn ang="0">
                  <a:pos x="T0" y="T1"/>
                </a:cxn>
                <a:cxn ang="0">
                  <a:pos x="T2" y="T3"/>
                </a:cxn>
                <a:cxn ang="0">
                  <a:pos x="T4" y="T5"/>
                </a:cxn>
              </a:cxnLst>
              <a:rect l="0" t="0" r="r" b="b"/>
              <a:pathLst>
                <a:path w="46" h="33">
                  <a:moveTo>
                    <a:pt x="26" y="0"/>
                  </a:moveTo>
                  <a:cubicBezTo>
                    <a:pt x="29" y="0"/>
                    <a:pt x="46" y="16"/>
                    <a:pt x="38" y="22"/>
                  </a:cubicBezTo>
                  <a:cubicBezTo>
                    <a:pt x="16" y="33"/>
                    <a:pt x="0" y="5"/>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7" name="Freeform 23">
              <a:extLst>
                <a:ext uri="{FF2B5EF4-FFF2-40B4-BE49-F238E27FC236}">
                  <a16:creationId xmlns:a16="http://schemas.microsoft.com/office/drawing/2014/main" id="{5EEFBC14-7E5B-47B2-B5E3-E90991F8919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40085" y="836978"/>
              <a:ext cx="134697" cy="81603"/>
            </a:xfrm>
            <a:custGeom>
              <a:avLst/>
              <a:gdLst>
                <a:gd name="T0" fmla="*/ 19 w 41"/>
                <a:gd name="T1" fmla="*/ 0 h 27"/>
                <a:gd name="T2" fmla="*/ 8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10"/>
                    <a:pt x="28" y="27"/>
                    <a:pt x="8" y="20"/>
                  </a:cubicBezTo>
                  <a:cubicBezTo>
                    <a:pt x="0" y="8"/>
                    <a:pt x="7" y="2"/>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8" name="Freeform 26">
              <a:extLst>
                <a:ext uri="{FF2B5EF4-FFF2-40B4-BE49-F238E27FC236}">
                  <a16:creationId xmlns:a16="http://schemas.microsoft.com/office/drawing/2014/main" id="{00AFF6E4-A34A-4FD3-8C57-BB96114822D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27309" y="1320685"/>
              <a:ext cx="127608" cy="78339"/>
            </a:xfrm>
            <a:custGeom>
              <a:avLst/>
              <a:gdLst>
                <a:gd name="T0" fmla="*/ 24 w 39"/>
                <a:gd name="T1" fmla="*/ 0 h 26"/>
                <a:gd name="T2" fmla="*/ 20 w 39"/>
                <a:gd name="T3" fmla="*/ 25 h 26"/>
                <a:gd name="T4" fmla="*/ 24 w 39"/>
                <a:gd name="T5" fmla="*/ 0 h 26"/>
              </a:gdLst>
              <a:ahLst/>
              <a:cxnLst>
                <a:cxn ang="0">
                  <a:pos x="T0" y="T1"/>
                </a:cxn>
                <a:cxn ang="0">
                  <a:pos x="T2" y="T3"/>
                </a:cxn>
                <a:cxn ang="0">
                  <a:pos x="T4" y="T5"/>
                </a:cxn>
              </a:cxnLst>
              <a:rect l="0" t="0" r="r" b="b"/>
              <a:pathLst>
                <a:path w="39" h="26">
                  <a:moveTo>
                    <a:pt x="24" y="0"/>
                  </a:moveTo>
                  <a:cubicBezTo>
                    <a:pt x="39" y="2"/>
                    <a:pt x="36" y="26"/>
                    <a:pt x="20" y="25"/>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9" name="Freeform 27">
              <a:extLst>
                <a:ext uri="{FF2B5EF4-FFF2-40B4-BE49-F238E27FC236}">
                  <a16:creationId xmlns:a16="http://schemas.microsoft.com/office/drawing/2014/main" id="{C63A8474-C075-4441-A0B3-52286EA5009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7470" y="1778440"/>
              <a:ext cx="131153" cy="93843"/>
            </a:xfrm>
            <a:custGeom>
              <a:avLst/>
              <a:gdLst>
                <a:gd name="T0" fmla="*/ 22 w 40"/>
                <a:gd name="T1" fmla="*/ 0 h 31"/>
                <a:gd name="T2" fmla="*/ 16 w 40"/>
                <a:gd name="T3" fmla="*/ 25 h 31"/>
                <a:gd name="T4" fmla="*/ 22 w 40"/>
                <a:gd name="T5" fmla="*/ 0 h 31"/>
              </a:gdLst>
              <a:ahLst/>
              <a:cxnLst>
                <a:cxn ang="0">
                  <a:pos x="T0" y="T1"/>
                </a:cxn>
                <a:cxn ang="0">
                  <a:pos x="T2" y="T3"/>
                </a:cxn>
                <a:cxn ang="0">
                  <a:pos x="T4" y="T5"/>
                </a:cxn>
              </a:cxnLst>
              <a:rect l="0" t="0" r="r" b="b"/>
              <a:pathLst>
                <a:path w="40" h="31">
                  <a:moveTo>
                    <a:pt x="22" y="0"/>
                  </a:moveTo>
                  <a:cubicBezTo>
                    <a:pt x="39" y="3"/>
                    <a:pt x="40" y="31"/>
                    <a:pt x="16" y="25"/>
                  </a:cubicBezTo>
                  <a:cubicBezTo>
                    <a:pt x="0" y="7"/>
                    <a:pt x="13" y="4"/>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0" name="Freeform 28">
              <a:extLst>
                <a:ext uri="{FF2B5EF4-FFF2-40B4-BE49-F238E27FC236}">
                  <a16:creationId xmlns:a16="http://schemas.microsoft.com/office/drawing/2014/main" id="{35DA4698-A2ED-4512-8887-F12D3F14372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4869" y="1535195"/>
              <a:ext cx="127608" cy="69362"/>
            </a:xfrm>
            <a:custGeom>
              <a:avLst/>
              <a:gdLst>
                <a:gd name="T0" fmla="*/ 16 w 39"/>
                <a:gd name="T1" fmla="*/ 0 h 23"/>
                <a:gd name="T2" fmla="*/ 11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7"/>
                    <a:pt x="31" y="17"/>
                    <a:pt x="11" y="23"/>
                  </a:cubicBezTo>
                  <a:cubicBezTo>
                    <a:pt x="0" y="16"/>
                    <a:pt x="4" y="2"/>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1" name="Freeform 30">
              <a:extLst>
                <a:ext uri="{FF2B5EF4-FFF2-40B4-BE49-F238E27FC236}">
                  <a16:creationId xmlns:a16="http://schemas.microsoft.com/office/drawing/2014/main" id="{3358E118-D590-4E50-B21C-6CDAA1CCAFC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80119" y="1078297"/>
              <a:ext cx="9748" cy="5712"/>
            </a:xfrm>
            <a:custGeom>
              <a:avLst/>
              <a:gdLst>
                <a:gd name="T0" fmla="*/ 1 w 3"/>
                <a:gd name="T1" fmla="*/ 0 h 2"/>
                <a:gd name="T2" fmla="*/ 2 w 3"/>
                <a:gd name="T3" fmla="*/ 2 h 2"/>
                <a:gd name="T4" fmla="*/ 1 w 3"/>
                <a:gd name="T5" fmla="*/ 0 h 2"/>
              </a:gdLst>
              <a:ahLst/>
              <a:cxnLst>
                <a:cxn ang="0">
                  <a:pos x="T0" y="T1"/>
                </a:cxn>
                <a:cxn ang="0">
                  <a:pos x="T2" y="T3"/>
                </a:cxn>
                <a:cxn ang="0">
                  <a:pos x="T4" y="T5"/>
                </a:cxn>
              </a:cxnLst>
              <a:rect l="0" t="0" r="r" b="b"/>
              <a:pathLst>
                <a:path w="3" h="2">
                  <a:moveTo>
                    <a:pt x="1" y="0"/>
                  </a:moveTo>
                  <a:cubicBezTo>
                    <a:pt x="2" y="1"/>
                    <a:pt x="3" y="2"/>
                    <a:pt x="2" y="2"/>
                  </a:cubicBezTo>
                  <a:cubicBezTo>
                    <a:pt x="1" y="2"/>
                    <a:pt x="0" y="1"/>
                    <a:pt x="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2" name="Freeform 43">
              <a:extLst>
                <a:ext uri="{FF2B5EF4-FFF2-40B4-BE49-F238E27FC236}">
                  <a16:creationId xmlns:a16="http://schemas.microsoft.com/office/drawing/2014/main" id="{F1EE889E-60FF-423F-ADCB-6CBEE853A04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94111" y="860614"/>
              <a:ext cx="143559" cy="75075"/>
            </a:xfrm>
            <a:custGeom>
              <a:avLst/>
              <a:gdLst>
                <a:gd name="T0" fmla="*/ 28 w 44"/>
                <a:gd name="T1" fmla="*/ 0 h 25"/>
                <a:gd name="T2" fmla="*/ 25 w 44"/>
                <a:gd name="T3" fmla="*/ 25 h 25"/>
                <a:gd name="T4" fmla="*/ 28 w 44"/>
                <a:gd name="T5" fmla="*/ 0 h 25"/>
              </a:gdLst>
              <a:ahLst/>
              <a:cxnLst>
                <a:cxn ang="0">
                  <a:pos x="T0" y="T1"/>
                </a:cxn>
                <a:cxn ang="0">
                  <a:pos x="T2" y="T3"/>
                </a:cxn>
                <a:cxn ang="0">
                  <a:pos x="T4" y="T5"/>
                </a:cxn>
              </a:cxnLst>
              <a:rect l="0" t="0" r="r" b="b"/>
              <a:pathLst>
                <a:path w="44" h="25">
                  <a:moveTo>
                    <a:pt x="28" y="0"/>
                  </a:moveTo>
                  <a:cubicBezTo>
                    <a:pt x="44" y="2"/>
                    <a:pt x="38" y="22"/>
                    <a:pt x="25" y="25"/>
                  </a:cubicBezTo>
                  <a:cubicBezTo>
                    <a:pt x="0" y="25"/>
                    <a:pt x="9" y="5"/>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3" name="Freeform 51">
              <a:extLst>
                <a:ext uri="{FF2B5EF4-FFF2-40B4-BE49-F238E27FC236}">
                  <a16:creationId xmlns:a16="http://schemas.microsoft.com/office/drawing/2014/main" id="{A4AA0634-0A7C-4A35-8EB7-775200F129F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67080" y="1015030"/>
              <a:ext cx="115202" cy="90579"/>
            </a:xfrm>
            <a:custGeom>
              <a:avLst/>
              <a:gdLst>
                <a:gd name="T0" fmla="*/ 19 w 35"/>
                <a:gd name="T1" fmla="*/ 0 h 30"/>
                <a:gd name="T2" fmla="*/ 33 w 35"/>
                <a:gd name="T3" fmla="*/ 15 h 30"/>
                <a:gd name="T4" fmla="*/ 25 w 35"/>
                <a:gd name="T5" fmla="*/ 19 h 30"/>
                <a:gd name="T6" fmla="*/ 19 w 35"/>
                <a:gd name="T7" fmla="*/ 0 h 30"/>
              </a:gdLst>
              <a:ahLst/>
              <a:cxnLst>
                <a:cxn ang="0">
                  <a:pos x="T0" y="T1"/>
                </a:cxn>
                <a:cxn ang="0">
                  <a:pos x="T2" y="T3"/>
                </a:cxn>
                <a:cxn ang="0">
                  <a:pos x="T4" y="T5"/>
                </a:cxn>
                <a:cxn ang="0">
                  <a:pos x="T6" y="T7"/>
                </a:cxn>
              </a:cxnLst>
              <a:rect l="0" t="0" r="r" b="b"/>
              <a:pathLst>
                <a:path w="35" h="30">
                  <a:moveTo>
                    <a:pt x="19" y="0"/>
                  </a:moveTo>
                  <a:cubicBezTo>
                    <a:pt x="26" y="0"/>
                    <a:pt x="35" y="8"/>
                    <a:pt x="33" y="15"/>
                  </a:cubicBezTo>
                  <a:cubicBezTo>
                    <a:pt x="30" y="12"/>
                    <a:pt x="27" y="17"/>
                    <a:pt x="25" y="19"/>
                  </a:cubicBezTo>
                  <a:cubicBezTo>
                    <a:pt x="7" y="30"/>
                    <a:pt x="0" y="5"/>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4" name="Freeform 52">
              <a:extLst>
                <a:ext uri="{FF2B5EF4-FFF2-40B4-BE49-F238E27FC236}">
                  <a16:creationId xmlns:a16="http://schemas.microsoft.com/office/drawing/2014/main" id="{EBA21558-CAC3-445C-8882-5D4A0C6D2A0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64085" y="450599"/>
              <a:ext cx="118747" cy="81603"/>
            </a:xfrm>
            <a:custGeom>
              <a:avLst/>
              <a:gdLst>
                <a:gd name="T0" fmla="*/ 21 w 36"/>
                <a:gd name="T1" fmla="*/ 0 h 27"/>
                <a:gd name="T2" fmla="*/ 22 w 36"/>
                <a:gd name="T3" fmla="*/ 27 h 27"/>
                <a:gd name="T4" fmla="*/ 21 w 36"/>
                <a:gd name="T5" fmla="*/ 0 h 27"/>
              </a:gdLst>
              <a:ahLst/>
              <a:cxnLst>
                <a:cxn ang="0">
                  <a:pos x="T0" y="T1"/>
                </a:cxn>
                <a:cxn ang="0">
                  <a:pos x="T2" y="T3"/>
                </a:cxn>
                <a:cxn ang="0">
                  <a:pos x="T4" y="T5"/>
                </a:cxn>
              </a:cxnLst>
              <a:rect l="0" t="0" r="r" b="b"/>
              <a:pathLst>
                <a:path w="36" h="27">
                  <a:moveTo>
                    <a:pt x="21" y="0"/>
                  </a:moveTo>
                  <a:cubicBezTo>
                    <a:pt x="33" y="3"/>
                    <a:pt x="36" y="23"/>
                    <a:pt x="22" y="27"/>
                  </a:cubicBezTo>
                  <a:cubicBezTo>
                    <a:pt x="3" y="25"/>
                    <a:pt x="0" y="1"/>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5" name="Freeform 53">
              <a:extLst>
                <a:ext uri="{FF2B5EF4-FFF2-40B4-BE49-F238E27FC236}">
                  <a16:creationId xmlns:a16="http://schemas.microsoft.com/office/drawing/2014/main" id="{2E9415F1-5D31-4C25-9E26-203EEF50087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55166" y="1253803"/>
              <a:ext cx="127608" cy="79154"/>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6" name="Freeform 54">
              <a:extLst>
                <a:ext uri="{FF2B5EF4-FFF2-40B4-BE49-F238E27FC236}">
                  <a16:creationId xmlns:a16="http://schemas.microsoft.com/office/drawing/2014/main" id="{622FC1F6-879A-45BA-8752-08020C39CE2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41013" y="614227"/>
              <a:ext cx="134697" cy="105266"/>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7" name="Freeform 55">
              <a:extLst>
                <a:ext uri="{FF2B5EF4-FFF2-40B4-BE49-F238E27FC236}">
                  <a16:creationId xmlns:a16="http://schemas.microsoft.com/office/drawing/2014/main" id="{BA09826C-58E2-48C5-9666-333326C2CA4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55026" y="1463404"/>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8" name="Freeform 56">
              <a:extLst>
                <a:ext uri="{FF2B5EF4-FFF2-40B4-BE49-F238E27FC236}">
                  <a16:creationId xmlns:a16="http://schemas.microsoft.com/office/drawing/2014/main" id="{A6D3555F-4EA1-4EA7-9D08-2D75CE51927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1585" y="2335317"/>
              <a:ext cx="128495" cy="72626"/>
            </a:xfrm>
            <a:custGeom>
              <a:avLst/>
              <a:gdLst>
                <a:gd name="T0" fmla="*/ 21 w 39"/>
                <a:gd name="T1" fmla="*/ 0 h 24"/>
                <a:gd name="T2" fmla="*/ 22 w 39"/>
                <a:gd name="T3" fmla="*/ 24 h 24"/>
                <a:gd name="T4" fmla="*/ 21 w 39"/>
                <a:gd name="T5" fmla="*/ 0 h 24"/>
              </a:gdLst>
              <a:ahLst/>
              <a:cxnLst>
                <a:cxn ang="0">
                  <a:pos x="T0" y="T1"/>
                </a:cxn>
                <a:cxn ang="0">
                  <a:pos x="T2" y="T3"/>
                </a:cxn>
                <a:cxn ang="0">
                  <a:pos x="T4" y="T5"/>
                </a:cxn>
              </a:cxnLst>
              <a:rect l="0" t="0" r="r" b="b"/>
              <a:pathLst>
                <a:path w="39" h="24">
                  <a:moveTo>
                    <a:pt x="21" y="0"/>
                  </a:moveTo>
                  <a:cubicBezTo>
                    <a:pt x="37" y="0"/>
                    <a:pt x="39" y="23"/>
                    <a:pt x="22" y="24"/>
                  </a:cubicBezTo>
                  <a:cubicBezTo>
                    <a:pt x="7" y="22"/>
                    <a:pt x="0" y="5"/>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9" name="Freeform 57">
              <a:extLst>
                <a:ext uri="{FF2B5EF4-FFF2-40B4-BE49-F238E27FC236}">
                  <a16:creationId xmlns:a16="http://schemas.microsoft.com/office/drawing/2014/main" id="{60FA20E8-EDAA-4310-B870-97807901AC1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41175" y="1673149"/>
              <a:ext cx="140901" cy="93843"/>
            </a:xfrm>
            <a:custGeom>
              <a:avLst/>
              <a:gdLst>
                <a:gd name="T0" fmla="*/ 27 w 43"/>
                <a:gd name="T1" fmla="*/ 3 h 31"/>
                <a:gd name="T2" fmla="*/ 40 w 43"/>
                <a:gd name="T3" fmla="*/ 23 h 31"/>
                <a:gd name="T4" fmla="*/ 27 w 43"/>
                <a:gd name="T5" fmla="*/ 3 h 31"/>
              </a:gdLst>
              <a:ahLst/>
              <a:cxnLst>
                <a:cxn ang="0">
                  <a:pos x="T0" y="T1"/>
                </a:cxn>
                <a:cxn ang="0">
                  <a:pos x="T2" y="T3"/>
                </a:cxn>
                <a:cxn ang="0">
                  <a:pos x="T4" y="T5"/>
                </a:cxn>
              </a:cxnLst>
              <a:rect l="0" t="0" r="r" b="b"/>
              <a:pathLst>
                <a:path w="43" h="31">
                  <a:moveTo>
                    <a:pt x="27" y="3"/>
                  </a:moveTo>
                  <a:cubicBezTo>
                    <a:pt x="35" y="0"/>
                    <a:pt x="43" y="17"/>
                    <a:pt x="40" y="23"/>
                  </a:cubicBezTo>
                  <a:cubicBezTo>
                    <a:pt x="21" y="31"/>
                    <a:pt x="0" y="15"/>
                    <a:pt x="27"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0" name="Freeform 59">
              <a:extLst>
                <a:ext uri="{FF2B5EF4-FFF2-40B4-BE49-F238E27FC236}">
                  <a16:creationId xmlns:a16="http://schemas.microsoft.com/office/drawing/2014/main" id="{F5552AA2-C2AB-4D59-B6EF-E8E5EE110E5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20625" y="255502"/>
              <a:ext cx="124063" cy="78339"/>
            </a:xfrm>
            <a:custGeom>
              <a:avLst/>
              <a:gdLst>
                <a:gd name="T0" fmla="*/ 22 w 38"/>
                <a:gd name="T1" fmla="*/ 0 h 26"/>
                <a:gd name="T2" fmla="*/ 18 w 38"/>
                <a:gd name="T3" fmla="*/ 26 h 26"/>
                <a:gd name="T4" fmla="*/ 22 w 38"/>
                <a:gd name="T5" fmla="*/ 0 h 26"/>
              </a:gdLst>
              <a:ahLst/>
              <a:cxnLst>
                <a:cxn ang="0">
                  <a:pos x="T0" y="T1"/>
                </a:cxn>
                <a:cxn ang="0">
                  <a:pos x="T2" y="T3"/>
                </a:cxn>
                <a:cxn ang="0">
                  <a:pos x="T4" y="T5"/>
                </a:cxn>
              </a:cxnLst>
              <a:rect l="0" t="0" r="r" b="b"/>
              <a:pathLst>
                <a:path w="38" h="26">
                  <a:moveTo>
                    <a:pt x="22" y="0"/>
                  </a:moveTo>
                  <a:cubicBezTo>
                    <a:pt x="38" y="3"/>
                    <a:pt x="33" y="25"/>
                    <a:pt x="18" y="26"/>
                  </a:cubicBezTo>
                  <a:cubicBezTo>
                    <a:pt x="0" y="20"/>
                    <a:pt x="6" y="3"/>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1" name="Freeform 60">
              <a:extLst>
                <a:ext uri="{FF2B5EF4-FFF2-40B4-BE49-F238E27FC236}">
                  <a16:creationId xmlns:a16="http://schemas.microsoft.com/office/drawing/2014/main" id="{0BA267D0-8F6B-4803-B948-70E29B4587E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15856" y="1902943"/>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4"/>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2" name="Freeform 61">
              <a:extLst>
                <a:ext uri="{FF2B5EF4-FFF2-40B4-BE49-F238E27FC236}">
                  <a16:creationId xmlns:a16="http://schemas.microsoft.com/office/drawing/2014/main" id="{86E372A3-B9F4-4FEE-8B96-D9AD879E214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82153" y="2137303"/>
              <a:ext cx="137356" cy="99554"/>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5"/>
                    <a:pt x="16"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3" name="Freeform 5">
              <a:extLst>
                <a:ext uri="{FF2B5EF4-FFF2-40B4-BE49-F238E27FC236}">
                  <a16:creationId xmlns:a16="http://schemas.microsoft.com/office/drawing/2014/main" id="{FF0C4564-5DA6-4224-A8B7-85CE1323DE8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10824" y="2818299"/>
              <a:ext cx="121406" cy="81603"/>
            </a:xfrm>
            <a:custGeom>
              <a:avLst/>
              <a:gdLst>
                <a:gd name="T0" fmla="*/ 20 w 37"/>
                <a:gd name="T1" fmla="*/ 1 h 27"/>
                <a:gd name="T2" fmla="*/ 22 w 37"/>
                <a:gd name="T3" fmla="*/ 27 h 27"/>
                <a:gd name="T4" fmla="*/ 20 w 37"/>
                <a:gd name="T5" fmla="*/ 1 h 27"/>
              </a:gdLst>
              <a:ahLst/>
              <a:cxnLst>
                <a:cxn ang="0">
                  <a:pos x="T0" y="T1"/>
                </a:cxn>
                <a:cxn ang="0">
                  <a:pos x="T2" y="T3"/>
                </a:cxn>
                <a:cxn ang="0">
                  <a:pos x="T4" y="T5"/>
                </a:cxn>
              </a:cxnLst>
              <a:rect l="0" t="0" r="r" b="b"/>
              <a:pathLst>
                <a:path w="37" h="27">
                  <a:moveTo>
                    <a:pt x="20" y="1"/>
                  </a:moveTo>
                  <a:cubicBezTo>
                    <a:pt x="31" y="1"/>
                    <a:pt x="37" y="24"/>
                    <a:pt x="22" y="27"/>
                  </a:cubicBezTo>
                  <a:cubicBezTo>
                    <a:pt x="2" y="27"/>
                    <a:pt x="0" y="0"/>
                    <a:pt x="20"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4" name="Freeform 6">
              <a:extLst>
                <a:ext uri="{FF2B5EF4-FFF2-40B4-BE49-F238E27FC236}">
                  <a16:creationId xmlns:a16="http://schemas.microsoft.com/office/drawing/2014/main" id="{19F31D0D-C43D-4BB0-A13C-9524B84117D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91700" y="5088176"/>
              <a:ext cx="124063" cy="87315"/>
            </a:xfrm>
            <a:custGeom>
              <a:avLst/>
              <a:gdLst>
                <a:gd name="T0" fmla="*/ 12 w 38"/>
                <a:gd name="T1" fmla="*/ 3 h 29"/>
                <a:gd name="T2" fmla="*/ 15 w 38"/>
                <a:gd name="T3" fmla="*/ 29 h 29"/>
                <a:gd name="T4" fmla="*/ 12 w 38"/>
                <a:gd name="T5" fmla="*/ 3 h 29"/>
              </a:gdLst>
              <a:ahLst/>
              <a:cxnLst>
                <a:cxn ang="0">
                  <a:pos x="T0" y="T1"/>
                </a:cxn>
                <a:cxn ang="0">
                  <a:pos x="T2" y="T3"/>
                </a:cxn>
                <a:cxn ang="0">
                  <a:pos x="T4" y="T5"/>
                </a:cxn>
              </a:cxnLst>
              <a:rect l="0" t="0" r="r" b="b"/>
              <a:pathLst>
                <a:path w="38" h="29">
                  <a:moveTo>
                    <a:pt x="12" y="3"/>
                  </a:moveTo>
                  <a:cubicBezTo>
                    <a:pt x="34" y="0"/>
                    <a:pt x="38" y="26"/>
                    <a:pt x="15" y="29"/>
                  </a:cubicBezTo>
                  <a:cubicBezTo>
                    <a:pt x="4" y="23"/>
                    <a:pt x="0" y="9"/>
                    <a:pt x="12"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5" name="Freeform 7">
              <a:extLst>
                <a:ext uri="{FF2B5EF4-FFF2-40B4-BE49-F238E27FC236}">
                  <a16:creationId xmlns:a16="http://schemas.microsoft.com/office/drawing/2014/main" id="{6B32FB03-B0FE-4731-BE41-C59AFB49FBF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71127" y="2531128"/>
              <a:ext cx="138242" cy="100371"/>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6" name="Freeform 8">
              <a:extLst>
                <a:ext uri="{FF2B5EF4-FFF2-40B4-BE49-F238E27FC236}">
                  <a16:creationId xmlns:a16="http://schemas.microsoft.com/office/drawing/2014/main" id="{BDD5B6F0-1E17-4DCD-AE5F-ED8C48892FE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1349" y="4735882"/>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7" name="Freeform 9">
              <a:extLst>
                <a:ext uri="{FF2B5EF4-FFF2-40B4-BE49-F238E27FC236}">
                  <a16:creationId xmlns:a16="http://schemas.microsoft.com/office/drawing/2014/main" id="{0290BE17-E89B-4AF9-B3F6-AF4884D5246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9487" y="4455410"/>
              <a:ext cx="121406" cy="88130"/>
            </a:xfrm>
            <a:custGeom>
              <a:avLst/>
              <a:gdLst>
                <a:gd name="T0" fmla="*/ 18 w 37"/>
                <a:gd name="T1" fmla="*/ 4 h 29"/>
                <a:gd name="T2" fmla="*/ 22 w 37"/>
                <a:gd name="T3" fmla="*/ 29 h 29"/>
                <a:gd name="T4" fmla="*/ 18 w 37"/>
                <a:gd name="T5" fmla="*/ 4 h 29"/>
              </a:gdLst>
              <a:ahLst/>
              <a:cxnLst>
                <a:cxn ang="0">
                  <a:pos x="T0" y="T1"/>
                </a:cxn>
                <a:cxn ang="0">
                  <a:pos x="T2" y="T3"/>
                </a:cxn>
                <a:cxn ang="0">
                  <a:pos x="T4" y="T5"/>
                </a:cxn>
              </a:cxnLst>
              <a:rect l="0" t="0" r="r" b="b"/>
              <a:pathLst>
                <a:path w="37" h="29">
                  <a:moveTo>
                    <a:pt x="18" y="4"/>
                  </a:moveTo>
                  <a:cubicBezTo>
                    <a:pt x="35" y="0"/>
                    <a:pt x="37" y="28"/>
                    <a:pt x="22" y="29"/>
                  </a:cubicBezTo>
                  <a:cubicBezTo>
                    <a:pt x="7" y="28"/>
                    <a:pt x="0" y="14"/>
                    <a:pt x="18"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8" name="Freeform 11">
              <a:extLst>
                <a:ext uri="{FF2B5EF4-FFF2-40B4-BE49-F238E27FC236}">
                  <a16:creationId xmlns:a16="http://schemas.microsoft.com/office/drawing/2014/main" id="{85F63089-F77F-4F02-8417-AAC1847FBCA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69848" y="4194178"/>
              <a:ext cx="143559" cy="102819"/>
            </a:xfrm>
            <a:custGeom>
              <a:avLst/>
              <a:gdLst>
                <a:gd name="T0" fmla="*/ 31 w 44"/>
                <a:gd name="T1" fmla="*/ 1 h 34"/>
                <a:gd name="T2" fmla="*/ 42 w 44"/>
                <a:gd name="T3" fmla="*/ 19 h 34"/>
                <a:gd name="T4" fmla="*/ 31 w 44"/>
                <a:gd name="T5" fmla="*/ 1 h 34"/>
              </a:gdLst>
              <a:ahLst/>
              <a:cxnLst>
                <a:cxn ang="0">
                  <a:pos x="T0" y="T1"/>
                </a:cxn>
                <a:cxn ang="0">
                  <a:pos x="T2" y="T3"/>
                </a:cxn>
                <a:cxn ang="0">
                  <a:pos x="T4" y="T5"/>
                </a:cxn>
              </a:cxnLst>
              <a:rect l="0" t="0" r="r" b="b"/>
              <a:pathLst>
                <a:path w="44" h="34">
                  <a:moveTo>
                    <a:pt x="31" y="1"/>
                  </a:moveTo>
                  <a:cubicBezTo>
                    <a:pt x="39" y="0"/>
                    <a:pt x="44" y="12"/>
                    <a:pt x="42" y="19"/>
                  </a:cubicBezTo>
                  <a:cubicBezTo>
                    <a:pt x="25" y="34"/>
                    <a:pt x="0" y="8"/>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9" name="Freeform 12">
              <a:extLst>
                <a:ext uri="{FF2B5EF4-FFF2-40B4-BE49-F238E27FC236}">
                  <a16:creationId xmlns:a16="http://schemas.microsoft.com/office/drawing/2014/main" id="{7B01CD5E-570F-4CBF-9904-94F30D928C5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81624" y="3691697"/>
              <a:ext cx="134697" cy="81603"/>
            </a:xfrm>
            <a:custGeom>
              <a:avLst/>
              <a:gdLst>
                <a:gd name="T0" fmla="*/ 22 w 41"/>
                <a:gd name="T1" fmla="*/ 0 h 27"/>
                <a:gd name="T2" fmla="*/ 8 w 41"/>
                <a:gd name="T3" fmla="*/ 20 h 27"/>
                <a:gd name="T4" fmla="*/ 22 w 41"/>
                <a:gd name="T5" fmla="*/ 0 h 27"/>
              </a:gdLst>
              <a:ahLst/>
              <a:cxnLst>
                <a:cxn ang="0">
                  <a:pos x="T0" y="T1"/>
                </a:cxn>
                <a:cxn ang="0">
                  <a:pos x="T2" y="T3"/>
                </a:cxn>
                <a:cxn ang="0">
                  <a:pos x="T4" y="T5"/>
                </a:cxn>
              </a:cxnLst>
              <a:rect l="0" t="0" r="r" b="b"/>
              <a:pathLst>
                <a:path w="41" h="27">
                  <a:moveTo>
                    <a:pt x="22" y="0"/>
                  </a:moveTo>
                  <a:cubicBezTo>
                    <a:pt x="41" y="12"/>
                    <a:pt x="24" y="27"/>
                    <a:pt x="8" y="20"/>
                  </a:cubicBezTo>
                  <a:cubicBezTo>
                    <a:pt x="0" y="7"/>
                    <a:pt x="8" y="0"/>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0" name="Freeform 13">
              <a:extLst>
                <a:ext uri="{FF2B5EF4-FFF2-40B4-BE49-F238E27FC236}">
                  <a16:creationId xmlns:a16="http://schemas.microsoft.com/office/drawing/2014/main" id="{7EE6A672-2915-4B03-99A9-9364D5F1521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17787" y="3075050"/>
              <a:ext cx="124951" cy="69362"/>
            </a:xfrm>
            <a:custGeom>
              <a:avLst/>
              <a:gdLst>
                <a:gd name="T0" fmla="*/ 26 w 38"/>
                <a:gd name="T1" fmla="*/ 0 h 23"/>
                <a:gd name="T2" fmla="*/ 25 w 38"/>
                <a:gd name="T3" fmla="*/ 23 h 23"/>
                <a:gd name="T4" fmla="*/ 26 w 38"/>
                <a:gd name="T5" fmla="*/ 0 h 23"/>
              </a:gdLst>
              <a:ahLst/>
              <a:cxnLst>
                <a:cxn ang="0">
                  <a:pos x="T0" y="T1"/>
                </a:cxn>
                <a:cxn ang="0">
                  <a:pos x="T2" y="T3"/>
                </a:cxn>
                <a:cxn ang="0">
                  <a:pos x="T4" y="T5"/>
                </a:cxn>
              </a:cxnLst>
              <a:rect l="0" t="0" r="r" b="b"/>
              <a:pathLst>
                <a:path w="38" h="23">
                  <a:moveTo>
                    <a:pt x="26" y="0"/>
                  </a:moveTo>
                  <a:cubicBezTo>
                    <a:pt x="38" y="0"/>
                    <a:pt x="37" y="20"/>
                    <a:pt x="25" y="23"/>
                  </a:cubicBezTo>
                  <a:cubicBezTo>
                    <a:pt x="0" y="23"/>
                    <a:pt x="5" y="1"/>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1" name="Freeform 14">
              <a:extLst>
                <a:ext uri="{FF2B5EF4-FFF2-40B4-BE49-F238E27FC236}">
                  <a16:creationId xmlns:a16="http://schemas.microsoft.com/office/drawing/2014/main" id="{2136B643-14E1-443A-BC1C-06ADAE65C30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76729" y="3335597"/>
              <a:ext cx="134697" cy="84866"/>
            </a:xfrm>
            <a:custGeom>
              <a:avLst/>
              <a:gdLst>
                <a:gd name="T0" fmla="*/ 26 w 41"/>
                <a:gd name="T1" fmla="*/ 1 h 28"/>
                <a:gd name="T2" fmla="*/ 39 w 41"/>
                <a:gd name="T3" fmla="*/ 20 h 28"/>
                <a:gd name="T4" fmla="*/ 26 w 41"/>
                <a:gd name="T5" fmla="*/ 1 h 28"/>
              </a:gdLst>
              <a:ahLst/>
              <a:cxnLst>
                <a:cxn ang="0">
                  <a:pos x="T0" y="T1"/>
                </a:cxn>
                <a:cxn ang="0">
                  <a:pos x="T2" y="T3"/>
                </a:cxn>
                <a:cxn ang="0">
                  <a:pos x="T4" y="T5"/>
                </a:cxn>
              </a:cxnLst>
              <a:rect l="0" t="0" r="r" b="b"/>
              <a:pathLst>
                <a:path w="41" h="28">
                  <a:moveTo>
                    <a:pt x="26" y="1"/>
                  </a:moveTo>
                  <a:cubicBezTo>
                    <a:pt x="34" y="0"/>
                    <a:pt x="41" y="12"/>
                    <a:pt x="39" y="20"/>
                  </a:cubicBezTo>
                  <a:cubicBezTo>
                    <a:pt x="17" y="28"/>
                    <a:pt x="0" y="12"/>
                    <a:pt x="26"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2" name="Freeform 16">
              <a:extLst>
                <a:ext uri="{FF2B5EF4-FFF2-40B4-BE49-F238E27FC236}">
                  <a16:creationId xmlns:a16="http://schemas.microsoft.com/office/drawing/2014/main" id="{867FA393-4F37-4E1A-870B-F96775FAB7E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60464" y="3934729"/>
              <a:ext cx="143559" cy="97107"/>
            </a:xfrm>
            <a:custGeom>
              <a:avLst/>
              <a:gdLst>
                <a:gd name="T0" fmla="*/ 31 w 44"/>
                <a:gd name="T1" fmla="*/ 1 h 32"/>
                <a:gd name="T2" fmla="*/ 43 w 44"/>
                <a:gd name="T3" fmla="*/ 15 h 32"/>
                <a:gd name="T4" fmla="*/ 31 w 44"/>
                <a:gd name="T5" fmla="*/ 1 h 32"/>
              </a:gdLst>
              <a:ahLst/>
              <a:cxnLst>
                <a:cxn ang="0">
                  <a:pos x="T0" y="T1"/>
                </a:cxn>
                <a:cxn ang="0">
                  <a:pos x="T2" y="T3"/>
                </a:cxn>
                <a:cxn ang="0">
                  <a:pos x="T4" y="T5"/>
                </a:cxn>
              </a:cxnLst>
              <a:rect l="0" t="0" r="r" b="b"/>
              <a:pathLst>
                <a:path w="44" h="32">
                  <a:moveTo>
                    <a:pt x="31" y="1"/>
                  </a:moveTo>
                  <a:cubicBezTo>
                    <a:pt x="40" y="0"/>
                    <a:pt x="44" y="8"/>
                    <a:pt x="43" y="15"/>
                  </a:cubicBezTo>
                  <a:cubicBezTo>
                    <a:pt x="29" y="32"/>
                    <a:pt x="0" y="6"/>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3" name="Freeform 17">
              <a:extLst>
                <a:ext uri="{FF2B5EF4-FFF2-40B4-BE49-F238E27FC236}">
                  <a16:creationId xmlns:a16="http://schemas.microsoft.com/office/drawing/2014/main" id="{E225A1BE-FAD2-4764-A7E4-A6DA07D0573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95443" y="5347417"/>
              <a:ext cx="94821" cy="69362"/>
            </a:xfrm>
            <a:custGeom>
              <a:avLst/>
              <a:gdLst>
                <a:gd name="T0" fmla="*/ 13 w 29"/>
                <a:gd name="T1" fmla="*/ 0 h 23"/>
                <a:gd name="T2" fmla="*/ 13 w 29"/>
                <a:gd name="T3" fmla="*/ 23 h 23"/>
                <a:gd name="T4" fmla="*/ 13 w 29"/>
                <a:gd name="T5" fmla="*/ 0 h 23"/>
              </a:gdLst>
              <a:ahLst/>
              <a:cxnLst>
                <a:cxn ang="0">
                  <a:pos x="T0" y="T1"/>
                </a:cxn>
                <a:cxn ang="0">
                  <a:pos x="T2" y="T3"/>
                </a:cxn>
                <a:cxn ang="0">
                  <a:pos x="T4" y="T5"/>
                </a:cxn>
              </a:cxnLst>
              <a:rect l="0" t="0" r="r" b="b"/>
              <a:pathLst>
                <a:path w="29" h="23">
                  <a:moveTo>
                    <a:pt x="13" y="0"/>
                  </a:moveTo>
                  <a:cubicBezTo>
                    <a:pt x="27" y="0"/>
                    <a:pt x="29" y="22"/>
                    <a:pt x="13" y="23"/>
                  </a:cubicBezTo>
                  <a:cubicBezTo>
                    <a:pt x="2" y="22"/>
                    <a:pt x="0" y="2"/>
                    <a:pt x="1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4" name="Freeform 21">
              <a:extLst>
                <a:ext uri="{FF2B5EF4-FFF2-40B4-BE49-F238E27FC236}">
                  <a16:creationId xmlns:a16="http://schemas.microsoft.com/office/drawing/2014/main" id="{25D65388-C7E0-4C07-822A-03C5009C6D1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43434" y="5658571"/>
              <a:ext cx="140901" cy="102819"/>
            </a:xfrm>
            <a:custGeom>
              <a:avLst/>
              <a:gdLst>
                <a:gd name="T0" fmla="*/ 24 w 43"/>
                <a:gd name="T1" fmla="*/ 0 h 34"/>
                <a:gd name="T2" fmla="*/ 14 w 43"/>
                <a:gd name="T3" fmla="*/ 23 h 34"/>
                <a:gd name="T4" fmla="*/ 24 w 43"/>
                <a:gd name="T5" fmla="*/ 0 h 34"/>
              </a:gdLst>
              <a:ahLst/>
              <a:cxnLst>
                <a:cxn ang="0">
                  <a:pos x="T0" y="T1"/>
                </a:cxn>
                <a:cxn ang="0">
                  <a:pos x="T2" y="T3"/>
                </a:cxn>
                <a:cxn ang="0">
                  <a:pos x="T4" y="T5"/>
                </a:cxn>
              </a:cxnLst>
              <a:rect l="0" t="0" r="r" b="b"/>
              <a:pathLst>
                <a:path w="43" h="34">
                  <a:moveTo>
                    <a:pt x="24" y="0"/>
                  </a:moveTo>
                  <a:cubicBezTo>
                    <a:pt x="43" y="3"/>
                    <a:pt x="28" y="34"/>
                    <a:pt x="14" y="23"/>
                  </a:cubicBezTo>
                  <a:cubicBezTo>
                    <a:pt x="0" y="28"/>
                    <a:pt x="4" y="5"/>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5" name="Freeform 25">
              <a:extLst>
                <a:ext uri="{FF2B5EF4-FFF2-40B4-BE49-F238E27FC236}">
                  <a16:creationId xmlns:a16="http://schemas.microsoft.com/office/drawing/2014/main" id="{E1D79822-C494-449C-B439-F437DAD4F21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24095" y="6423833"/>
              <a:ext cx="134697" cy="93843"/>
            </a:xfrm>
            <a:custGeom>
              <a:avLst/>
              <a:gdLst>
                <a:gd name="T0" fmla="*/ 23 w 41"/>
                <a:gd name="T1" fmla="*/ 0 h 31"/>
                <a:gd name="T2" fmla="*/ 17 w 41"/>
                <a:gd name="T3" fmla="*/ 25 h 31"/>
                <a:gd name="T4" fmla="*/ 23 w 41"/>
                <a:gd name="T5" fmla="*/ 0 h 31"/>
              </a:gdLst>
              <a:ahLst/>
              <a:cxnLst>
                <a:cxn ang="0">
                  <a:pos x="T0" y="T1"/>
                </a:cxn>
                <a:cxn ang="0">
                  <a:pos x="T2" y="T3"/>
                </a:cxn>
                <a:cxn ang="0">
                  <a:pos x="T4" y="T5"/>
                </a:cxn>
              </a:cxnLst>
              <a:rect l="0" t="0" r="r" b="b"/>
              <a:pathLst>
                <a:path w="41" h="31">
                  <a:moveTo>
                    <a:pt x="23" y="0"/>
                  </a:moveTo>
                  <a:cubicBezTo>
                    <a:pt x="40" y="1"/>
                    <a:pt x="41" y="31"/>
                    <a:pt x="17" y="25"/>
                  </a:cubicBezTo>
                  <a:cubicBezTo>
                    <a:pt x="0" y="7"/>
                    <a:pt x="17" y="4"/>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6" name="Freeform 29">
              <a:extLst>
                <a:ext uri="{FF2B5EF4-FFF2-40B4-BE49-F238E27FC236}">
                  <a16:creationId xmlns:a16="http://schemas.microsoft.com/office/drawing/2014/main" id="{CDB324E5-E8D9-40E3-BAB4-1F87E67E4F4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24317" y="5897278"/>
              <a:ext cx="118747" cy="120771"/>
            </a:xfrm>
            <a:custGeom>
              <a:avLst/>
              <a:gdLst>
                <a:gd name="T0" fmla="*/ 16 w 36"/>
                <a:gd name="T1" fmla="*/ 4 h 40"/>
                <a:gd name="T2" fmla="*/ 34 w 36"/>
                <a:gd name="T3" fmla="*/ 15 h 40"/>
                <a:gd name="T4" fmla="*/ 16 w 36"/>
                <a:gd name="T5" fmla="*/ 4 h 40"/>
              </a:gdLst>
              <a:ahLst/>
              <a:cxnLst>
                <a:cxn ang="0">
                  <a:pos x="T0" y="T1"/>
                </a:cxn>
                <a:cxn ang="0">
                  <a:pos x="T2" y="T3"/>
                </a:cxn>
                <a:cxn ang="0">
                  <a:pos x="T4" y="T5"/>
                </a:cxn>
              </a:cxnLst>
              <a:rect l="0" t="0" r="r" b="b"/>
              <a:pathLst>
                <a:path w="36" h="40">
                  <a:moveTo>
                    <a:pt x="16" y="4"/>
                  </a:moveTo>
                  <a:cubicBezTo>
                    <a:pt x="36" y="5"/>
                    <a:pt x="33" y="0"/>
                    <a:pt x="34" y="15"/>
                  </a:cubicBezTo>
                  <a:cubicBezTo>
                    <a:pt x="34" y="40"/>
                    <a:pt x="0" y="22"/>
                    <a:pt x="16"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7" name="Freeform 31">
              <a:extLst>
                <a:ext uri="{FF2B5EF4-FFF2-40B4-BE49-F238E27FC236}">
                  <a16:creationId xmlns:a16="http://schemas.microsoft.com/office/drawing/2014/main" id="{15404AB3-12EB-462E-85A2-AF4A7E91D72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56013" y="6183127"/>
              <a:ext cx="131153" cy="72626"/>
            </a:xfrm>
            <a:custGeom>
              <a:avLst/>
              <a:gdLst>
                <a:gd name="T0" fmla="*/ 24 w 40"/>
                <a:gd name="T1" fmla="*/ 0 h 24"/>
                <a:gd name="T2" fmla="*/ 25 w 40"/>
                <a:gd name="T3" fmla="*/ 24 h 24"/>
                <a:gd name="T4" fmla="*/ 24 w 40"/>
                <a:gd name="T5" fmla="*/ 0 h 24"/>
              </a:gdLst>
              <a:ahLst/>
              <a:cxnLst>
                <a:cxn ang="0">
                  <a:pos x="T0" y="T1"/>
                </a:cxn>
                <a:cxn ang="0">
                  <a:pos x="T2" y="T3"/>
                </a:cxn>
                <a:cxn ang="0">
                  <a:pos x="T4" y="T5"/>
                </a:cxn>
              </a:cxnLst>
              <a:rect l="0" t="0" r="r" b="b"/>
              <a:pathLst>
                <a:path w="40" h="24">
                  <a:moveTo>
                    <a:pt x="24" y="0"/>
                  </a:moveTo>
                  <a:cubicBezTo>
                    <a:pt x="40" y="0"/>
                    <a:pt x="38" y="20"/>
                    <a:pt x="25" y="24"/>
                  </a:cubicBezTo>
                  <a:cubicBezTo>
                    <a:pt x="0" y="22"/>
                    <a:pt x="6" y="4"/>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8" name="Freeform 32">
              <a:extLst>
                <a:ext uri="{FF2B5EF4-FFF2-40B4-BE49-F238E27FC236}">
                  <a16:creationId xmlns:a16="http://schemas.microsoft.com/office/drawing/2014/main" id="{228021CB-53B3-4BCC-A14C-0B6951FC971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4198" y="3296179"/>
              <a:ext cx="144445" cy="106083"/>
            </a:xfrm>
            <a:custGeom>
              <a:avLst/>
              <a:gdLst>
                <a:gd name="T0" fmla="*/ 28 w 44"/>
                <a:gd name="T1" fmla="*/ 0 h 35"/>
                <a:gd name="T2" fmla="*/ 42 w 44"/>
                <a:gd name="T3" fmla="*/ 21 h 35"/>
                <a:gd name="T4" fmla="*/ 28 w 44"/>
                <a:gd name="T5" fmla="*/ 0 h 35"/>
              </a:gdLst>
              <a:ahLst/>
              <a:cxnLst>
                <a:cxn ang="0">
                  <a:pos x="T0" y="T1"/>
                </a:cxn>
                <a:cxn ang="0">
                  <a:pos x="T2" y="T3"/>
                </a:cxn>
                <a:cxn ang="0">
                  <a:pos x="T4" y="T5"/>
                </a:cxn>
              </a:cxnLst>
              <a:rect l="0" t="0" r="r" b="b"/>
              <a:pathLst>
                <a:path w="44" h="35">
                  <a:moveTo>
                    <a:pt x="28" y="0"/>
                  </a:moveTo>
                  <a:cubicBezTo>
                    <a:pt x="36" y="1"/>
                    <a:pt x="44" y="12"/>
                    <a:pt x="42" y="21"/>
                  </a:cubicBezTo>
                  <a:cubicBezTo>
                    <a:pt x="23" y="35"/>
                    <a:pt x="0" y="7"/>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9" name="Freeform 33">
              <a:extLst>
                <a:ext uri="{FF2B5EF4-FFF2-40B4-BE49-F238E27FC236}">
                  <a16:creationId xmlns:a16="http://schemas.microsoft.com/office/drawing/2014/main" id="{B353D0BC-00A6-4EA4-9311-9FCB88CC202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34111" y="4387490"/>
              <a:ext cx="151535" cy="75075"/>
            </a:xfrm>
            <a:custGeom>
              <a:avLst/>
              <a:gdLst>
                <a:gd name="T0" fmla="*/ 23 w 46"/>
                <a:gd name="T1" fmla="*/ 0 h 25"/>
                <a:gd name="T2" fmla="*/ 29 w 46"/>
                <a:gd name="T3" fmla="*/ 25 h 25"/>
                <a:gd name="T4" fmla="*/ 23 w 46"/>
                <a:gd name="T5" fmla="*/ 0 h 25"/>
              </a:gdLst>
              <a:ahLst/>
              <a:cxnLst>
                <a:cxn ang="0">
                  <a:pos x="T0" y="T1"/>
                </a:cxn>
                <a:cxn ang="0">
                  <a:pos x="T2" y="T3"/>
                </a:cxn>
                <a:cxn ang="0">
                  <a:pos x="T4" y="T5"/>
                </a:cxn>
              </a:cxnLst>
              <a:rect l="0" t="0" r="r" b="b"/>
              <a:pathLst>
                <a:path w="46" h="25">
                  <a:moveTo>
                    <a:pt x="23" y="0"/>
                  </a:moveTo>
                  <a:cubicBezTo>
                    <a:pt x="32" y="1"/>
                    <a:pt x="46" y="21"/>
                    <a:pt x="29" y="25"/>
                  </a:cubicBezTo>
                  <a:cubicBezTo>
                    <a:pt x="10" y="23"/>
                    <a:pt x="0" y="9"/>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0" name="Freeform 34">
              <a:extLst>
                <a:ext uri="{FF2B5EF4-FFF2-40B4-BE49-F238E27FC236}">
                  <a16:creationId xmlns:a16="http://schemas.microsoft.com/office/drawing/2014/main" id="{0E001FD3-6EDD-47A3-9916-826E1595DAB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38041" y="5384813"/>
              <a:ext cx="134697" cy="84051"/>
            </a:xfrm>
            <a:custGeom>
              <a:avLst/>
              <a:gdLst>
                <a:gd name="T0" fmla="*/ 22 w 41"/>
                <a:gd name="T1" fmla="*/ 0 h 28"/>
                <a:gd name="T2" fmla="*/ 8 w 41"/>
                <a:gd name="T3" fmla="*/ 21 h 28"/>
                <a:gd name="T4" fmla="*/ 22 w 41"/>
                <a:gd name="T5" fmla="*/ 0 h 28"/>
              </a:gdLst>
              <a:ahLst/>
              <a:cxnLst>
                <a:cxn ang="0">
                  <a:pos x="T0" y="T1"/>
                </a:cxn>
                <a:cxn ang="0">
                  <a:pos x="T2" y="T3"/>
                </a:cxn>
                <a:cxn ang="0">
                  <a:pos x="T4" y="T5"/>
                </a:cxn>
              </a:cxnLst>
              <a:rect l="0" t="0" r="r" b="b"/>
              <a:pathLst>
                <a:path w="41" h="28">
                  <a:moveTo>
                    <a:pt x="22" y="0"/>
                  </a:moveTo>
                  <a:cubicBezTo>
                    <a:pt x="41" y="13"/>
                    <a:pt x="24" y="28"/>
                    <a:pt x="8" y="21"/>
                  </a:cubicBezTo>
                  <a:cubicBezTo>
                    <a:pt x="0" y="8"/>
                    <a:pt x="8" y="0"/>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1" name="Freeform 35">
              <a:extLst>
                <a:ext uri="{FF2B5EF4-FFF2-40B4-BE49-F238E27FC236}">
                  <a16:creationId xmlns:a16="http://schemas.microsoft.com/office/drawing/2014/main" id="{FE214D5B-D151-4E09-A01E-BEAAF9C679E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33693" y="4595717"/>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2" name="Freeform 36">
              <a:extLst>
                <a:ext uri="{FF2B5EF4-FFF2-40B4-BE49-F238E27FC236}">
                  <a16:creationId xmlns:a16="http://schemas.microsoft.com/office/drawing/2014/main" id="{3024EF13-0A45-49DD-B0F4-FA3A5169EFF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5830" y="6046702"/>
              <a:ext cx="144445" cy="102819"/>
            </a:xfrm>
            <a:custGeom>
              <a:avLst/>
              <a:gdLst>
                <a:gd name="T0" fmla="*/ 31 w 44"/>
                <a:gd name="T1" fmla="*/ 1 h 34"/>
                <a:gd name="T2" fmla="*/ 25 w 44"/>
                <a:gd name="T3" fmla="*/ 22 h 34"/>
                <a:gd name="T4" fmla="*/ 31 w 44"/>
                <a:gd name="T5" fmla="*/ 1 h 34"/>
              </a:gdLst>
              <a:ahLst/>
              <a:cxnLst>
                <a:cxn ang="0">
                  <a:pos x="T0" y="T1"/>
                </a:cxn>
                <a:cxn ang="0">
                  <a:pos x="T2" y="T3"/>
                </a:cxn>
                <a:cxn ang="0">
                  <a:pos x="T4" y="T5"/>
                </a:cxn>
              </a:cxnLst>
              <a:rect l="0" t="0" r="r" b="b"/>
              <a:pathLst>
                <a:path w="44" h="34">
                  <a:moveTo>
                    <a:pt x="31" y="1"/>
                  </a:moveTo>
                  <a:cubicBezTo>
                    <a:pt x="44" y="3"/>
                    <a:pt x="38" y="34"/>
                    <a:pt x="25" y="22"/>
                  </a:cubicBezTo>
                  <a:cubicBezTo>
                    <a:pt x="0" y="28"/>
                    <a:pt x="14" y="0"/>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3" name="Freeform 37">
              <a:extLst>
                <a:ext uri="{FF2B5EF4-FFF2-40B4-BE49-F238E27FC236}">
                  <a16:creationId xmlns:a16="http://schemas.microsoft.com/office/drawing/2014/main" id="{95E0BDAE-48A7-4752-A150-74DA4BAE5E4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17596" y="3060239"/>
              <a:ext cx="115202" cy="121588"/>
            </a:xfrm>
            <a:custGeom>
              <a:avLst/>
              <a:gdLst>
                <a:gd name="T0" fmla="*/ 16 w 35"/>
                <a:gd name="T1" fmla="*/ 4 h 40"/>
                <a:gd name="T2" fmla="*/ 33 w 35"/>
                <a:gd name="T3" fmla="*/ 15 h 40"/>
                <a:gd name="T4" fmla="*/ 16 w 35"/>
                <a:gd name="T5" fmla="*/ 4 h 40"/>
              </a:gdLst>
              <a:ahLst/>
              <a:cxnLst>
                <a:cxn ang="0">
                  <a:pos x="T0" y="T1"/>
                </a:cxn>
                <a:cxn ang="0">
                  <a:pos x="T2" y="T3"/>
                </a:cxn>
                <a:cxn ang="0">
                  <a:pos x="T4" y="T5"/>
                </a:cxn>
              </a:cxnLst>
              <a:rect l="0" t="0" r="r" b="b"/>
              <a:pathLst>
                <a:path w="35" h="40">
                  <a:moveTo>
                    <a:pt x="16" y="4"/>
                  </a:moveTo>
                  <a:cubicBezTo>
                    <a:pt x="35" y="4"/>
                    <a:pt x="32" y="0"/>
                    <a:pt x="33" y="15"/>
                  </a:cubicBezTo>
                  <a:cubicBezTo>
                    <a:pt x="34" y="40"/>
                    <a:pt x="0" y="22"/>
                    <a:pt x="16"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4" name="Freeform 38">
              <a:extLst>
                <a:ext uri="{FF2B5EF4-FFF2-40B4-BE49-F238E27FC236}">
                  <a16:creationId xmlns:a16="http://schemas.microsoft.com/office/drawing/2014/main" id="{DE128EDB-3179-4F47-8B37-BEDE3B82FFC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25265" y="4900335"/>
              <a:ext cx="127608" cy="69362"/>
            </a:xfrm>
            <a:custGeom>
              <a:avLst/>
              <a:gdLst>
                <a:gd name="T0" fmla="*/ 26 w 39"/>
                <a:gd name="T1" fmla="*/ 0 h 23"/>
                <a:gd name="T2" fmla="*/ 26 w 39"/>
                <a:gd name="T3" fmla="*/ 23 h 23"/>
                <a:gd name="T4" fmla="*/ 26 w 39"/>
                <a:gd name="T5" fmla="*/ 0 h 23"/>
              </a:gdLst>
              <a:ahLst/>
              <a:cxnLst>
                <a:cxn ang="0">
                  <a:pos x="T0" y="T1"/>
                </a:cxn>
                <a:cxn ang="0">
                  <a:pos x="T2" y="T3"/>
                </a:cxn>
                <a:cxn ang="0">
                  <a:pos x="T4" y="T5"/>
                </a:cxn>
              </a:cxnLst>
              <a:rect l="0" t="0" r="r" b="b"/>
              <a:pathLst>
                <a:path w="39" h="23">
                  <a:moveTo>
                    <a:pt x="26" y="0"/>
                  </a:moveTo>
                  <a:cubicBezTo>
                    <a:pt x="39" y="1"/>
                    <a:pt x="38" y="21"/>
                    <a:pt x="26" y="23"/>
                  </a:cubicBezTo>
                  <a:cubicBezTo>
                    <a:pt x="0" y="23"/>
                    <a:pt x="5" y="2"/>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5" name="Freeform 39">
              <a:extLst>
                <a:ext uri="{FF2B5EF4-FFF2-40B4-BE49-F238E27FC236}">
                  <a16:creationId xmlns:a16="http://schemas.microsoft.com/office/drawing/2014/main" id="{E09CDD49-7B7B-42C0-A09E-6CFB3CDFF6A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17373" y="5141456"/>
              <a:ext cx="131153" cy="81603"/>
            </a:xfrm>
            <a:custGeom>
              <a:avLst/>
              <a:gdLst>
                <a:gd name="T0" fmla="*/ 25 w 40"/>
                <a:gd name="T1" fmla="*/ 0 h 27"/>
                <a:gd name="T2" fmla="*/ 38 w 40"/>
                <a:gd name="T3" fmla="*/ 20 h 27"/>
                <a:gd name="T4" fmla="*/ 25 w 40"/>
                <a:gd name="T5" fmla="*/ 0 h 27"/>
              </a:gdLst>
              <a:ahLst/>
              <a:cxnLst>
                <a:cxn ang="0">
                  <a:pos x="T0" y="T1"/>
                </a:cxn>
                <a:cxn ang="0">
                  <a:pos x="T2" y="T3"/>
                </a:cxn>
                <a:cxn ang="0">
                  <a:pos x="T4" y="T5"/>
                </a:cxn>
              </a:cxnLst>
              <a:rect l="0" t="0" r="r" b="b"/>
              <a:pathLst>
                <a:path w="40" h="27">
                  <a:moveTo>
                    <a:pt x="25" y="0"/>
                  </a:moveTo>
                  <a:cubicBezTo>
                    <a:pt x="34" y="0"/>
                    <a:pt x="40" y="11"/>
                    <a:pt x="38" y="20"/>
                  </a:cubicBezTo>
                  <a:cubicBezTo>
                    <a:pt x="17" y="27"/>
                    <a:pt x="0" y="12"/>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6" name="Freeform 40">
              <a:extLst>
                <a:ext uri="{FF2B5EF4-FFF2-40B4-BE49-F238E27FC236}">
                  <a16:creationId xmlns:a16="http://schemas.microsoft.com/office/drawing/2014/main" id="{93C5D839-4CD5-4165-9091-7D9B92CDC1D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12337" y="2598157"/>
              <a:ext cx="134697" cy="81603"/>
            </a:xfrm>
            <a:custGeom>
              <a:avLst/>
              <a:gdLst>
                <a:gd name="T0" fmla="*/ 19 w 41"/>
                <a:gd name="T1" fmla="*/ 0 h 27"/>
                <a:gd name="T2" fmla="*/ 7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9"/>
                    <a:pt x="28" y="27"/>
                    <a:pt x="7" y="20"/>
                  </a:cubicBezTo>
                  <a:cubicBezTo>
                    <a:pt x="0" y="8"/>
                    <a:pt x="7"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7" name="Freeform 41">
              <a:extLst>
                <a:ext uri="{FF2B5EF4-FFF2-40B4-BE49-F238E27FC236}">
                  <a16:creationId xmlns:a16="http://schemas.microsoft.com/office/drawing/2014/main" id="{3C7F638A-BB6D-4B24-A7F9-03BF8087459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5830" y="6278710"/>
              <a:ext cx="144445" cy="78339"/>
            </a:xfrm>
            <a:custGeom>
              <a:avLst/>
              <a:gdLst>
                <a:gd name="T0" fmla="*/ 29 w 44"/>
                <a:gd name="T1" fmla="*/ 0 h 26"/>
                <a:gd name="T2" fmla="*/ 26 w 44"/>
                <a:gd name="T3" fmla="*/ 26 h 26"/>
                <a:gd name="T4" fmla="*/ 29 w 44"/>
                <a:gd name="T5" fmla="*/ 0 h 26"/>
              </a:gdLst>
              <a:ahLst/>
              <a:cxnLst>
                <a:cxn ang="0">
                  <a:pos x="T0" y="T1"/>
                </a:cxn>
                <a:cxn ang="0">
                  <a:pos x="T2" y="T3"/>
                </a:cxn>
                <a:cxn ang="0">
                  <a:pos x="T4" y="T5"/>
                </a:cxn>
              </a:cxnLst>
              <a:rect l="0" t="0" r="r" b="b"/>
              <a:pathLst>
                <a:path w="44" h="26">
                  <a:moveTo>
                    <a:pt x="29" y="0"/>
                  </a:moveTo>
                  <a:cubicBezTo>
                    <a:pt x="44" y="3"/>
                    <a:pt x="40" y="22"/>
                    <a:pt x="26" y="26"/>
                  </a:cubicBezTo>
                  <a:cubicBezTo>
                    <a:pt x="0" y="25"/>
                    <a:pt x="11" y="6"/>
                    <a:pt x="2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8" name="Freeform 42">
              <a:extLst>
                <a:ext uri="{FF2B5EF4-FFF2-40B4-BE49-F238E27FC236}">
                  <a16:creationId xmlns:a16="http://schemas.microsoft.com/office/drawing/2014/main" id="{5B59DB64-329B-45EA-8A67-4213A886B5B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93998" y="5596726"/>
              <a:ext cx="144445" cy="97107"/>
            </a:xfrm>
            <a:custGeom>
              <a:avLst/>
              <a:gdLst>
                <a:gd name="T0" fmla="*/ 31 w 44"/>
                <a:gd name="T1" fmla="*/ 1 h 32"/>
                <a:gd name="T2" fmla="*/ 43 w 44"/>
                <a:gd name="T3" fmla="*/ 16 h 32"/>
                <a:gd name="T4" fmla="*/ 31 w 44"/>
                <a:gd name="T5" fmla="*/ 1 h 32"/>
              </a:gdLst>
              <a:ahLst/>
              <a:cxnLst>
                <a:cxn ang="0">
                  <a:pos x="T0" y="T1"/>
                </a:cxn>
                <a:cxn ang="0">
                  <a:pos x="T2" y="T3"/>
                </a:cxn>
                <a:cxn ang="0">
                  <a:pos x="T4" y="T5"/>
                </a:cxn>
              </a:cxnLst>
              <a:rect l="0" t="0" r="r" b="b"/>
              <a:pathLst>
                <a:path w="44" h="32">
                  <a:moveTo>
                    <a:pt x="31" y="1"/>
                  </a:moveTo>
                  <a:cubicBezTo>
                    <a:pt x="40" y="0"/>
                    <a:pt x="44" y="8"/>
                    <a:pt x="43" y="16"/>
                  </a:cubicBezTo>
                  <a:cubicBezTo>
                    <a:pt x="29" y="32"/>
                    <a:pt x="0" y="7"/>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9" name="Freeform 44">
              <a:extLst>
                <a:ext uri="{FF2B5EF4-FFF2-40B4-BE49-F238E27FC236}">
                  <a16:creationId xmlns:a16="http://schemas.microsoft.com/office/drawing/2014/main" id="{D8DAB003-6484-4D1D-85AE-93FA09BC5EF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97788" y="4080854"/>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0" name="Freeform 45">
              <a:extLst>
                <a:ext uri="{FF2B5EF4-FFF2-40B4-BE49-F238E27FC236}">
                  <a16:creationId xmlns:a16="http://schemas.microsoft.com/office/drawing/2014/main" id="{D49280A1-ACA8-4CD6-9012-AF12660F07E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75637" y="5836680"/>
              <a:ext cx="144445" cy="102819"/>
            </a:xfrm>
            <a:custGeom>
              <a:avLst/>
              <a:gdLst>
                <a:gd name="T0" fmla="*/ 31 w 44"/>
                <a:gd name="T1" fmla="*/ 0 h 34"/>
                <a:gd name="T2" fmla="*/ 42 w 44"/>
                <a:gd name="T3" fmla="*/ 19 h 34"/>
                <a:gd name="T4" fmla="*/ 31 w 44"/>
                <a:gd name="T5" fmla="*/ 0 h 34"/>
              </a:gdLst>
              <a:ahLst/>
              <a:cxnLst>
                <a:cxn ang="0">
                  <a:pos x="T0" y="T1"/>
                </a:cxn>
                <a:cxn ang="0">
                  <a:pos x="T2" y="T3"/>
                </a:cxn>
                <a:cxn ang="0">
                  <a:pos x="T4" y="T5"/>
                </a:cxn>
              </a:cxnLst>
              <a:rect l="0" t="0" r="r" b="b"/>
              <a:pathLst>
                <a:path w="44" h="34">
                  <a:moveTo>
                    <a:pt x="31" y="0"/>
                  </a:moveTo>
                  <a:cubicBezTo>
                    <a:pt x="39" y="0"/>
                    <a:pt x="44" y="12"/>
                    <a:pt x="42" y="19"/>
                  </a:cubicBezTo>
                  <a:cubicBezTo>
                    <a:pt x="25" y="34"/>
                    <a:pt x="0" y="8"/>
                    <a:pt x="3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1" name="Freeform 46">
              <a:extLst>
                <a:ext uri="{FF2B5EF4-FFF2-40B4-BE49-F238E27FC236}">
                  <a16:creationId xmlns:a16="http://schemas.microsoft.com/office/drawing/2014/main" id="{C03EAE8C-6089-40E5-9361-2E266A1EEBA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24696" y="2830776"/>
              <a:ext cx="121406" cy="81603"/>
            </a:xfrm>
            <a:custGeom>
              <a:avLst/>
              <a:gdLst>
                <a:gd name="T0" fmla="*/ 19 w 37"/>
                <a:gd name="T1" fmla="*/ 1 h 27"/>
                <a:gd name="T2" fmla="*/ 21 w 37"/>
                <a:gd name="T3" fmla="*/ 27 h 27"/>
                <a:gd name="T4" fmla="*/ 19 w 37"/>
                <a:gd name="T5" fmla="*/ 1 h 27"/>
              </a:gdLst>
              <a:ahLst/>
              <a:cxnLst>
                <a:cxn ang="0">
                  <a:pos x="T0" y="T1"/>
                </a:cxn>
                <a:cxn ang="0">
                  <a:pos x="T2" y="T3"/>
                </a:cxn>
                <a:cxn ang="0">
                  <a:pos x="T4" y="T5"/>
                </a:cxn>
              </a:cxnLst>
              <a:rect l="0" t="0" r="r" b="b"/>
              <a:pathLst>
                <a:path w="37" h="27">
                  <a:moveTo>
                    <a:pt x="19" y="1"/>
                  </a:moveTo>
                  <a:cubicBezTo>
                    <a:pt x="31" y="2"/>
                    <a:pt x="37" y="24"/>
                    <a:pt x="21" y="27"/>
                  </a:cubicBezTo>
                  <a:cubicBezTo>
                    <a:pt x="1" y="27"/>
                    <a:pt x="0" y="0"/>
                    <a:pt x="19"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2" name="Freeform 47">
              <a:extLst>
                <a:ext uri="{FF2B5EF4-FFF2-40B4-BE49-F238E27FC236}">
                  <a16:creationId xmlns:a16="http://schemas.microsoft.com/office/drawing/2014/main" id="{02E3A077-F087-4E14-A13E-4E9D4369B1F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82841" y="3849727"/>
              <a:ext cx="147990" cy="78339"/>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10" y="24"/>
                    <a:pt x="0" y="9"/>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3" name="Freeform 48">
              <a:extLst>
                <a:ext uri="{FF2B5EF4-FFF2-40B4-BE49-F238E27FC236}">
                  <a16:creationId xmlns:a16="http://schemas.microsoft.com/office/drawing/2014/main" id="{7CE4FAAA-45E7-4C86-B59A-F284B79EFD2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78098" y="3616257"/>
              <a:ext cx="133812" cy="79154"/>
            </a:xfrm>
            <a:custGeom>
              <a:avLst/>
              <a:gdLst>
                <a:gd name="T0" fmla="*/ 19 w 41"/>
                <a:gd name="T1" fmla="*/ 0 h 26"/>
                <a:gd name="T2" fmla="*/ 7 w 41"/>
                <a:gd name="T3" fmla="*/ 19 h 26"/>
                <a:gd name="T4" fmla="*/ 19 w 41"/>
                <a:gd name="T5" fmla="*/ 0 h 26"/>
              </a:gdLst>
              <a:ahLst/>
              <a:cxnLst>
                <a:cxn ang="0">
                  <a:pos x="T0" y="T1"/>
                </a:cxn>
                <a:cxn ang="0">
                  <a:pos x="T2" y="T3"/>
                </a:cxn>
                <a:cxn ang="0">
                  <a:pos x="T4" y="T5"/>
                </a:cxn>
              </a:cxnLst>
              <a:rect l="0" t="0" r="r" b="b"/>
              <a:pathLst>
                <a:path w="41" h="26">
                  <a:moveTo>
                    <a:pt x="19" y="0"/>
                  </a:moveTo>
                  <a:cubicBezTo>
                    <a:pt x="41" y="9"/>
                    <a:pt x="28" y="26"/>
                    <a:pt x="7" y="19"/>
                  </a:cubicBezTo>
                  <a:cubicBezTo>
                    <a:pt x="0" y="8"/>
                    <a:pt x="7"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4" name="Freeform 49">
              <a:extLst>
                <a:ext uri="{FF2B5EF4-FFF2-40B4-BE49-F238E27FC236}">
                  <a16:creationId xmlns:a16="http://schemas.microsoft.com/office/drawing/2014/main" id="{E2689B62-CCA1-4EE5-B622-FBA51686891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76712" y="6507925"/>
              <a:ext cx="127608" cy="81603"/>
            </a:xfrm>
            <a:custGeom>
              <a:avLst/>
              <a:gdLst>
                <a:gd name="T0" fmla="*/ 21 w 39"/>
                <a:gd name="T1" fmla="*/ 2 h 27"/>
                <a:gd name="T2" fmla="*/ 26 w 39"/>
                <a:gd name="T3" fmla="*/ 24 h 27"/>
                <a:gd name="T4" fmla="*/ 21 w 39"/>
                <a:gd name="T5" fmla="*/ 2 h 27"/>
              </a:gdLst>
              <a:ahLst/>
              <a:cxnLst>
                <a:cxn ang="0">
                  <a:pos x="T0" y="T1"/>
                </a:cxn>
                <a:cxn ang="0">
                  <a:pos x="T2" y="T3"/>
                </a:cxn>
                <a:cxn ang="0">
                  <a:pos x="T4" y="T5"/>
                </a:cxn>
              </a:cxnLst>
              <a:rect l="0" t="0" r="r" b="b"/>
              <a:pathLst>
                <a:path w="39" h="27">
                  <a:moveTo>
                    <a:pt x="21" y="2"/>
                  </a:moveTo>
                  <a:cubicBezTo>
                    <a:pt x="36" y="0"/>
                    <a:pt x="39" y="17"/>
                    <a:pt x="26" y="24"/>
                  </a:cubicBezTo>
                  <a:cubicBezTo>
                    <a:pt x="8" y="27"/>
                    <a:pt x="0" y="9"/>
                    <a:pt x="21"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5" name="Freeform 8">
              <a:extLst>
                <a:ext uri="{FF2B5EF4-FFF2-40B4-BE49-F238E27FC236}">
                  <a16:creationId xmlns:a16="http://schemas.microsoft.com/office/drawing/2014/main" id="{113638EE-3BCF-4315-A329-3C6766A3890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41853" y="34906"/>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6" name="Freeform 106">
              <a:extLst>
                <a:ext uri="{FF2B5EF4-FFF2-40B4-BE49-F238E27FC236}">
                  <a16:creationId xmlns:a16="http://schemas.microsoft.com/office/drawing/2014/main" id="{4FB36B8F-335B-40F2-83BB-C2B2689DC2E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01184" y="6639670"/>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grpSp>
      <p:sp useBgFill="1">
        <p:nvSpPr>
          <p:cNvPr id="68" name="Rectangle 67">
            <a:extLst>
              <a:ext uri="{FF2B5EF4-FFF2-40B4-BE49-F238E27FC236}">
                <a16:creationId xmlns:a16="http://schemas.microsoft.com/office/drawing/2014/main" id="{6BB4A288-31AD-48C2-B51A-26D773DE2A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CF296E0E-B856-46EB-BF61-6F696D2B0F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Freeform 121">
            <a:extLst>
              <a:ext uri="{FF2B5EF4-FFF2-40B4-BE49-F238E27FC236}">
                <a16:creationId xmlns:a16="http://schemas.microsoft.com/office/drawing/2014/main" id="{5CFB9D68-DE9A-4A28-83F3-BDE936BC86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a:off x="9924350" y="61233"/>
            <a:ext cx="133812" cy="84866"/>
          </a:xfrm>
          <a:custGeom>
            <a:avLst/>
            <a:gdLst>
              <a:gd name="T0" fmla="*/ 26 w 41"/>
              <a:gd name="T1" fmla="*/ 0 h 28"/>
              <a:gd name="T2" fmla="*/ 38 w 41"/>
              <a:gd name="T3" fmla="*/ 19 h 28"/>
              <a:gd name="T4" fmla="*/ 26 w 41"/>
              <a:gd name="T5" fmla="*/ 0 h 28"/>
            </a:gdLst>
            <a:ahLst/>
            <a:cxnLst>
              <a:cxn ang="0">
                <a:pos x="T0" y="T1"/>
              </a:cxn>
              <a:cxn ang="0">
                <a:pos x="T2" y="T3"/>
              </a:cxn>
              <a:cxn ang="0">
                <a:pos x="T4" y="T5"/>
              </a:cxn>
            </a:cxnLst>
            <a:rect l="0" t="0" r="r" b="b"/>
            <a:pathLst>
              <a:path w="41" h="28">
                <a:moveTo>
                  <a:pt x="26" y="0"/>
                </a:moveTo>
                <a:cubicBezTo>
                  <a:pt x="33" y="0"/>
                  <a:pt x="41" y="10"/>
                  <a:pt x="38" y="19"/>
                </a:cubicBezTo>
                <a:cubicBezTo>
                  <a:pt x="16" y="28"/>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4" name="Freeform 121">
            <a:extLst>
              <a:ext uri="{FF2B5EF4-FFF2-40B4-BE49-F238E27FC236}">
                <a16:creationId xmlns:a16="http://schemas.microsoft.com/office/drawing/2014/main" id="{18E53E05-AB1E-47FF-902E-E90E751F3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a:off x="10193804" y="53104"/>
            <a:ext cx="133812" cy="84866"/>
          </a:xfrm>
          <a:custGeom>
            <a:avLst/>
            <a:gdLst>
              <a:gd name="T0" fmla="*/ 26 w 41"/>
              <a:gd name="T1" fmla="*/ 0 h 28"/>
              <a:gd name="T2" fmla="*/ 38 w 41"/>
              <a:gd name="T3" fmla="*/ 19 h 28"/>
              <a:gd name="T4" fmla="*/ 26 w 41"/>
              <a:gd name="T5" fmla="*/ 0 h 28"/>
            </a:gdLst>
            <a:ahLst/>
            <a:cxnLst>
              <a:cxn ang="0">
                <a:pos x="T0" y="T1"/>
              </a:cxn>
              <a:cxn ang="0">
                <a:pos x="T2" y="T3"/>
              </a:cxn>
              <a:cxn ang="0">
                <a:pos x="T4" y="T5"/>
              </a:cxn>
            </a:cxnLst>
            <a:rect l="0" t="0" r="r" b="b"/>
            <a:pathLst>
              <a:path w="41" h="28">
                <a:moveTo>
                  <a:pt x="26" y="0"/>
                </a:moveTo>
                <a:cubicBezTo>
                  <a:pt x="33" y="0"/>
                  <a:pt x="41" y="10"/>
                  <a:pt x="38" y="19"/>
                </a:cubicBezTo>
                <a:cubicBezTo>
                  <a:pt x="16" y="28"/>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76" name="Group 75">
            <a:extLst>
              <a:ext uri="{FF2B5EF4-FFF2-40B4-BE49-F238E27FC236}">
                <a16:creationId xmlns:a16="http://schemas.microsoft.com/office/drawing/2014/main" id="{394A39AD-6341-47BA-9CB1-B54A5B44DEF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415694" y="92593"/>
            <a:ext cx="108531" cy="502457"/>
            <a:chOff x="11345347" y="391973"/>
            <a:chExt cx="108531" cy="502457"/>
          </a:xfrm>
          <a:solidFill>
            <a:schemeClr val="bg2">
              <a:lumMod val="90000"/>
            </a:schemeClr>
          </a:solidFill>
        </p:grpSpPr>
        <p:sp>
          <p:nvSpPr>
            <p:cNvPr id="77" name="Freeform 43">
              <a:extLst>
                <a:ext uri="{FF2B5EF4-FFF2-40B4-BE49-F238E27FC236}">
                  <a16:creationId xmlns:a16="http://schemas.microsoft.com/office/drawing/2014/main" id="{5E7FC12A-9404-4CEF-B8A5-3A043FB7FAF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35585" y="785113"/>
              <a:ext cx="143559" cy="75075"/>
            </a:xfrm>
            <a:custGeom>
              <a:avLst/>
              <a:gdLst>
                <a:gd name="T0" fmla="*/ 28 w 44"/>
                <a:gd name="T1" fmla="*/ 0 h 25"/>
                <a:gd name="T2" fmla="*/ 25 w 44"/>
                <a:gd name="T3" fmla="*/ 25 h 25"/>
                <a:gd name="T4" fmla="*/ 28 w 44"/>
                <a:gd name="T5" fmla="*/ 0 h 25"/>
              </a:gdLst>
              <a:ahLst/>
              <a:cxnLst>
                <a:cxn ang="0">
                  <a:pos x="T0" y="T1"/>
                </a:cxn>
                <a:cxn ang="0">
                  <a:pos x="T2" y="T3"/>
                </a:cxn>
                <a:cxn ang="0">
                  <a:pos x="T4" y="T5"/>
                </a:cxn>
              </a:cxnLst>
              <a:rect l="0" t="0" r="r" b="b"/>
              <a:pathLst>
                <a:path w="44" h="25">
                  <a:moveTo>
                    <a:pt x="28" y="0"/>
                  </a:moveTo>
                  <a:cubicBezTo>
                    <a:pt x="44" y="2"/>
                    <a:pt x="38" y="22"/>
                    <a:pt x="25" y="25"/>
                  </a:cubicBezTo>
                  <a:cubicBezTo>
                    <a:pt x="0" y="25"/>
                    <a:pt x="9" y="5"/>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8" name="Freeform 52">
              <a:extLst>
                <a:ext uri="{FF2B5EF4-FFF2-40B4-BE49-F238E27FC236}">
                  <a16:creationId xmlns:a16="http://schemas.microsoft.com/office/drawing/2014/main" id="{EBB818CC-4772-4693-8F67-DA392053236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53703" y="410545"/>
              <a:ext cx="118747" cy="81603"/>
            </a:xfrm>
            <a:custGeom>
              <a:avLst/>
              <a:gdLst>
                <a:gd name="T0" fmla="*/ 21 w 36"/>
                <a:gd name="T1" fmla="*/ 0 h 27"/>
                <a:gd name="T2" fmla="*/ 22 w 36"/>
                <a:gd name="T3" fmla="*/ 27 h 27"/>
                <a:gd name="T4" fmla="*/ 21 w 36"/>
                <a:gd name="T5" fmla="*/ 0 h 27"/>
              </a:gdLst>
              <a:ahLst/>
              <a:cxnLst>
                <a:cxn ang="0">
                  <a:pos x="T0" y="T1"/>
                </a:cxn>
                <a:cxn ang="0">
                  <a:pos x="T2" y="T3"/>
                </a:cxn>
                <a:cxn ang="0">
                  <a:pos x="T4" y="T5"/>
                </a:cxn>
              </a:cxnLst>
              <a:rect l="0" t="0" r="r" b="b"/>
              <a:pathLst>
                <a:path w="36" h="27">
                  <a:moveTo>
                    <a:pt x="21" y="0"/>
                  </a:moveTo>
                  <a:cubicBezTo>
                    <a:pt x="33" y="3"/>
                    <a:pt x="36" y="23"/>
                    <a:pt x="22" y="27"/>
                  </a:cubicBezTo>
                  <a:cubicBezTo>
                    <a:pt x="3" y="25"/>
                    <a:pt x="0" y="1"/>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9" name="Freeform 54">
              <a:extLst>
                <a:ext uri="{FF2B5EF4-FFF2-40B4-BE49-F238E27FC236}">
                  <a16:creationId xmlns:a16="http://schemas.microsoft.com/office/drawing/2014/main" id="{0E1A6DF3-8EDF-401C-BA8D-56EF7551C7C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30631" y="574173"/>
              <a:ext cx="134697" cy="105266"/>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sp>
        <p:nvSpPr>
          <p:cNvPr id="81" name="Freeform 121">
            <a:extLst>
              <a:ext uri="{FF2B5EF4-FFF2-40B4-BE49-F238E27FC236}">
                <a16:creationId xmlns:a16="http://schemas.microsoft.com/office/drawing/2014/main" id="{C4328E57-2330-4F13-BFF6-7D6623234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a:off x="10668725" y="44244"/>
            <a:ext cx="133812" cy="84866"/>
          </a:xfrm>
          <a:custGeom>
            <a:avLst/>
            <a:gdLst>
              <a:gd name="T0" fmla="*/ 26 w 41"/>
              <a:gd name="T1" fmla="*/ 0 h 28"/>
              <a:gd name="T2" fmla="*/ 38 w 41"/>
              <a:gd name="T3" fmla="*/ 19 h 28"/>
              <a:gd name="T4" fmla="*/ 26 w 41"/>
              <a:gd name="T5" fmla="*/ 0 h 28"/>
            </a:gdLst>
            <a:ahLst/>
            <a:cxnLst>
              <a:cxn ang="0">
                <a:pos x="T0" y="T1"/>
              </a:cxn>
              <a:cxn ang="0">
                <a:pos x="T2" y="T3"/>
              </a:cxn>
              <a:cxn ang="0">
                <a:pos x="T4" y="T5"/>
              </a:cxn>
            </a:cxnLst>
            <a:rect l="0" t="0" r="r" b="b"/>
            <a:pathLst>
              <a:path w="41" h="28">
                <a:moveTo>
                  <a:pt x="26" y="0"/>
                </a:moveTo>
                <a:cubicBezTo>
                  <a:pt x="33" y="0"/>
                  <a:pt x="41" y="10"/>
                  <a:pt x="38" y="19"/>
                </a:cubicBezTo>
                <a:cubicBezTo>
                  <a:pt x="16" y="28"/>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3" name="Freeform 22">
            <a:extLst>
              <a:ext uri="{FF2B5EF4-FFF2-40B4-BE49-F238E27FC236}">
                <a16:creationId xmlns:a16="http://schemas.microsoft.com/office/drawing/2014/main" id="{A8976310-F1DC-48F9-AD36-74130D4D3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a:off x="10930944" y="105794"/>
            <a:ext cx="150648" cy="99554"/>
          </a:xfrm>
          <a:custGeom>
            <a:avLst/>
            <a:gdLst>
              <a:gd name="T0" fmla="*/ 26 w 46"/>
              <a:gd name="T1" fmla="*/ 0 h 33"/>
              <a:gd name="T2" fmla="*/ 38 w 46"/>
              <a:gd name="T3" fmla="*/ 22 h 33"/>
              <a:gd name="T4" fmla="*/ 26 w 46"/>
              <a:gd name="T5" fmla="*/ 0 h 33"/>
            </a:gdLst>
            <a:ahLst/>
            <a:cxnLst>
              <a:cxn ang="0">
                <a:pos x="T0" y="T1"/>
              </a:cxn>
              <a:cxn ang="0">
                <a:pos x="T2" y="T3"/>
              </a:cxn>
              <a:cxn ang="0">
                <a:pos x="T4" y="T5"/>
              </a:cxn>
            </a:cxnLst>
            <a:rect l="0" t="0" r="r" b="b"/>
            <a:pathLst>
              <a:path w="46" h="33">
                <a:moveTo>
                  <a:pt x="26" y="0"/>
                </a:moveTo>
                <a:cubicBezTo>
                  <a:pt x="29" y="0"/>
                  <a:pt x="46" y="16"/>
                  <a:pt x="38" y="22"/>
                </a:cubicBezTo>
                <a:cubicBezTo>
                  <a:pt x="16" y="33"/>
                  <a:pt x="0" y="5"/>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5" name="Freeform 100">
            <a:extLst>
              <a:ext uri="{FF2B5EF4-FFF2-40B4-BE49-F238E27FC236}">
                <a16:creationId xmlns:a16="http://schemas.microsoft.com/office/drawing/2014/main" id="{E6F5AA5D-8C79-4471-BF5A-446E26E097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a:off x="11234846" y="30029"/>
            <a:ext cx="128495" cy="93843"/>
          </a:xfrm>
          <a:custGeom>
            <a:avLst/>
            <a:gdLst>
              <a:gd name="T0" fmla="*/ 28 w 39"/>
              <a:gd name="T1" fmla="*/ 1 h 31"/>
              <a:gd name="T2" fmla="*/ 39 w 39"/>
              <a:gd name="T3" fmla="*/ 21 h 31"/>
              <a:gd name="T4" fmla="*/ 28 w 39"/>
              <a:gd name="T5" fmla="*/ 1 h 31"/>
            </a:gdLst>
            <a:ahLst/>
            <a:cxnLst>
              <a:cxn ang="0">
                <a:pos x="T0" y="T1"/>
              </a:cxn>
              <a:cxn ang="0">
                <a:pos x="T2" y="T3"/>
              </a:cxn>
              <a:cxn ang="0">
                <a:pos x="T4" y="T5"/>
              </a:cxn>
            </a:cxnLst>
            <a:rect l="0" t="0" r="r" b="b"/>
            <a:pathLst>
              <a:path w="39" h="31">
                <a:moveTo>
                  <a:pt x="28" y="1"/>
                </a:moveTo>
                <a:cubicBezTo>
                  <a:pt x="38" y="0"/>
                  <a:pt x="38" y="12"/>
                  <a:pt x="39" y="21"/>
                </a:cubicBezTo>
                <a:cubicBezTo>
                  <a:pt x="18" y="31"/>
                  <a:pt x="0" y="12"/>
                  <a:pt x="28"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7" name="Freeform 8">
            <a:extLst>
              <a:ext uri="{FF2B5EF4-FFF2-40B4-BE49-F238E27FC236}">
                <a16:creationId xmlns:a16="http://schemas.microsoft.com/office/drawing/2014/main" id="{AAA85F2D-798C-49CD-A763-61EEF74811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469721" y="-5148"/>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89" name="Freeform 59">
            <a:extLst>
              <a:ext uri="{FF2B5EF4-FFF2-40B4-BE49-F238E27FC236}">
                <a16:creationId xmlns:a16="http://schemas.microsoft.com/office/drawing/2014/main" id="{FD15984B-B00C-4146-AF82-FE4A2E0216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448493" y="215448"/>
            <a:ext cx="124063" cy="78339"/>
          </a:xfrm>
          <a:custGeom>
            <a:avLst/>
            <a:gdLst>
              <a:gd name="T0" fmla="*/ 22 w 38"/>
              <a:gd name="T1" fmla="*/ 0 h 26"/>
              <a:gd name="T2" fmla="*/ 18 w 38"/>
              <a:gd name="T3" fmla="*/ 26 h 26"/>
              <a:gd name="T4" fmla="*/ 22 w 38"/>
              <a:gd name="T5" fmla="*/ 0 h 26"/>
            </a:gdLst>
            <a:ahLst/>
            <a:cxnLst>
              <a:cxn ang="0">
                <a:pos x="T0" y="T1"/>
              </a:cxn>
              <a:cxn ang="0">
                <a:pos x="T2" y="T3"/>
              </a:cxn>
              <a:cxn ang="0">
                <a:pos x="T4" y="T5"/>
              </a:cxn>
            </a:cxnLst>
            <a:rect l="0" t="0" r="r" b="b"/>
            <a:pathLst>
              <a:path w="38" h="26">
                <a:moveTo>
                  <a:pt x="22" y="0"/>
                </a:moveTo>
                <a:cubicBezTo>
                  <a:pt x="38" y="3"/>
                  <a:pt x="33" y="25"/>
                  <a:pt x="18" y="26"/>
                </a:cubicBezTo>
                <a:cubicBezTo>
                  <a:pt x="0" y="20"/>
                  <a:pt x="6" y="3"/>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91" name="Freeform 10">
            <a:extLst>
              <a:ext uri="{FF2B5EF4-FFF2-40B4-BE49-F238E27FC236}">
                <a16:creationId xmlns:a16="http://schemas.microsoft.com/office/drawing/2014/main" id="{7F482347-5925-4D3C-90D9-F9683926C7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688291" y="102255"/>
            <a:ext cx="138242" cy="88130"/>
          </a:xfrm>
          <a:custGeom>
            <a:avLst/>
            <a:gdLst>
              <a:gd name="T0" fmla="*/ 22 w 42"/>
              <a:gd name="T1" fmla="*/ 0 h 29"/>
              <a:gd name="T2" fmla="*/ 14 w 42"/>
              <a:gd name="T3" fmla="*/ 25 h 29"/>
              <a:gd name="T4" fmla="*/ 22 w 42"/>
              <a:gd name="T5" fmla="*/ 0 h 29"/>
            </a:gdLst>
            <a:ahLst/>
            <a:cxnLst>
              <a:cxn ang="0">
                <a:pos x="T0" y="T1"/>
              </a:cxn>
              <a:cxn ang="0">
                <a:pos x="T2" y="T3"/>
              </a:cxn>
              <a:cxn ang="0">
                <a:pos x="T4" y="T5"/>
              </a:cxn>
            </a:cxnLst>
            <a:rect l="0" t="0" r="r" b="b"/>
            <a:pathLst>
              <a:path w="42" h="29">
                <a:moveTo>
                  <a:pt x="22" y="0"/>
                </a:moveTo>
                <a:cubicBezTo>
                  <a:pt x="42" y="7"/>
                  <a:pt x="28" y="29"/>
                  <a:pt x="14" y="25"/>
                </a:cubicBezTo>
                <a:cubicBezTo>
                  <a:pt x="0" y="18"/>
                  <a:pt x="8" y="1"/>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93" name="Freeform 120">
            <a:extLst>
              <a:ext uri="{FF2B5EF4-FFF2-40B4-BE49-F238E27FC236}">
                <a16:creationId xmlns:a16="http://schemas.microsoft.com/office/drawing/2014/main" id="{4B3DBBB0-8F73-4928-8F50-052EEF835E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a:off x="9979285" y="233210"/>
            <a:ext cx="121406" cy="66913"/>
          </a:xfrm>
          <a:custGeom>
            <a:avLst/>
            <a:gdLst>
              <a:gd name="T0" fmla="*/ 19 w 37"/>
              <a:gd name="T1" fmla="*/ 0 h 22"/>
              <a:gd name="T2" fmla="*/ 20 w 37"/>
              <a:gd name="T3" fmla="*/ 22 h 22"/>
              <a:gd name="T4" fmla="*/ 19 w 37"/>
              <a:gd name="T5" fmla="*/ 0 h 22"/>
            </a:gdLst>
            <a:ahLst/>
            <a:cxnLst>
              <a:cxn ang="0">
                <a:pos x="T0" y="T1"/>
              </a:cxn>
              <a:cxn ang="0">
                <a:pos x="T2" y="T3"/>
              </a:cxn>
              <a:cxn ang="0">
                <a:pos x="T4" y="T5"/>
              </a:cxn>
            </a:cxnLst>
            <a:rect l="0" t="0" r="r" b="b"/>
            <a:pathLst>
              <a:path w="37" h="22">
                <a:moveTo>
                  <a:pt x="19" y="0"/>
                </a:moveTo>
                <a:cubicBezTo>
                  <a:pt x="35" y="2"/>
                  <a:pt x="37" y="21"/>
                  <a:pt x="20" y="22"/>
                </a:cubicBezTo>
                <a:cubicBezTo>
                  <a:pt x="7" y="18"/>
                  <a:pt x="0" y="6"/>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5" name="Freeform 120">
            <a:extLst>
              <a:ext uri="{FF2B5EF4-FFF2-40B4-BE49-F238E27FC236}">
                <a16:creationId xmlns:a16="http://schemas.microsoft.com/office/drawing/2014/main" id="{9D9F4824-6BB3-425A-8E06-5F01EED728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a:off x="10149409" y="254475"/>
            <a:ext cx="121406" cy="66913"/>
          </a:xfrm>
          <a:custGeom>
            <a:avLst/>
            <a:gdLst>
              <a:gd name="T0" fmla="*/ 19 w 37"/>
              <a:gd name="T1" fmla="*/ 0 h 22"/>
              <a:gd name="T2" fmla="*/ 20 w 37"/>
              <a:gd name="T3" fmla="*/ 22 h 22"/>
              <a:gd name="T4" fmla="*/ 19 w 37"/>
              <a:gd name="T5" fmla="*/ 0 h 22"/>
            </a:gdLst>
            <a:ahLst/>
            <a:cxnLst>
              <a:cxn ang="0">
                <a:pos x="T0" y="T1"/>
              </a:cxn>
              <a:cxn ang="0">
                <a:pos x="T2" y="T3"/>
              </a:cxn>
              <a:cxn ang="0">
                <a:pos x="T4" y="T5"/>
              </a:cxn>
            </a:cxnLst>
            <a:rect l="0" t="0" r="r" b="b"/>
            <a:pathLst>
              <a:path w="37" h="22">
                <a:moveTo>
                  <a:pt x="19" y="0"/>
                </a:moveTo>
                <a:cubicBezTo>
                  <a:pt x="35" y="2"/>
                  <a:pt x="37" y="21"/>
                  <a:pt x="20" y="22"/>
                </a:cubicBezTo>
                <a:cubicBezTo>
                  <a:pt x="7" y="18"/>
                  <a:pt x="0" y="6"/>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7" name="Freeform 120">
            <a:extLst>
              <a:ext uri="{FF2B5EF4-FFF2-40B4-BE49-F238E27FC236}">
                <a16:creationId xmlns:a16="http://schemas.microsoft.com/office/drawing/2014/main" id="{79B2A1FE-DD90-4F0D-939C-A7EB7F3666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a:off x="10672174" y="245615"/>
            <a:ext cx="121406" cy="66913"/>
          </a:xfrm>
          <a:custGeom>
            <a:avLst/>
            <a:gdLst>
              <a:gd name="T0" fmla="*/ 19 w 37"/>
              <a:gd name="T1" fmla="*/ 0 h 22"/>
              <a:gd name="T2" fmla="*/ 20 w 37"/>
              <a:gd name="T3" fmla="*/ 22 h 22"/>
              <a:gd name="T4" fmla="*/ 19 w 37"/>
              <a:gd name="T5" fmla="*/ 0 h 22"/>
            </a:gdLst>
            <a:ahLst/>
            <a:cxnLst>
              <a:cxn ang="0">
                <a:pos x="T0" y="T1"/>
              </a:cxn>
              <a:cxn ang="0">
                <a:pos x="T2" y="T3"/>
              </a:cxn>
              <a:cxn ang="0">
                <a:pos x="T4" y="T5"/>
              </a:cxn>
            </a:cxnLst>
            <a:rect l="0" t="0" r="r" b="b"/>
            <a:pathLst>
              <a:path w="37" h="22">
                <a:moveTo>
                  <a:pt x="19" y="0"/>
                </a:moveTo>
                <a:cubicBezTo>
                  <a:pt x="35" y="2"/>
                  <a:pt x="37" y="21"/>
                  <a:pt x="20" y="22"/>
                </a:cubicBezTo>
                <a:cubicBezTo>
                  <a:pt x="7" y="18"/>
                  <a:pt x="0" y="6"/>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9" name="Freeform 6">
            <a:extLst>
              <a:ext uri="{FF2B5EF4-FFF2-40B4-BE49-F238E27FC236}">
                <a16:creationId xmlns:a16="http://schemas.microsoft.com/office/drawing/2014/main" id="{E7C8AAEA-99AD-4E47-8E62-6F21977D3F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a:off x="10950356" y="298043"/>
            <a:ext cx="124063" cy="87315"/>
          </a:xfrm>
          <a:custGeom>
            <a:avLst/>
            <a:gdLst>
              <a:gd name="T0" fmla="*/ 12 w 38"/>
              <a:gd name="T1" fmla="*/ 3 h 29"/>
              <a:gd name="T2" fmla="*/ 15 w 38"/>
              <a:gd name="T3" fmla="*/ 29 h 29"/>
              <a:gd name="T4" fmla="*/ 12 w 38"/>
              <a:gd name="T5" fmla="*/ 3 h 29"/>
            </a:gdLst>
            <a:ahLst/>
            <a:cxnLst>
              <a:cxn ang="0">
                <a:pos x="T0" y="T1"/>
              </a:cxn>
              <a:cxn ang="0">
                <a:pos x="T2" y="T3"/>
              </a:cxn>
              <a:cxn ang="0">
                <a:pos x="T4" y="T5"/>
              </a:cxn>
            </a:cxnLst>
            <a:rect l="0" t="0" r="r" b="b"/>
            <a:pathLst>
              <a:path w="38" h="29">
                <a:moveTo>
                  <a:pt x="12" y="3"/>
                </a:moveTo>
                <a:cubicBezTo>
                  <a:pt x="34" y="0"/>
                  <a:pt x="38" y="26"/>
                  <a:pt x="15" y="29"/>
                </a:cubicBezTo>
                <a:cubicBezTo>
                  <a:pt x="4" y="23"/>
                  <a:pt x="0" y="9"/>
                  <a:pt x="12"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1" name="Freeform 27">
            <a:extLst>
              <a:ext uri="{FF2B5EF4-FFF2-40B4-BE49-F238E27FC236}">
                <a16:creationId xmlns:a16="http://schemas.microsoft.com/office/drawing/2014/main" id="{77626BCD-0233-4EE4-B436-4392B2FA8D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a:off x="11247276" y="241387"/>
            <a:ext cx="131153" cy="93843"/>
          </a:xfrm>
          <a:custGeom>
            <a:avLst/>
            <a:gdLst>
              <a:gd name="T0" fmla="*/ 22 w 40"/>
              <a:gd name="T1" fmla="*/ 0 h 31"/>
              <a:gd name="T2" fmla="*/ 16 w 40"/>
              <a:gd name="T3" fmla="*/ 25 h 31"/>
              <a:gd name="T4" fmla="*/ 22 w 40"/>
              <a:gd name="T5" fmla="*/ 0 h 31"/>
            </a:gdLst>
            <a:ahLst/>
            <a:cxnLst>
              <a:cxn ang="0">
                <a:pos x="T0" y="T1"/>
              </a:cxn>
              <a:cxn ang="0">
                <a:pos x="T2" y="T3"/>
              </a:cxn>
              <a:cxn ang="0">
                <a:pos x="T4" y="T5"/>
              </a:cxn>
            </a:cxnLst>
            <a:rect l="0" t="0" r="r" b="b"/>
            <a:pathLst>
              <a:path w="40" h="31">
                <a:moveTo>
                  <a:pt x="22" y="0"/>
                </a:moveTo>
                <a:cubicBezTo>
                  <a:pt x="39" y="3"/>
                  <a:pt x="40" y="31"/>
                  <a:pt x="16" y="25"/>
                </a:cubicBezTo>
                <a:cubicBezTo>
                  <a:pt x="0" y="7"/>
                  <a:pt x="13" y="4"/>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103" name="Group 102">
            <a:extLst>
              <a:ext uri="{FF2B5EF4-FFF2-40B4-BE49-F238E27FC236}">
                <a16:creationId xmlns:a16="http://schemas.microsoft.com/office/drawing/2014/main" id="{14C9F177-BFC9-46C6-83E8-0FDD0FC85C3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83597" y="391973"/>
            <a:ext cx="108531" cy="502457"/>
            <a:chOff x="11345347" y="391973"/>
            <a:chExt cx="108531" cy="502457"/>
          </a:xfrm>
          <a:solidFill>
            <a:schemeClr val="bg2">
              <a:lumMod val="90000"/>
            </a:schemeClr>
          </a:solidFill>
        </p:grpSpPr>
        <p:sp>
          <p:nvSpPr>
            <p:cNvPr id="104" name="Freeform 43">
              <a:extLst>
                <a:ext uri="{FF2B5EF4-FFF2-40B4-BE49-F238E27FC236}">
                  <a16:creationId xmlns:a16="http://schemas.microsoft.com/office/drawing/2014/main" id="{14842030-93FD-4B10-A2A3-31909EC71F7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35585" y="785113"/>
              <a:ext cx="143559" cy="75075"/>
            </a:xfrm>
            <a:custGeom>
              <a:avLst/>
              <a:gdLst>
                <a:gd name="T0" fmla="*/ 28 w 44"/>
                <a:gd name="T1" fmla="*/ 0 h 25"/>
                <a:gd name="T2" fmla="*/ 25 w 44"/>
                <a:gd name="T3" fmla="*/ 25 h 25"/>
                <a:gd name="T4" fmla="*/ 28 w 44"/>
                <a:gd name="T5" fmla="*/ 0 h 25"/>
              </a:gdLst>
              <a:ahLst/>
              <a:cxnLst>
                <a:cxn ang="0">
                  <a:pos x="T0" y="T1"/>
                </a:cxn>
                <a:cxn ang="0">
                  <a:pos x="T2" y="T3"/>
                </a:cxn>
                <a:cxn ang="0">
                  <a:pos x="T4" y="T5"/>
                </a:cxn>
              </a:cxnLst>
              <a:rect l="0" t="0" r="r" b="b"/>
              <a:pathLst>
                <a:path w="44" h="25">
                  <a:moveTo>
                    <a:pt x="28" y="0"/>
                  </a:moveTo>
                  <a:cubicBezTo>
                    <a:pt x="44" y="2"/>
                    <a:pt x="38" y="22"/>
                    <a:pt x="25" y="25"/>
                  </a:cubicBezTo>
                  <a:cubicBezTo>
                    <a:pt x="0" y="25"/>
                    <a:pt x="9" y="5"/>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5" name="Freeform 52">
              <a:extLst>
                <a:ext uri="{FF2B5EF4-FFF2-40B4-BE49-F238E27FC236}">
                  <a16:creationId xmlns:a16="http://schemas.microsoft.com/office/drawing/2014/main" id="{F708F28C-0931-4686-8678-4A2F7E74252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53703" y="410545"/>
              <a:ext cx="118747" cy="81603"/>
            </a:xfrm>
            <a:custGeom>
              <a:avLst/>
              <a:gdLst>
                <a:gd name="T0" fmla="*/ 21 w 36"/>
                <a:gd name="T1" fmla="*/ 0 h 27"/>
                <a:gd name="T2" fmla="*/ 22 w 36"/>
                <a:gd name="T3" fmla="*/ 27 h 27"/>
                <a:gd name="T4" fmla="*/ 21 w 36"/>
                <a:gd name="T5" fmla="*/ 0 h 27"/>
              </a:gdLst>
              <a:ahLst/>
              <a:cxnLst>
                <a:cxn ang="0">
                  <a:pos x="T0" y="T1"/>
                </a:cxn>
                <a:cxn ang="0">
                  <a:pos x="T2" y="T3"/>
                </a:cxn>
                <a:cxn ang="0">
                  <a:pos x="T4" y="T5"/>
                </a:cxn>
              </a:cxnLst>
              <a:rect l="0" t="0" r="r" b="b"/>
              <a:pathLst>
                <a:path w="36" h="27">
                  <a:moveTo>
                    <a:pt x="21" y="0"/>
                  </a:moveTo>
                  <a:cubicBezTo>
                    <a:pt x="33" y="3"/>
                    <a:pt x="36" y="23"/>
                    <a:pt x="22" y="27"/>
                  </a:cubicBezTo>
                  <a:cubicBezTo>
                    <a:pt x="3" y="25"/>
                    <a:pt x="0" y="1"/>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6" name="Freeform 54">
              <a:extLst>
                <a:ext uri="{FF2B5EF4-FFF2-40B4-BE49-F238E27FC236}">
                  <a16:creationId xmlns:a16="http://schemas.microsoft.com/office/drawing/2014/main" id="{F4E00544-EFFD-4F9B-B6D4-3919ACAB8EE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30631" y="574173"/>
              <a:ext cx="134697" cy="105266"/>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sp>
        <p:nvSpPr>
          <p:cNvPr id="108" name="Freeform 18">
            <a:extLst>
              <a:ext uri="{FF2B5EF4-FFF2-40B4-BE49-F238E27FC236}">
                <a16:creationId xmlns:a16="http://schemas.microsoft.com/office/drawing/2014/main" id="{87492D8E-F977-456B-B51B-511D6F482E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718524" y="311777"/>
            <a:ext cx="138242" cy="78339"/>
          </a:xfrm>
          <a:custGeom>
            <a:avLst/>
            <a:gdLst>
              <a:gd name="T0" fmla="*/ 6 w 42"/>
              <a:gd name="T1" fmla="*/ 6 h 26"/>
              <a:gd name="T2" fmla="*/ 21 w 42"/>
              <a:gd name="T3" fmla="*/ 26 h 26"/>
              <a:gd name="T4" fmla="*/ 6 w 42"/>
              <a:gd name="T5" fmla="*/ 6 h 26"/>
            </a:gdLst>
            <a:ahLst/>
            <a:cxnLst>
              <a:cxn ang="0">
                <a:pos x="T0" y="T1"/>
              </a:cxn>
              <a:cxn ang="0">
                <a:pos x="T2" y="T3"/>
              </a:cxn>
              <a:cxn ang="0">
                <a:pos x="T4" y="T5"/>
              </a:cxn>
            </a:cxnLst>
            <a:rect l="0" t="0" r="r" b="b"/>
            <a:pathLst>
              <a:path w="42" h="26">
                <a:moveTo>
                  <a:pt x="6" y="6"/>
                </a:moveTo>
                <a:cubicBezTo>
                  <a:pt x="25" y="0"/>
                  <a:pt x="42" y="17"/>
                  <a:pt x="21" y="26"/>
                </a:cubicBezTo>
                <a:cubicBezTo>
                  <a:pt x="9" y="26"/>
                  <a:pt x="0" y="16"/>
                  <a:pt x="6" y="6"/>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10" name="Freeform 8">
            <a:extLst>
              <a:ext uri="{FF2B5EF4-FFF2-40B4-BE49-F238E27FC236}">
                <a16:creationId xmlns:a16="http://schemas.microsoft.com/office/drawing/2014/main" id="{6E11370A-07A8-4B6F-87C1-4D10DDE0A1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a:off x="10682179" y="456203"/>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2" name="Freeform 87">
            <a:extLst>
              <a:ext uri="{FF2B5EF4-FFF2-40B4-BE49-F238E27FC236}">
                <a16:creationId xmlns:a16="http://schemas.microsoft.com/office/drawing/2014/main" id="{E255E3FE-7B86-449A-AF1A-AC52EE23C1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a:off x="10966233" y="497428"/>
            <a:ext cx="134697" cy="90579"/>
          </a:xfrm>
          <a:custGeom>
            <a:avLst/>
            <a:gdLst>
              <a:gd name="T0" fmla="*/ 27 w 41"/>
              <a:gd name="T1" fmla="*/ 0 h 30"/>
              <a:gd name="T2" fmla="*/ 41 w 41"/>
              <a:gd name="T3" fmla="*/ 19 h 30"/>
              <a:gd name="T4" fmla="*/ 27 w 41"/>
              <a:gd name="T5" fmla="*/ 0 h 30"/>
            </a:gdLst>
            <a:ahLst/>
            <a:cxnLst>
              <a:cxn ang="0">
                <a:pos x="T0" y="T1"/>
              </a:cxn>
              <a:cxn ang="0">
                <a:pos x="T2" y="T3"/>
              </a:cxn>
              <a:cxn ang="0">
                <a:pos x="T4" y="T5"/>
              </a:cxn>
            </a:cxnLst>
            <a:rect l="0" t="0" r="r" b="b"/>
            <a:pathLst>
              <a:path w="41" h="30">
                <a:moveTo>
                  <a:pt x="27" y="0"/>
                </a:moveTo>
                <a:cubicBezTo>
                  <a:pt x="35" y="0"/>
                  <a:pt x="40" y="11"/>
                  <a:pt x="41" y="19"/>
                </a:cubicBezTo>
                <a:cubicBezTo>
                  <a:pt x="21" y="30"/>
                  <a:pt x="0" y="10"/>
                  <a:pt x="27"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4" name="Freeform 122">
            <a:extLst>
              <a:ext uri="{FF2B5EF4-FFF2-40B4-BE49-F238E27FC236}">
                <a16:creationId xmlns:a16="http://schemas.microsoft.com/office/drawing/2014/main" id="{A7B0531A-680C-4DF1-9079-91CEF11006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a:off x="11260485" y="478989"/>
            <a:ext cx="127608" cy="81603"/>
          </a:xfrm>
          <a:custGeom>
            <a:avLst/>
            <a:gdLst>
              <a:gd name="T0" fmla="*/ 24 w 39"/>
              <a:gd name="T1" fmla="*/ 0 h 27"/>
              <a:gd name="T2" fmla="*/ 20 w 39"/>
              <a:gd name="T3" fmla="*/ 26 h 27"/>
              <a:gd name="T4" fmla="*/ 24 w 39"/>
              <a:gd name="T5" fmla="*/ 0 h 27"/>
            </a:gdLst>
            <a:ahLst/>
            <a:cxnLst>
              <a:cxn ang="0">
                <a:pos x="T0" y="T1"/>
              </a:cxn>
              <a:cxn ang="0">
                <a:pos x="T2" y="T3"/>
              </a:cxn>
              <a:cxn ang="0">
                <a:pos x="T4" y="T5"/>
              </a:cxn>
            </a:cxnLst>
            <a:rect l="0" t="0" r="r" b="b"/>
            <a:pathLst>
              <a:path w="39" h="27">
                <a:moveTo>
                  <a:pt x="24" y="0"/>
                </a:moveTo>
                <a:cubicBezTo>
                  <a:pt x="39" y="3"/>
                  <a:pt x="36" y="27"/>
                  <a:pt x="20" y="26"/>
                </a:cubicBezTo>
                <a:cubicBezTo>
                  <a:pt x="0" y="19"/>
                  <a:pt x="4" y="3"/>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pic>
        <p:nvPicPr>
          <p:cNvPr id="4" name="Picture 4" descr="Chart, bar chart&#10;&#10;Description automatically generated">
            <a:extLst>
              <a:ext uri="{FF2B5EF4-FFF2-40B4-BE49-F238E27FC236}">
                <a16:creationId xmlns:a16="http://schemas.microsoft.com/office/drawing/2014/main" id="{F02FE268-5972-9C6B-ED38-B009C9993C32}"/>
              </a:ext>
            </a:extLst>
          </p:cNvPr>
          <p:cNvPicPr>
            <a:picLocks noChangeAspect="1"/>
          </p:cNvPicPr>
          <p:nvPr/>
        </p:nvPicPr>
        <p:blipFill rotWithShape="1">
          <a:blip r:embed="rId2"/>
          <a:srcRect r="2" b="8202"/>
          <a:stretch/>
        </p:blipFill>
        <p:spPr>
          <a:xfrm>
            <a:off x="579562" y="555114"/>
            <a:ext cx="10753420" cy="5725523"/>
          </a:xfrm>
          <a:prstGeom prst="rect">
            <a:avLst/>
          </a:prstGeom>
        </p:spPr>
      </p:pic>
      <p:sp>
        <p:nvSpPr>
          <p:cNvPr id="116" name="Freeform 8">
            <a:extLst>
              <a:ext uri="{FF2B5EF4-FFF2-40B4-BE49-F238E27FC236}">
                <a16:creationId xmlns:a16="http://schemas.microsoft.com/office/drawing/2014/main" id="{E401ABF7-FBCE-4186-A2F6-225DA1AAF8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a:off x="9945620" y="454967"/>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8" name="Freeform 8">
            <a:extLst>
              <a:ext uri="{FF2B5EF4-FFF2-40B4-BE49-F238E27FC236}">
                <a16:creationId xmlns:a16="http://schemas.microsoft.com/office/drawing/2014/main" id="{73F4CE2C-1879-429C-BEF8-B4CBE74D35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a:off x="10185994" y="449115"/>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0" name="Freeform 15">
            <a:extLst>
              <a:ext uri="{FF2B5EF4-FFF2-40B4-BE49-F238E27FC236}">
                <a16:creationId xmlns:a16="http://schemas.microsoft.com/office/drawing/2014/main" id="{DF8C4C96-C8B3-4FE8-AB88-266C7B70C1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679823" y="575771"/>
            <a:ext cx="121406" cy="72626"/>
          </a:xfrm>
          <a:custGeom>
            <a:avLst/>
            <a:gdLst>
              <a:gd name="T0" fmla="*/ 16 w 37"/>
              <a:gd name="T1" fmla="*/ 0 h 24"/>
              <a:gd name="T2" fmla="*/ 11 w 37"/>
              <a:gd name="T3" fmla="*/ 24 h 24"/>
              <a:gd name="T4" fmla="*/ 16 w 37"/>
              <a:gd name="T5" fmla="*/ 0 h 24"/>
            </a:gdLst>
            <a:ahLst/>
            <a:cxnLst>
              <a:cxn ang="0">
                <a:pos x="T0" y="T1"/>
              </a:cxn>
              <a:cxn ang="0">
                <a:pos x="T2" y="T3"/>
              </a:cxn>
              <a:cxn ang="0">
                <a:pos x="T4" y="T5"/>
              </a:cxn>
            </a:cxnLst>
            <a:rect l="0" t="0" r="r" b="b"/>
            <a:pathLst>
              <a:path w="37" h="24">
                <a:moveTo>
                  <a:pt x="16" y="0"/>
                </a:moveTo>
                <a:cubicBezTo>
                  <a:pt x="37" y="6"/>
                  <a:pt x="30" y="20"/>
                  <a:pt x="11" y="24"/>
                </a:cubicBezTo>
                <a:cubicBezTo>
                  <a:pt x="0" y="17"/>
                  <a:pt x="5" y="3"/>
                  <a:pt x="1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22" name="Freeform 23">
            <a:extLst>
              <a:ext uri="{FF2B5EF4-FFF2-40B4-BE49-F238E27FC236}">
                <a16:creationId xmlns:a16="http://schemas.microsoft.com/office/drawing/2014/main" id="{A1F6A798-5826-4217-AA86-87E3333A8C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715200" y="809152"/>
            <a:ext cx="134697" cy="81603"/>
          </a:xfrm>
          <a:custGeom>
            <a:avLst/>
            <a:gdLst>
              <a:gd name="T0" fmla="*/ 19 w 41"/>
              <a:gd name="T1" fmla="*/ 0 h 27"/>
              <a:gd name="T2" fmla="*/ 8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10"/>
                  <a:pt x="28" y="27"/>
                  <a:pt x="8" y="20"/>
                </a:cubicBezTo>
                <a:cubicBezTo>
                  <a:pt x="0" y="8"/>
                  <a:pt x="7" y="2"/>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24" name="Freeform 51">
            <a:extLst>
              <a:ext uri="{FF2B5EF4-FFF2-40B4-BE49-F238E27FC236}">
                <a16:creationId xmlns:a16="http://schemas.microsoft.com/office/drawing/2014/main" id="{13C819FE-96AB-4B2B-9EB9-521BB0D1A5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494948" y="974976"/>
            <a:ext cx="115202" cy="90579"/>
          </a:xfrm>
          <a:custGeom>
            <a:avLst/>
            <a:gdLst>
              <a:gd name="T0" fmla="*/ 19 w 35"/>
              <a:gd name="T1" fmla="*/ 0 h 30"/>
              <a:gd name="T2" fmla="*/ 33 w 35"/>
              <a:gd name="T3" fmla="*/ 15 h 30"/>
              <a:gd name="T4" fmla="*/ 25 w 35"/>
              <a:gd name="T5" fmla="*/ 19 h 30"/>
              <a:gd name="T6" fmla="*/ 19 w 35"/>
              <a:gd name="T7" fmla="*/ 0 h 30"/>
            </a:gdLst>
            <a:ahLst/>
            <a:cxnLst>
              <a:cxn ang="0">
                <a:pos x="T0" y="T1"/>
              </a:cxn>
              <a:cxn ang="0">
                <a:pos x="T2" y="T3"/>
              </a:cxn>
              <a:cxn ang="0">
                <a:pos x="T4" y="T5"/>
              </a:cxn>
              <a:cxn ang="0">
                <a:pos x="T6" y="T7"/>
              </a:cxn>
            </a:cxnLst>
            <a:rect l="0" t="0" r="r" b="b"/>
            <a:pathLst>
              <a:path w="35" h="30">
                <a:moveTo>
                  <a:pt x="19" y="0"/>
                </a:moveTo>
                <a:cubicBezTo>
                  <a:pt x="26" y="0"/>
                  <a:pt x="35" y="8"/>
                  <a:pt x="33" y="15"/>
                </a:cubicBezTo>
                <a:cubicBezTo>
                  <a:pt x="30" y="12"/>
                  <a:pt x="27" y="17"/>
                  <a:pt x="25" y="19"/>
                </a:cubicBezTo>
                <a:cubicBezTo>
                  <a:pt x="7" y="30"/>
                  <a:pt x="0" y="5"/>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26" name="Freeform 22">
            <a:extLst>
              <a:ext uri="{FF2B5EF4-FFF2-40B4-BE49-F238E27FC236}">
                <a16:creationId xmlns:a16="http://schemas.microsoft.com/office/drawing/2014/main" id="{76F963D1-D6FD-4AC3-8CEA-F6D685B570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677694" y="1009344"/>
            <a:ext cx="150648" cy="99554"/>
          </a:xfrm>
          <a:custGeom>
            <a:avLst/>
            <a:gdLst>
              <a:gd name="T0" fmla="*/ 26 w 46"/>
              <a:gd name="T1" fmla="*/ 0 h 33"/>
              <a:gd name="T2" fmla="*/ 38 w 46"/>
              <a:gd name="T3" fmla="*/ 22 h 33"/>
              <a:gd name="T4" fmla="*/ 26 w 46"/>
              <a:gd name="T5" fmla="*/ 0 h 33"/>
            </a:gdLst>
            <a:ahLst/>
            <a:cxnLst>
              <a:cxn ang="0">
                <a:pos x="T0" y="T1"/>
              </a:cxn>
              <a:cxn ang="0">
                <a:pos x="T2" y="T3"/>
              </a:cxn>
              <a:cxn ang="0">
                <a:pos x="T4" y="T5"/>
              </a:cxn>
            </a:cxnLst>
            <a:rect l="0" t="0" r="r" b="b"/>
            <a:pathLst>
              <a:path w="46" h="33">
                <a:moveTo>
                  <a:pt x="26" y="0"/>
                </a:moveTo>
                <a:cubicBezTo>
                  <a:pt x="29" y="0"/>
                  <a:pt x="46" y="16"/>
                  <a:pt x="38" y="22"/>
                </a:cubicBezTo>
                <a:cubicBezTo>
                  <a:pt x="16" y="33"/>
                  <a:pt x="0" y="5"/>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28" name="Freeform 30">
            <a:extLst>
              <a:ext uri="{FF2B5EF4-FFF2-40B4-BE49-F238E27FC236}">
                <a16:creationId xmlns:a16="http://schemas.microsoft.com/office/drawing/2014/main" id="{BB6DE3DC-F83D-4EFA-98A6-AE0DADC914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807987" y="1038243"/>
            <a:ext cx="9748" cy="5712"/>
          </a:xfrm>
          <a:custGeom>
            <a:avLst/>
            <a:gdLst>
              <a:gd name="T0" fmla="*/ 1 w 3"/>
              <a:gd name="T1" fmla="*/ 0 h 2"/>
              <a:gd name="T2" fmla="*/ 2 w 3"/>
              <a:gd name="T3" fmla="*/ 2 h 2"/>
              <a:gd name="T4" fmla="*/ 1 w 3"/>
              <a:gd name="T5" fmla="*/ 0 h 2"/>
            </a:gdLst>
            <a:ahLst/>
            <a:cxnLst>
              <a:cxn ang="0">
                <a:pos x="T0" y="T1"/>
              </a:cxn>
              <a:cxn ang="0">
                <a:pos x="T2" y="T3"/>
              </a:cxn>
              <a:cxn ang="0">
                <a:pos x="T4" y="T5"/>
              </a:cxn>
            </a:cxnLst>
            <a:rect l="0" t="0" r="r" b="b"/>
            <a:pathLst>
              <a:path w="3" h="2">
                <a:moveTo>
                  <a:pt x="1" y="0"/>
                </a:moveTo>
                <a:cubicBezTo>
                  <a:pt x="2" y="1"/>
                  <a:pt x="3" y="2"/>
                  <a:pt x="2" y="2"/>
                </a:cubicBezTo>
                <a:cubicBezTo>
                  <a:pt x="1" y="2"/>
                  <a:pt x="0" y="1"/>
                  <a:pt x="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30" name="Freeform 53">
            <a:extLst>
              <a:ext uri="{FF2B5EF4-FFF2-40B4-BE49-F238E27FC236}">
                <a16:creationId xmlns:a16="http://schemas.microsoft.com/office/drawing/2014/main" id="{D16A3E88-E30E-4D41-8CBE-F2F68E0751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483034" y="1213749"/>
            <a:ext cx="127608" cy="79154"/>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32" name="Freeform 26">
            <a:extLst>
              <a:ext uri="{FF2B5EF4-FFF2-40B4-BE49-F238E27FC236}">
                <a16:creationId xmlns:a16="http://schemas.microsoft.com/office/drawing/2014/main" id="{C6943EF0-FFA1-4BD9-91E9-6BBE9C33E3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738991" y="1281857"/>
            <a:ext cx="127608" cy="78339"/>
          </a:xfrm>
          <a:custGeom>
            <a:avLst/>
            <a:gdLst>
              <a:gd name="T0" fmla="*/ 24 w 39"/>
              <a:gd name="T1" fmla="*/ 0 h 26"/>
              <a:gd name="T2" fmla="*/ 20 w 39"/>
              <a:gd name="T3" fmla="*/ 25 h 26"/>
              <a:gd name="T4" fmla="*/ 24 w 39"/>
              <a:gd name="T5" fmla="*/ 0 h 26"/>
            </a:gdLst>
            <a:ahLst/>
            <a:cxnLst>
              <a:cxn ang="0">
                <a:pos x="T0" y="T1"/>
              </a:cxn>
              <a:cxn ang="0">
                <a:pos x="T2" y="T3"/>
              </a:cxn>
              <a:cxn ang="0">
                <a:pos x="T4" y="T5"/>
              </a:cxn>
            </a:cxnLst>
            <a:rect l="0" t="0" r="r" b="b"/>
            <a:pathLst>
              <a:path w="39" h="26">
                <a:moveTo>
                  <a:pt x="24" y="0"/>
                </a:moveTo>
                <a:cubicBezTo>
                  <a:pt x="39" y="2"/>
                  <a:pt x="36" y="26"/>
                  <a:pt x="20" y="25"/>
                </a:cubicBezTo>
                <a:cubicBezTo>
                  <a:pt x="0" y="18"/>
                  <a:pt x="3" y="3"/>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34" name="Freeform 55">
            <a:extLst>
              <a:ext uri="{FF2B5EF4-FFF2-40B4-BE49-F238E27FC236}">
                <a16:creationId xmlns:a16="http://schemas.microsoft.com/office/drawing/2014/main" id="{9335065C-C582-4DAB-86C6-AC19EF2540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482894" y="1423350"/>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3"/>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36" name="Freeform 28">
            <a:extLst>
              <a:ext uri="{FF2B5EF4-FFF2-40B4-BE49-F238E27FC236}">
                <a16:creationId xmlns:a16="http://schemas.microsoft.com/office/drawing/2014/main" id="{3EEB3F84-1654-4119-80E5-AE155AAF13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732737" y="1495141"/>
            <a:ext cx="127608" cy="69362"/>
          </a:xfrm>
          <a:custGeom>
            <a:avLst/>
            <a:gdLst>
              <a:gd name="T0" fmla="*/ 16 w 39"/>
              <a:gd name="T1" fmla="*/ 0 h 23"/>
              <a:gd name="T2" fmla="*/ 11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7"/>
                  <a:pt x="31" y="17"/>
                  <a:pt x="11" y="23"/>
                </a:cubicBezTo>
                <a:cubicBezTo>
                  <a:pt x="0" y="16"/>
                  <a:pt x="4" y="2"/>
                  <a:pt x="1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38" name="Freeform 57">
            <a:extLst>
              <a:ext uri="{FF2B5EF4-FFF2-40B4-BE49-F238E27FC236}">
                <a16:creationId xmlns:a16="http://schemas.microsoft.com/office/drawing/2014/main" id="{876BC8F1-5F0D-416D-A1ED-95278D66BE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469043" y="1633095"/>
            <a:ext cx="140901" cy="93843"/>
          </a:xfrm>
          <a:custGeom>
            <a:avLst/>
            <a:gdLst>
              <a:gd name="T0" fmla="*/ 27 w 43"/>
              <a:gd name="T1" fmla="*/ 3 h 31"/>
              <a:gd name="T2" fmla="*/ 40 w 43"/>
              <a:gd name="T3" fmla="*/ 23 h 31"/>
              <a:gd name="T4" fmla="*/ 27 w 43"/>
              <a:gd name="T5" fmla="*/ 3 h 31"/>
            </a:gdLst>
            <a:ahLst/>
            <a:cxnLst>
              <a:cxn ang="0">
                <a:pos x="T0" y="T1"/>
              </a:cxn>
              <a:cxn ang="0">
                <a:pos x="T2" y="T3"/>
              </a:cxn>
              <a:cxn ang="0">
                <a:pos x="T4" y="T5"/>
              </a:cxn>
            </a:cxnLst>
            <a:rect l="0" t="0" r="r" b="b"/>
            <a:pathLst>
              <a:path w="43" h="31">
                <a:moveTo>
                  <a:pt x="27" y="3"/>
                </a:moveTo>
                <a:cubicBezTo>
                  <a:pt x="35" y="0"/>
                  <a:pt x="43" y="17"/>
                  <a:pt x="40" y="23"/>
                </a:cubicBezTo>
                <a:cubicBezTo>
                  <a:pt x="21" y="31"/>
                  <a:pt x="0" y="15"/>
                  <a:pt x="27"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40" name="Freeform 27">
            <a:extLst>
              <a:ext uri="{FF2B5EF4-FFF2-40B4-BE49-F238E27FC236}">
                <a16:creationId xmlns:a16="http://schemas.microsoft.com/office/drawing/2014/main" id="{F45C5D14-760E-4499-B64B-F51B85A889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741456" y="1702425"/>
            <a:ext cx="131153" cy="93843"/>
          </a:xfrm>
          <a:custGeom>
            <a:avLst/>
            <a:gdLst>
              <a:gd name="T0" fmla="*/ 22 w 40"/>
              <a:gd name="T1" fmla="*/ 0 h 31"/>
              <a:gd name="T2" fmla="*/ 16 w 40"/>
              <a:gd name="T3" fmla="*/ 25 h 31"/>
              <a:gd name="T4" fmla="*/ 22 w 40"/>
              <a:gd name="T5" fmla="*/ 0 h 31"/>
            </a:gdLst>
            <a:ahLst/>
            <a:cxnLst>
              <a:cxn ang="0">
                <a:pos x="T0" y="T1"/>
              </a:cxn>
              <a:cxn ang="0">
                <a:pos x="T2" y="T3"/>
              </a:cxn>
              <a:cxn ang="0">
                <a:pos x="T4" y="T5"/>
              </a:cxn>
            </a:cxnLst>
            <a:rect l="0" t="0" r="r" b="b"/>
            <a:pathLst>
              <a:path w="40" h="31">
                <a:moveTo>
                  <a:pt x="22" y="0"/>
                </a:moveTo>
                <a:cubicBezTo>
                  <a:pt x="39" y="3"/>
                  <a:pt x="40" y="31"/>
                  <a:pt x="16" y="25"/>
                </a:cubicBezTo>
                <a:cubicBezTo>
                  <a:pt x="0" y="7"/>
                  <a:pt x="13" y="4"/>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42" name="Freeform 60">
            <a:extLst>
              <a:ext uri="{FF2B5EF4-FFF2-40B4-BE49-F238E27FC236}">
                <a16:creationId xmlns:a16="http://schemas.microsoft.com/office/drawing/2014/main" id="{995AABAB-6A52-4679-A95B-A65EE175C4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443724" y="1862889"/>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4"/>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44" name="Freeform 19">
            <a:extLst>
              <a:ext uri="{FF2B5EF4-FFF2-40B4-BE49-F238E27FC236}">
                <a16:creationId xmlns:a16="http://schemas.microsoft.com/office/drawing/2014/main" id="{47FCC39B-FFFD-42A5-ACD0-A5F4E77752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735582" y="1981637"/>
            <a:ext cx="124951" cy="69362"/>
          </a:xfrm>
          <a:custGeom>
            <a:avLst/>
            <a:gdLst>
              <a:gd name="T0" fmla="*/ 16 w 38"/>
              <a:gd name="T1" fmla="*/ 0 h 23"/>
              <a:gd name="T2" fmla="*/ 10 w 38"/>
              <a:gd name="T3" fmla="*/ 23 h 23"/>
              <a:gd name="T4" fmla="*/ 16 w 38"/>
              <a:gd name="T5" fmla="*/ 0 h 23"/>
            </a:gdLst>
            <a:ahLst/>
            <a:cxnLst>
              <a:cxn ang="0">
                <a:pos x="T0" y="T1"/>
              </a:cxn>
              <a:cxn ang="0">
                <a:pos x="T2" y="T3"/>
              </a:cxn>
              <a:cxn ang="0">
                <a:pos x="T4" y="T5"/>
              </a:cxn>
            </a:cxnLst>
            <a:rect l="0" t="0" r="r" b="b"/>
            <a:pathLst>
              <a:path w="38" h="23">
                <a:moveTo>
                  <a:pt x="16" y="0"/>
                </a:moveTo>
                <a:cubicBezTo>
                  <a:pt x="38" y="8"/>
                  <a:pt x="31" y="18"/>
                  <a:pt x="10" y="23"/>
                </a:cubicBezTo>
                <a:cubicBezTo>
                  <a:pt x="0" y="16"/>
                  <a:pt x="4" y="3"/>
                  <a:pt x="1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46" name="Freeform 61">
            <a:extLst>
              <a:ext uri="{FF2B5EF4-FFF2-40B4-BE49-F238E27FC236}">
                <a16:creationId xmlns:a16="http://schemas.microsoft.com/office/drawing/2014/main" id="{B5B11BDA-831D-47F8-8B89-BFAA87C2BE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410021" y="2097249"/>
            <a:ext cx="137356" cy="99554"/>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5"/>
                  <a:pt x="16" y="0"/>
                  <a:pt x="25"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48" name="Freeform 56">
            <a:extLst>
              <a:ext uri="{FF2B5EF4-FFF2-40B4-BE49-F238E27FC236}">
                <a16:creationId xmlns:a16="http://schemas.microsoft.com/office/drawing/2014/main" id="{5926FD1B-8754-4647-9B73-1F0D71E80A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429453" y="2295263"/>
            <a:ext cx="128495" cy="72626"/>
          </a:xfrm>
          <a:custGeom>
            <a:avLst/>
            <a:gdLst>
              <a:gd name="T0" fmla="*/ 21 w 39"/>
              <a:gd name="T1" fmla="*/ 0 h 24"/>
              <a:gd name="T2" fmla="*/ 22 w 39"/>
              <a:gd name="T3" fmla="*/ 24 h 24"/>
              <a:gd name="T4" fmla="*/ 21 w 39"/>
              <a:gd name="T5" fmla="*/ 0 h 24"/>
            </a:gdLst>
            <a:ahLst/>
            <a:cxnLst>
              <a:cxn ang="0">
                <a:pos x="T0" y="T1"/>
              </a:cxn>
              <a:cxn ang="0">
                <a:pos x="T2" y="T3"/>
              </a:cxn>
              <a:cxn ang="0">
                <a:pos x="T4" y="T5"/>
              </a:cxn>
            </a:cxnLst>
            <a:rect l="0" t="0" r="r" b="b"/>
            <a:pathLst>
              <a:path w="39" h="24">
                <a:moveTo>
                  <a:pt x="21" y="0"/>
                </a:moveTo>
                <a:cubicBezTo>
                  <a:pt x="37" y="0"/>
                  <a:pt x="39" y="23"/>
                  <a:pt x="22" y="24"/>
                </a:cubicBezTo>
                <a:cubicBezTo>
                  <a:pt x="7" y="22"/>
                  <a:pt x="0" y="5"/>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50" name="Freeform 20">
            <a:extLst>
              <a:ext uri="{FF2B5EF4-FFF2-40B4-BE49-F238E27FC236}">
                <a16:creationId xmlns:a16="http://schemas.microsoft.com/office/drawing/2014/main" id="{32EC329C-63CF-4F7D-9526-9A954B080E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748613" y="2243158"/>
            <a:ext cx="128495" cy="78339"/>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52" name="Freeform 40">
            <a:extLst>
              <a:ext uri="{FF2B5EF4-FFF2-40B4-BE49-F238E27FC236}">
                <a16:creationId xmlns:a16="http://schemas.microsoft.com/office/drawing/2014/main" id="{408FAD08-8446-42FA-9699-BE799FA843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440205" y="2558103"/>
            <a:ext cx="134697" cy="81603"/>
          </a:xfrm>
          <a:custGeom>
            <a:avLst/>
            <a:gdLst>
              <a:gd name="T0" fmla="*/ 19 w 41"/>
              <a:gd name="T1" fmla="*/ 0 h 27"/>
              <a:gd name="T2" fmla="*/ 7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9"/>
                  <a:pt x="28" y="27"/>
                  <a:pt x="7" y="20"/>
                </a:cubicBezTo>
                <a:cubicBezTo>
                  <a:pt x="0" y="8"/>
                  <a:pt x="7" y="1"/>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54" name="Freeform 7">
            <a:extLst>
              <a:ext uri="{FF2B5EF4-FFF2-40B4-BE49-F238E27FC236}">
                <a16:creationId xmlns:a16="http://schemas.microsoft.com/office/drawing/2014/main" id="{F484E431-286F-408E-984D-314B23CE74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698995" y="2491074"/>
            <a:ext cx="138242" cy="100371"/>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56" name="Freeform 46">
            <a:extLst>
              <a:ext uri="{FF2B5EF4-FFF2-40B4-BE49-F238E27FC236}">
                <a16:creationId xmlns:a16="http://schemas.microsoft.com/office/drawing/2014/main" id="{08B17BDE-8D74-467D-A76E-5A2F6726BE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452564" y="2790722"/>
            <a:ext cx="121406" cy="81603"/>
          </a:xfrm>
          <a:custGeom>
            <a:avLst/>
            <a:gdLst>
              <a:gd name="T0" fmla="*/ 19 w 37"/>
              <a:gd name="T1" fmla="*/ 1 h 27"/>
              <a:gd name="T2" fmla="*/ 21 w 37"/>
              <a:gd name="T3" fmla="*/ 27 h 27"/>
              <a:gd name="T4" fmla="*/ 19 w 37"/>
              <a:gd name="T5" fmla="*/ 1 h 27"/>
            </a:gdLst>
            <a:ahLst/>
            <a:cxnLst>
              <a:cxn ang="0">
                <a:pos x="T0" y="T1"/>
              </a:cxn>
              <a:cxn ang="0">
                <a:pos x="T2" y="T3"/>
              </a:cxn>
              <a:cxn ang="0">
                <a:pos x="T4" y="T5"/>
              </a:cxn>
            </a:cxnLst>
            <a:rect l="0" t="0" r="r" b="b"/>
            <a:pathLst>
              <a:path w="37" h="27">
                <a:moveTo>
                  <a:pt x="19" y="1"/>
                </a:moveTo>
                <a:cubicBezTo>
                  <a:pt x="31" y="2"/>
                  <a:pt x="37" y="24"/>
                  <a:pt x="21" y="27"/>
                </a:cubicBezTo>
                <a:cubicBezTo>
                  <a:pt x="1" y="27"/>
                  <a:pt x="0" y="0"/>
                  <a:pt x="1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58" name="Freeform 5">
            <a:extLst>
              <a:ext uri="{FF2B5EF4-FFF2-40B4-BE49-F238E27FC236}">
                <a16:creationId xmlns:a16="http://schemas.microsoft.com/office/drawing/2014/main" id="{7DB62772-4AFF-40F9-A2C7-9CD0E01979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744699" y="2754146"/>
            <a:ext cx="121406" cy="81603"/>
          </a:xfrm>
          <a:custGeom>
            <a:avLst/>
            <a:gdLst>
              <a:gd name="T0" fmla="*/ 20 w 37"/>
              <a:gd name="T1" fmla="*/ 1 h 27"/>
              <a:gd name="T2" fmla="*/ 22 w 37"/>
              <a:gd name="T3" fmla="*/ 27 h 27"/>
              <a:gd name="T4" fmla="*/ 20 w 37"/>
              <a:gd name="T5" fmla="*/ 1 h 27"/>
            </a:gdLst>
            <a:ahLst/>
            <a:cxnLst>
              <a:cxn ang="0">
                <a:pos x="T0" y="T1"/>
              </a:cxn>
              <a:cxn ang="0">
                <a:pos x="T2" y="T3"/>
              </a:cxn>
              <a:cxn ang="0">
                <a:pos x="T4" y="T5"/>
              </a:cxn>
            </a:cxnLst>
            <a:rect l="0" t="0" r="r" b="b"/>
            <a:pathLst>
              <a:path w="37" h="27">
                <a:moveTo>
                  <a:pt x="20" y="1"/>
                </a:moveTo>
                <a:cubicBezTo>
                  <a:pt x="31" y="1"/>
                  <a:pt x="37" y="24"/>
                  <a:pt x="22" y="27"/>
                </a:cubicBezTo>
                <a:cubicBezTo>
                  <a:pt x="2" y="27"/>
                  <a:pt x="0" y="0"/>
                  <a:pt x="20"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60" name="Freeform 37">
            <a:extLst>
              <a:ext uri="{FF2B5EF4-FFF2-40B4-BE49-F238E27FC236}">
                <a16:creationId xmlns:a16="http://schemas.microsoft.com/office/drawing/2014/main" id="{959B1ADB-D486-49BB-8B0F-73DC121C21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445464" y="3020185"/>
            <a:ext cx="115202" cy="121588"/>
          </a:xfrm>
          <a:custGeom>
            <a:avLst/>
            <a:gdLst>
              <a:gd name="T0" fmla="*/ 16 w 35"/>
              <a:gd name="T1" fmla="*/ 4 h 40"/>
              <a:gd name="T2" fmla="*/ 33 w 35"/>
              <a:gd name="T3" fmla="*/ 15 h 40"/>
              <a:gd name="T4" fmla="*/ 16 w 35"/>
              <a:gd name="T5" fmla="*/ 4 h 40"/>
            </a:gdLst>
            <a:ahLst/>
            <a:cxnLst>
              <a:cxn ang="0">
                <a:pos x="T0" y="T1"/>
              </a:cxn>
              <a:cxn ang="0">
                <a:pos x="T2" y="T3"/>
              </a:cxn>
              <a:cxn ang="0">
                <a:pos x="T4" y="T5"/>
              </a:cxn>
            </a:cxnLst>
            <a:rect l="0" t="0" r="r" b="b"/>
            <a:pathLst>
              <a:path w="35" h="40">
                <a:moveTo>
                  <a:pt x="16" y="4"/>
                </a:moveTo>
                <a:cubicBezTo>
                  <a:pt x="35" y="4"/>
                  <a:pt x="32" y="0"/>
                  <a:pt x="33" y="15"/>
                </a:cubicBezTo>
                <a:cubicBezTo>
                  <a:pt x="34" y="40"/>
                  <a:pt x="0" y="22"/>
                  <a:pt x="16" y="4"/>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62" name="Freeform 13">
            <a:extLst>
              <a:ext uri="{FF2B5EF4-FFF2-40B4-BE49-F238E27FC236}">
                <a16:creationId xmlns:a16="http://schemas.microsoft.com/office/drawing/2014/main" id="{25C62AA7-4428-49B1-901D-3FABBAFCB3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740321" y="3036946"/>
            <a:ext cx="124951" cy="69362"/>
          </a:xfrm>
          <a:custGeom>
            <a:avLst/>
            <a:gdLst>
              <a:gd name="T0" fmla="*/ 26 w 38"/>
              <a:gd name="T1" fmla="*/ 0 h 23"/>
              <a:gd name="T2" fmla="*/ 25 w 38"/>
              <a:gd name="T3" fmla="*/ 23 h 23"/>
              <a:gd name="T4" fmla="*/ 26 w 38"/>
              <a:gd name="T5" fmla="*/ 0 h 23"/>
            </a:gdLst>
            <a:ahLst/>
            <a:cxnLst>
              <a:cxn ang="0">
                <a:pos x="T0" y="T1"/>
              </a:cxn>
              <a:cxn ang="0">
                <a:pos x="T2" y="T3"/>
              </a:cxn>
              <a:cxn ang="0">
                <a:pos x="T4" y="T5"/>
              </a:cxn>
            </a:cxnLst>
            <a:rect l="0" t="0" r="r" b="b"/>
            <a:pathLst>
              <a:path w="38" h="23">
                <a:moveTo>
                  <a:pt x="26" y="0"/>
                </a:moveTo>
                <a:cubicBezTo>
                  <a:pt x="38" y="0"/>
                  <a:pt x="37" y="20"/>
                  <a:pt x="25" y="23"/>
                </a:cubicBezTo>
                <a:cubicBezTo>
                  <a:pt x="0" y="23"/>
                  <a:pt x="5" y="1"/>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64" name="Freeform 32">
            <a:extLst>
              <a:ext uri="{FF2B5EF4-FFF2-40B4-BE49-F238E27FC236}">
                <a16:creationId xmlns:a16="http://schemas.microsoft.com/office/drawing/2014/main" id="{40CF24D9-B5B6-412D-958B-AD7FED3C2F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432066" y="3256125"/>
            <a:ext cx="144445" cy="106083"/>
          </a:xfrm>
          <a:custGeom>
            <a:avLst/>
            <a:gdLst>
              <a:gd name="T0" fmla="*/ 28 w 44"/>
              <a:gd name="T1" fmla="*/ 0 h 35"/>
              <a:gd name="T2" fmla="*/ 42 w 44"/>
              <a:gd name="T3" fmla="*/ 21 h 35"/>
              <a:gd name="T4" fmla="*/ 28 w 44"/>
              <a:gd name="T5" fmla="*/ 0 h 35"/>
            </a:gdLst>
            <a:ahLst/>
            <a:cxnLst>
              <a:cxn ang="0">
                <a:pos x="T0" y="T1"/>
              </a:cxn>
              <a:cxn ang="0">
                <a:pos x="T2" y="T3"/>
              </a:cxn>
              <a:cxn ang="0">
                <a:pos x="T4" y="T5"/>
              </a:cxn>
            </a:cxnLst>
            <a:rect l="0" t="0" r="r" b="b"/>
            <a:pathLst>
              <a:path w="44" h="35">
                <a:moveTo>
                  <a:pt x="28" y="0"/>
                </a:moveTo>
                <a:cubicBezTo>
                  <a:pt x="36" y="1"/>
                  <a:pt x="44" y="12"/>
                  <a:pt x="42" y="21"/>
                </a:cubicBezTo>
                <a:cubicBezTo>
                  <a:pt x="23" y="35"/>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66" name="Freeform 14">
            <a:extLst>
              <a:ext uri="{FF2B5EF4-FFF2-40B4-BE49-F238E27FC236}">
                <a16:creationId xmlns:a16="http://schemas.microsoft.com/office/drawing/2014/main" id="{D0D9DC73-D559-46FE-A479-BA4D85070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704597" y="3295543"/>
            <a:ext cx="134697" cy="84866"/>
          </a:xfrm>
          <a:custGeom>
            <a:avLst/>
            <a:gdLst>
              <a:gd name="T0" fmla="*/ 26 w 41"/>
              <a:gd name="T1" fmla="*/ 1 h 28"/>
              <a:gd name="T2" fmla="*/ 39 w 41"/>
              <a:gd name="T3" fmla="*/ 20 h 28"/>
              <a:gd name="T4" fmla="*/ 26 w 41"/>
              <a:gd name="T5" fmla="*/ 1 h 28"/>
            </a:gdLst>
            <a:ahLst/>
            <a:cxnLst>
              <a:cxn ang="0">
                <a:pos x="T0" y="T1"/>
              </a:cxn>
              <a:cxn ang="0">
                <a:pos x="T2" y="T3"/>
              </a:cxn>
              <a:cxn ang="0">
                <a:pos x="T4" y="T5"/>
              </a:cxn>
            </a:cxnLst>
            <a:rect l="0" t="0" r="r" b="b"/>
            <a:pathLst>
              <a:path w="41" h="28">
                <a:moveTo>
                  <a:pt x="26" y="1"/>
                </a:moveTo>
                <a:cubicBezTo>
                  <a:pt x="34" y="0"/>
                  <a:pt x="41" y="12"/>
                  <a:pt x="39" y="20"/>
                </a:cubicBezTo>
                <a:cubicBezTo>
                  <a:pt x="17" y="28"/>
                  <a:pt x="0" y="12"/>
                  <a:pt x="26"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68" name="Freeform 48">
            <a:extLst>
              <a:ext uri="{FF2B5EF4-FFF2-40B4-BE49-F238E27FC236}">
                <a16:creationId xmlns:a16="http://schemas.microsoft.com/office/drawing/2014/main" id="{F8EC3E3B-784F-483D-8A9C-7A83CB2128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405966" y="3576203"/>
            <a:ext cx="133812" cy="79154"/>
          </a:xfrm>
          <a:custGeom>
            <a:avLst/>
            <a:gdLst>
              <a:gd name="T0" fmla="*/ 19 w 41"/>
              <a:gd name="T1" fmla="*/ 0 h 26"/>
              <a:gd name="T2" fmla="*/ 7 w 41"/>
              <a:gd name="T3" fmla="*/ 19 h 26"/>
              <a:gd name="T4" fmla="*/ 19 w 41"/>
              <a:gd name="T5" fmla="*/ 0 h 26"/>
            </a:gdLst>
            <a:ahLst/>
            <a:cxnLst>
              <a:cxn ang="0">
                <a:pos x="T0" y="T1"/>
              </a:cxn>
              <a:cxn ang="0">
                <a:pos x="T2" y="T3"/>
              </a:cxn>
              <a:cxn ang="0">
                <a:pos x="T4" y="T5"/>
              </a:cxn>
            </a:cxnLst>
            <a:rect l="0" t="0" r="r" b="b"/>
            <a:pathLst>
              <a:path w="41" h="26">
                <a:moveTo>
                  <a:pt x="19" y="0"/>
                </a:moveTo>
                <a:cubicBezTo>
                  <a:pt x="41" y="9"/>
                  <a:pt x="28" y="26"/>
                  <a:pt x="7" y="19"/>
                </a:cubicBezTo>
                <a:cubicBezTo>
                  <a:pt x="0" y="8"/>
                  <a:pt x="7" y="1"/>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70" name="Freeform 12">
            <a:extLst>
              <a:ext uri="{FF2B5EF4-FFF2-40B4-BE49-F238E27FC236}">
                <a16:creationId xmlns:a16="http://schemas.microsoft.com/office/drawing/2014/main" id="{9F457AD7-42C5-4682-B59D-59DADA098F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709492" y="3651643"/>
            <a:ext cx="134697" cy="81603"/>
          </a:xfrm>
          <a:custGeom>
            <a:avLst/>
            <a:gdLst>
              <a:gd name="T0" fmla="*/ 22 w 41"/>
              <a:gd name="T1" fmla="*/ 0 h 27"/>
              <a:gd name="T2" fmla="*/ 8 w 41"/>
              <a:gd name="T3" fmla="*/ 20 h 27"/>
              <a:gd name="T4" fmla="*/ 22 w 41"/>
              <a:gd name="T5" fmla="*/ 0 h 27"/>
            </a:gdLst>
            <a:ahLst/>
            <a:cxnLst>
              <a:cxn ang="0">
                <a:pos x="T0" y="T1"/>
              </a:cxn>
              <a:cxn ang="0">
                <a:pos x="T2" y="T3"/>
              </a:cxn>
              <a:cxn ang="0">
                <a:pos x="T4" y="T5"/>
              </a:cxn>
            </a:cxnLst>
            <a:rect l="0" t="0" r="r" b="b"/>
            <a:pathLst>
              <a:path w="41" h="27">
                <a:moveTo>
                  <a:pt x="22" y="0"/>
                </a:moveTo>
                <a:cubicBezTo>
                  <a:pt x="41" y="12"/>
                  <a:pt x="24" y="27"/>
                  <a:pt x="8" y="20"/>
                </a:cubicBezTo>
                <a:cubicBezTo>
                  <a:pt x="0" y="7"/>
                  <a:pt x="8" y="0"/>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72" name="Freeform 47">
            <a:extLst>
              <a:ext uri="{FF2B5EF4-FFF2-40B4-BE49-F238E27FC236}">
                <a16:creationId xmlns:a16="http://schemas.microsoft.com/office/drawing/2014/main" id="{88572CB7-DC8D-4A35-A258-E3C66D8B9E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410709" y="3809673"/>
            <a:ext cx="147990" cy="78339"/>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10" y="24"/>
                  <a:pt x="0" y="9"/>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74" name="Freeform 16">
            <a:extLst>
              <a:ext uri="{FF2B5EF4-FFF2-40B4-BE49-F238E27FC236}">
                <a16:creationId xmlns:a16="http://schemas.microsoft.com/office/drawing/2014/main" id="{87A4F656-FF18-4E06-B89A-D9CEDC787C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688332" y="3894675"/>
            <a:ext cx="143559" cy="97107"/>
          </a:xfrm>
          <a:custGeom>
            <a:avLst/>
            <a:gdLst>
              <a:gd name="T0" fmla="*/ 31 w 44"/>
              <a:gd name="T1" fmla="*/ 1 h 32"/>
              <a:gd name="T2" fmla="*/ 43 w 44"/>
              <a:gd name="T3" fmla="*/ 15 h 32"/>
              <a:gd name="T4" fmla="*/ 31 w 44"/>
              <a:gd name="T5" fmla="*/ 1 h 32"/>
            </a:gdLst>
            <a:ahLst/>
            <a:cxnLst>
              <a:cxn ang="0">
                <a:pos x="T0" y="T1"/>
              </a:cxn>
              <a:cxn ang="0">
                <a:pos x="T2" y="T3"/>
              </a:cxn>
              <a:cxn ang="0">
                <a:pos x="T4" y="T5"/>
              </a:cxn>
            </a:cxnLst>
            <a:rect l="0" t="0" r="r" b="b"/>
            <a:pathLst>
              <a:path w="44" h="32">
                <a:moveTo>
                  <a:pt x="31" y="1"/>
                </a:moveTo>
                <a:cubicBezTo>
                  <a:pt x="40" y="0"/>
                  <a:pt x="44" y="8"/>
                  <a:pt x="43" y="15"/>
                </a:cubicBezTo>
                <a:cubicBezTo>
                  <a:pt x="29" y="32"/>
                  <a:pt x="0" y="6"/>
                  <a:pt x="3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76" name="Freeform 44">
            <a:extLst>
              <a:ext uri="{FF2B5EF4-FFF2-40B4-BE49-F238E27FC236}">
                <a16:creationId xmlns:a16="http://schemas.microsoft.com/office/drawing/2014/main" id="{442D5ED8-DB79-4453-A622-9A46AA562F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425656" y="4040800"/>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78" name="Freeform 11">
            <a:extLst>
              <a:ext uri="{FF2B5EF4-FFF2-40B4-BE49-F238E27FC236}">
                <a16:creationId xmlns:a16="http://schemas.microsoft.com/office/drawing/2014/main" id="{1833B995-82C7-4A86-AC35-676DB09376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697716" y="4154124"/>
            <a:ext cx="143559" cy="102819"/>
          </a:xfrm>
          <a:custGeom>
            <a:avLst/>
            <a:gdLst>
              <a:gd name="T0" fmla="*/ 31 w 44"/>
              <a:gd name="T1" fmla="*/ 1 h 34"/>
              <a:gd name="T2" fmla="*/ 42 w 44"/>
              <a:gd name="T3" fmla="*/ 19 h 34"/>
              <a:gd name="T4" fmla="*/ 31 w 44"/>
              <a:gd name="T5" fmla="*/ 1 h 34"/>
            </a:gdLst>
            <a:ahLst/>
            <a:cxnLst>
              <a:cxn ang="0">
                <a:pos x="T0" y="T1"/>
              </a:cxn>
              <a:cxn ang="0">
                <a:pos x="T2" y="T3"/>
              </a:cxn>
              <a:cxn ang="0">
                <a:pos x="T4" y="T5"/>
              </a:cxn>
            </a:cxnLst>
            <a:rect l="0" t="0" r="r" b="b"/>
            <a:pathLst>
              <a:path w="44" h="34">
                <a:moveTo>
                  <a:pt x="31" y="1"/>
                </a:moveTo>
                <a:cubicBezTo>
                  <a:pt x="39" y="0"/>
                  <a:pt x="44" y="12"/>
                  <a:pt x="42" y="19"/>
                </a:cubicBezTo>
                <a:cubicBezTo>
                  <a:pt x="25" y="34"/>
                  <a:pt x="0" y="8"/>
                  <a:pt x="3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80" name="Freeform 33">
            <a:extLst>
              <a:ext uri="{FF2B5EF4-FFF2-40B4-BE49-F238E27FC236}">
                <a16:creationId xmlns:a16="http://schemas.microsoft.com/office/drawing/2014/main" id="{0E6DFE62-917A-4DA1-A9C3-367349F4CD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461979" y="4347436"/>
            <a:ext cx="151535" cy="75075"/>
          </a:xfrm>
          <a:custGeom>
            <a:avLst/>
            <a:gdLst>
              <a:gd name="T0" fmla="*/ 23 w 46"/>
              <a:gd name="T1" fmla="*/ 0 h 25"/>
              <a:gd name="T2" fmla="*/ 29 w 46"/>
              <a:gd name="T3" fmla="*/ 25 h 25"/>
              <a:gd name="T4" fmla="*/ 23 w 46"/>
              <a:gd name="T5" fmla="*/ 0 h 25"/>
            </a:gdLst>
            <a:ahLst/>
            <a:cxnLst>
              <a:cxn ang="0">
                <a:pos x="T0" y="T1"/>
              </a:cxn>
              <a:cxn ang="0">
                <a:pos x="T2" y="T3"/>
              </a:cxn>
              <a:cxn ang="0">
                <a:pos x="T4" y="T5"/>
              </a:cxn>
            </a:cxnLst>
            <a:rect l="0" t="0" r="r" b="b"/>
            <a:pathLst>
              <a:path w="46" h="25">
                <a:moveTo>
                  <a:pt x="23" y="0"/>
                </a:moveTo>
                <a:cubicBezTo>
                  <a:pt x="32" y="1"/>
                  <a:pt x="46" y="21"/>
                  <a:pt x="29" y="25"/>
                </a:cubicBezTo>
                <a:cubicBezTo>
                  <a:pt x="10" y="23"/>
                  <a:pt x="0" y="9"/>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82" name="Freeform 35">
            <a:extLst>
              <a:ext uri="{FF2B5EF4-FFF2-40B4-BE49-F238E27FC236}">
                <a16:creationId xmlns:a16="http://schemas.microsoft.com/office/drawing/2014/main" id="{6AE33A91-D749-427E-9254-87DC693AF7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461561" y="4555663"/>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84" name="Freeform 9">
            <a:extLst>
              <a:ext uri="{FF2B5EF4-FFF2-40B4-BE49-F238E27FC236}">
                <a16:creationId xmlns:a16="http://schemas.microsoft.com/office/drawing/2014/main" id="{2057B771-C835-4215-90A5-89D1AD806B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719401" y="4437743"/>
            <a:ext cx="121406" cy="88130"/>
          </a:xfrm>
          <a:custGeom>
            <a:avLst/>
            <a:gdLst>
              <a:gd name="T0" fmla="*/ 18 w 37"/>
              <a:gd name="T1" fmla="*/ 4 h 29"/>
              <a:gd name="T2" fmla="*/ 22 w 37"/>
              <a:gd name="T3" fmla="*/ 29 h 29"/>
              <a:gd name="T4" fmla="*/ 18 w 37"/>
              <a:gd name="T5" fmla="*/ 4 h 29"/>
            </a:gdLst>
            <a:ahLst/>
            <a:cxnLst>
              <a:cxn ang="0">
                <a:pos x="T0" y="T1"/>
              </a:cxn>
              <a:cxn ang="0">
                <a:pos x="T2" y="T3"/>
              </a:cxn>
              <a:cxn ang="0">
                <a:pos x="T4" y="T5"/>
              </a:cxn>
            </a:cxnLst>
            <a:rect l="0" t="0" r="r" b="b"/>
            <a:pathLst>
              <a:path w="37" h="29">
                <a:moveTo>
                  <a:pt x="18" y="4"/>
                </a:moveTo>
                <a:cubicBezTo>
                  <a:pt x="35" y="0"/>
                  <a:pt x="37" y="28"/>
                  <a:pt x="22" y="29"/>
                </a:cubicBezTo>
                <a:cubicBezTo>
                  <a:pt x="7" y="28"/>
                  <a:pt x="0" y="14"/>
                  <a:pt x="18" y="4"/>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86" name="Freeform 8">
            <a:extLst>
              <a:ext uri="{FF2B5EF4-FFF2-40B4-BE49-F238E27FC236}">
                <a16:creationId xmlns:a16="http://schemas.microsoft.com/office/drawing/2014/main" id="{BD2F9653-A545-400F-9847-8BD543264B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711263" y="4707816"/>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88" name="Freeform 38">
            <a:extLst>
              <a:ext uri="{FF2B5EF4-FFF2-40B4-BE49-F238E27FC236}">
                <a16:creationId xmlns:a16="http://schemas.microsoft.com/office/drawing/2014/main" id="{3E10A693-DFAC-44A9-B638-97D48A5BAB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453133" y="4860281"/>
            <a:ext cx="127608" cy="69362"/>
          </a:xfrm>
          <a:custGeom>
            <a:avLst/>
            <a:gdLst>
              <a:gd name="T0" fmla="*/ 26 w 39"/>
              <a:gd name="T1" fmla="*/ 0 h 23"/>
              <a:gd name="T2" fmla="*/ 26 w 39"/>
              <a:gd name="T3" fmla="*/ 23 h 23"/>
              <a:gd name="T4" fmla="*/ 26 w 39"/>
              <a:gd name="T5" fmla="*/ 0 h 23"/>
            </a:gdLst>
            <a:ahLst/>
            <a:cxnLst>
              <a:cxn ang="0">
                <a:pos x="T0" y="T1"/>
              </a:cxn>
              <a:cxn ang="0">
                <a:pos x="T2" y="T3"/>
              </a:cxn>
              <a:cxn ang="0">
                <a:pos x="T4" y="T5"/>
              </a:cxn>
            </a:cxnLst>
            <a:rect l="0" t="0" r="r" b="b"/>
            <a:pathLst>
              <a:path w="39" h="23">
                <a:moveTo>
                  <a:pt x="26" y="0"/>
                </a:moveTo>
                <a:cubicBezTo>
                  <a:pt x="39" y="1"/>
                  <a:pt x="38" y="21"/>
                  <a:pt x="26" y="23"/>
                </a:cubicBezTo>
                <a:cubicBezTo>
                  <a:pt x="0" y="23"/>
                  <a:pt x="5" y="2"/>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90" name="Freeform 39">
            <a:extLst>
              <a:ext uri="{FF2B5EF4-FFF2-40B4-BE49-F238E27FC236}">
                <a16:creationId xmlns:a16="http://schemas.microsoft.com/office/drawing/2014/main" id="{34B6B28B-C598-4A2B-B73D-2E498276B6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445241" y="5101402"/>
            <a:ext cx="131153" cy="81603"/>
          </a:xfrm>
          <a:custGeom>
            <a:avLst/>
            <a:gdLst>
              <a:gd name="T0" fmla="*/ 25 w 40"/>
              <a:gd name="T1" fmla="*/ 0 h 27"/>
              <a:gd name="T2" fmla="*/ 38 w 40"/>
              <a:gd name="T3" fmla="*/ 20 h 27"/>
              <a:gd name="T4" fmla="*/ 25 w 40"/>
              <a:gd name="T5" fmla="*/ 0 h 27"/>
            </a:gdLst>
            <a:ahLst/>
            <a:cxnLst>
              <a:cxn ang="0">
                <a:pos x="T0" y="T1"/>
              </a:cxn>
              <a:cxn ang="0">
                <a:pos x="T2" y="T3"/>
              </a:cxn>
              <a:cxn ang="0">
                <a:pos x="T4" y="T5"/>
              </a:cxn>
            </a:cxnLst>
            <a:rect l="0" t="0" r="r" b="b"/>
            <a:pathLst>
              <a:path w="40" h="27">
                <a:moveTo>
                  <a:pt x="25" y="0"/>
                </a:moveTo>
                <a:cubicBezTo>
                  <a:pt x="34" y="0"/>
                  <a:pt x="40" y="11"/>
                  <a:pt x="38" y="20"/>
                </a:cubicBezTo>
                <a:cubicBezTo>
                  <a:pt x="17" y="27"/>
                  <a:pt x="0" y="12"/>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92" name="Freeform 6">
            <a:extLst>
              <a:ext uri="{FF2B5EF4-FFF2-40B4-BE49-F238E27FC236}">
                <a16:creationId xmlns:a16="http://schemas.microsoft.com/office/drawing/2014/main" id="{69E7A3A0-95C4-4D71-8978-BCDE6D0A2C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719568" y="5048122"/>
            <a:ext cx="124063" cy="87315"/>
          </a:xfrm>
          <a:custGeom>
            <a:avLst/>
            <a:gdLst>
              <a:gd name="T0" fmla="*/ 12 w 38"/>
              <a:gd name="T1" fmla="*/ 3 h 29"/>
              <a:gd name="T2" fmla="*/ 15 w 38"/>
              <a:gd name="T3" fmla="*/ 29 h 29"/>
              <a:gd name="T4" fmla="*/ 12 w 38"/>
              <a:gd name="T5" fmla="*/ 3 h 29"/>
            </a:gdLst>
            <a:ahLst/>
            <a:cxnLst>
              <a:cxn ang="0">
                <a:pos x="T0" y="T1"/>
              </a:cxn>
              <a:cxn ang="0">
                <a:pos x="T2" y="T3"/>
              </a:cxn>
              <a:cxn ang="0">
                <a:pos x="T4" y="T5"/>
              </a:cxn>
            </a:cxnLst>
            <a:rect l="0" t="0" r="r" b="b"/>
            <a:pathLst>
              <a:path w="38" h="29">
                <a:moveTo>
                  <a:pt x="12" y="3"/>
                </a:moveTo>
                <a:cubicBezTo>
                  <a:pt x="34" y="0"/>
                  <a:pt x="38" y="26"/>
                  <a:pt x="15" y="29"/>
                </a:cubicBezTo>
                <a:cubicBezTo>
                  <a:pt x="4" y="23"/>
                  <a:pt x="0" y="9"/>
                  <a:pt x="12"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94" name="Freeform 17">
            <a:extLst>
              <a:ext uri="{FF2B5EF4-FFF2-40B4-BE49-F238E27FC236}">
                <a16:creationId xmlns:a16="http://schemas.microsoft.com/office/drawing/2014/main" id="{DA575FF7-EDF7-45DE-B1EC-25D3460A9F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723310" y="5232465"/>
            <a:ext cx="94821" cy="69362"/>
          </a:xfrm>
          <a:custGeom>
            <a:avLst/>
            <a:gdLst>
              <a:gd name="T0" fmla="*/ 13 w 29"/>
              <a:gd name="T1" fmla="*/ 0 h 23"/>
              <a:gd name="T2" fmla="*/ 13 w 29"/>
              <a:gd name="T3" fmla="*/ 23 h 23"/>
              <a:gd name="T4" fmla="*/ 13 w 29"/>
              <a:gd name="T5" fmla="*/ 0 h 23"/>
            </a:gdLst>
            <a:ahLst/>
            <a:cxnLst>
              <a:cxn ang="0">
                <a:pos x="T0" y="T1"/>
              </a:cxn>
              <a:cxn ang="0">
                <a:pos x="T2" y="T3"/>
              </a:cxn>
              <a:cxn ang="0">
                <a:pos x="T4" y="T5"/>
              </a:cxn>
            </a:cxnLst>
            <a:rect l="0" t="0" r="r" b="b"/>
            <a:pathLst>
              <a:path w="29" h="23">
                <a:moveTo>
                  <a:pt x="13" y="0"/>
                </a:moveTo>
                <a:cubicBezTo>
                  <a:pt x="27" y="0"/>
                  <a:pt x="29" y="22"/>
                  <a:pt x="13" y="23"/>
                </a:cubicBezTo>
                <a:cubicBezTo>
                  <a:pt x="2" y="22"/>
                  <a:pt x="0" y="2"/>
                  <a:pt x="1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96" name="Freeform 34">
            <a:extLst>
              <a:ext uri="{FF2B5EF4-FFF2-40B4-BE49-F238E27FC236}">
                <a16:creationId xmlns:a16="http://schemas.microsoft.com/office/drawing/2014/main" id="{B49F6C6F-5F66-427C-85F0-D7FC301566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465909" y="5344759"/>
            <a:ext cx="134697" cy="84051"/>
          </a:xfrm>
          <a:custGeom>
            <a:avLst/>
            <a:gdLst>
              <a:gd name="T0" fmla="*/ 22 w 41"/>
              <a:gd name="T1" fmla="*/ 0 h 28"/>
              <a:gd name="T2" fmla="*/ 8 w 41"/>
              <a:gd name="T3" fmla="*/ 21 h 28"/>
              <a:gd name="T4" fmla="*/ 22 w 41"/>
              <a:gd name="T5" fmla="*/ 0 h 28"/>
            </a:gdLst>
            <a:ahLst/>
            <a:cxnLst>
              <a:cxn ang="0">
                <a:pos x="T0" y="T1"/>
              </a:cxn>
              <a:cxn ang="0">
                <a:pos x="T2" y="T3"/>
              </a:cxn>
              <a:cxn ang="0">
                <a:pos x="T4" y="T5"/>
              </a:cxn>
            </a:cxnLst>
            <a:rect l="0" t="0" r="r" b="b"/>
            <a:pathLst>
              <a:path w="41" h="28">
                <a:moveTo>
                  <a:pt x="22" y="0"/>
                </a:moveTo>
                <a:cubicBezTo>
                  <a:pt x="41" y="13"/>
                  <a:pt x="24" y="28"/>
                  <a:pt x="8" y="21"/>
                </a:cubicBezTo>
                <a:cubicBezTo>
                  <a:pt x="0" y="8"/>
                  <a:pt x="8" y="0"/>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98" name="Freeform 42">
            <a:extLst>
              <a:ext uri="{FF2B5EF4-FFF2-40B4-BE49-F238E27FC236}">
                <a16:creationId xmlns:a16="http://schemas.microsoft.com/office/drawing/2014/main" id="{DF0B6371-285D-459E-9F09-3100F1162D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421866" y="5556672"/>
            <a:ext cx="144445" cy="97107"/>
          </a:xfrm>
          <a:custGeom>
            <a:avLst/>
            <a:gdLst>
              <a:gd name="T0" fmla="*/ 31 w 44"/>
              <a:gd name="T1" fmla="*/ 1 h 32"/>
              <a:gd name="T2" fmla="*/ 43 w 44"/>
              <a:gd name="T3" fmla="*/ 16 h 32"/>
              <a:gd name="T4" fmla="*/ 31 w 44"/>
              <a:gd name="T5" fmla="*/ 1 h 32"/>
            </a:gdLst>
            <a:ahLst/>
            <a:cxnLst>
              <a:cxn ang="0">
                <a:pos x="T0" y="T1"/>
              </a:cxn>
              <a:cxn ang="0">
                <a:pos x="T2" y="T3"/>
              </a:cxn>
              <a:cxn ang="0">
                <a:pos x="T4" y="T5"/>
              </a:cxn>
            </a:cxnLst>
            <a:rect l="0" t="0" r="r" b="b"/>
            <a:pathLst>
              <a:path w="44" h="32">
                <a:moveTo>
                  <a:pt x="31" y="1"/>
                </a:moveTo>
                <a:cubicBezTo>
                  <a:pt x="40" y="0"/>
                  <a:pt x="44" y="8"/>
                  <a:pt x="43" y="16"/>
                </a:cubicBezTo>
                <a:cubicBezTo>
                  <a:pt x="29" y="32"/>
                  <a:pt x="0" y="7"/>
                  <a:pt x="3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00" name="Freeform 21">
            <a:extLst>
              <a:ext uri="{FF2B5EF4-FFF2-40B4-BE49-F238E27FC236}">
                <a16:creationId xmlns:a16="http://schemas.microsoft.com/office/drawing/2014/main" id="{37DE214F-B280-4CEC-BB13-EAD3680ED0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695829" y="5451986"/>
            <a:ext cx="140901" cy="102819"/>
          </a:xfrm>
          <a:custGeom>
            <a:avLst/>
            <a:gdLst>
              <a:gd name="T0" fmla="*/ 24 w 43"/>
              <a:gd name="T1" fmla="*/ 0 h 34"/>
              <a:gd name="T2" fmla="*/ 14 w 43"/>
              <a:gd name="T3" fmla="*/ 23 h 34"/>
              <a:gd name="T4" fmla="*/ 24 w 43"/>
              <a:gd name="T5" fmla="*/ 0 h 34"/>
            </a:gdLst>
            <a:ahLst/>
            <a:cxnLst>
              <a:cxn ang="0">
                <a:pos x="T0" y="T1"/>
              </a:cxn>
              <a:cxn ang="0">
                <a:pos x="T2" y="T3"/>
              </a:cxn>
              <a:cxn ang="0">
                <a:pos x="T4" y="T5"/>
              </a:cxn>
            </a:cxnLst>
            <a:rect l="0" t="0" r="r" b="b"/>
            <a:pathLst>
              <a:path w="43" h="34">
                <a:moveTo>
                  <a:pt x="24" y="0"/>
                </a:moveTo>
                <a:cubicBezTo>
                  <a:pt x="43" y="3"/>
                  <a:pt x="28" y="34"/>
                  <a:pt x="14" y="23"/>
                </a:cubicBezTo>
                <a:cubicBezTo>
                  <a:pt x="0" y="28"/>
                  <a:pt x="4" y="5"/>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02" name="Freeform 45">
            <a:extLst>
              <a:ext uri="{FF2B5EF4-FFF2-40B4-BE49-F238E27FC236}">
                <a16:creationId xmlns:a16="http://schemas.microsoft.com/office/drawing/2014/main" id="{A8AC4DA6-6B9C-49E5-8440-534D328493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403505" y="5796626"/>
            <a:ext cx="144445" cy="102819"/>
          </a:xfrm>
          <a:custGeom>
            <a:avLst/>
            <a:gdLst>
              <a:gd name="T0" fmla="*/ 31 w 44"/>
              <a:gd name="T1" fmla="*/ 0 h 34"/>
              <a:gd name="T2" fmla="*/ 42 w 44"/>
              <a:gd name="T3" fmla="*/ 19 h 34"/>
              <a:gd name="T4" fmla="*/ 31 w 44"/>
              <a:gd name="T5" fmla="*/ 0 h 34"/>
            </a:gdLst>
            <a:ahLst/>
            <a:cxnLst>
              <a:cxn ang="0">
                <a:pos x="T0" y="T1"/>
              </a:cxn>
              <a:cxn ang="0">
                <a:pos x="T2" y="T3"/>
              </a:cxn>
              <a:cxn ang="0">
                <a:pos x="T4" y="T5"/>
              </a:cxn>
            </a:cxnLst>
            <a:rect l="0" t="0" r="r" b="b"/>
            <a:pathLst>
              <a:path w="44" h="34">
                <a:moveTo>
                  <a:pt x="31" y="0"/>
                </a:moveTo>
                <a:cubicBezTo>
                  <a:pt x="39" y="0"/>
                  <a:pt x="44" y="12"/>
                  <a:pt x="42" y="19"/>
                </a:cubicBezTo>
                <a:cubicBezTo>
                  <a:pt x="25" y="34"/>
                  <a:pt x="0" y="8"/>
                  <a:pt x="3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04" name="Freeform 21">
            <a:extLst>
              <a:ext uri="{FF2B5EF4-FFF2-40B4-BE49-F238E27FC236}">
                <a16:creationId xmlns:a16="http://schemas.microsoft.com/office/drawing/2014/main" id="{86C6FD8B-38A7-4391-B64F-BAB9F6CD28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671302" y="5703580"/>
            <a:ext cx="140901" cy="102819"/>
          </a:xfrm>
          <a:custGeom>
            <a:avLst/>
            <a:gdLst>
              <a:gd name="T0" fmla="*/ 24 w 43"/>
              <a:gd name="T1" fmla="*/ 0 h 34"/>
              <a:gd name="T2" fmla="*/ 14 w 43"/>
              <a:gd name="T3" fmla="*/ 23 h 34"/>
              <a:gd name="T4" fmla="*/ 24 w 43"/>
              <a:gd name="T5" fmla="*/ 0 h 34"/>
            </a:gdLst>
            <a:ahLst/>
            <a:cxnLst>
              <a:cxn ang="0">
                <a:pos x="T0" y="T1"/>
              </a:cxn>
              <a:cxn ang="0">
                <a:pos x="T2" y="T3"/>
              </a:cxn>
              <a:cxn ang="0">
                <a:pos x="T4" y="T5"/>
              </a:cxn>
            </a:cxnLst>
            <a:rect l="0" t="0" r="r" b="b"/>
            <a:pathLst>
              <a:path w="43" h="34">
                <a:moveTo>
                  <a:pt x="24" y="0"/>
                </a:moveTo>
                <a:cubicBezTo>
                  <a:pt x="43" y="3"/>
                  <a:pt x="28" y="34"/>
                  <a:pt x="14" y="23"/>
                </a:cubicBezTo>
                <a:cubicBezTo>
                  <a:pt x="0" y="28"/>
                  <a:pt x="4" y="5"/>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06" name="Freeform 29">
            <a:extLst>
              <a:ext uri="{FF2B5EF4-FFF2-40B4-BE49-F238E27FC236}">
                <a16:creationId xmlns:a16="http://schemas.microsoft.com/office/drawing/2014/main" id="{82BD40BF-F1BD-4E72-A73A-B1F966AC05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652185" y="5857224"/>
            <a:ext cx="118747" cy="120771"/>
          </a:xfrm>
          <a:custGeom>
            <a:avLst/>
            <a:gdLst>
              <a:gd name="T0" fmla="*/ 16 w 36"/>
              <a:gd name="T1" fmla="*/ 4 h 40"/>
              <a:gd name="T2" fmla="*/ 34 w 36"/>
              <a:gd name="T3" fmla="*/ 15 h 40"/>
              <a:gd name="T4" fmla="*/ 16 w 36"/>
              <a:gd name="T5" fmla="*/ 4 h 40"/>
            </a:gdLst>
            <a:ahLst/>
            <a:cxnLst>
              <a:cxn ang="0">
                <a:pos x="T0" y="T1"/>
              </a:cxn>
              <a:cxn ang="0">
                <a:pos x="T2" y="T3"/>
              </a:cxn>
              <a:cxn ang="0">
                <a:pos x="T4" y="T5"/>
              </a:cxn>
            </a:cxnLst>
            <a:rect l="0" t="0" r="r" b="b"/>
            <a:pathLst>
              <a:path w="36" h="40">
                <a:moveTo>
                  <a:pt x="16" y="4"/>
                </a:moveTo>
                <a:cubicBezTo>
                  <a:pt x="36" y="5"/>
                  <a:pt x="33" y="0"/>
                  <a:pt x="34" y="15"/>
                </a:cubicBezTo>
                <a:cubicBezTo>
                  <a:pt x="34" y="40"/>
                  <a:pt x="0" y="22"/>
                  <a:pt x="16" y="4"/>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08" name="Freeform 36">
            <a:extLst>
              <a:ext uri="{FF2B5EF4-FFF2-40B4-BE49-F238E27FC236}">
                <a16:creationId xmlns:a16="http://schemas.microsoft.com/office/drawing/2014/main" id="{A9DAC09B-4C12-4105-A208-6272BB68A3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433698" y="6006648"/>
            <a:ext cx="144445" cy="102819"/>
          </a:xfrm>
          <a:custGeom>
            <a:avLst/>
            <a:gdLst>
              <a:gd name="T0" fmla="*/ 31 w 44"/>
              <a:gd name="T1" fmla="*/ 1 h 34"/>
              <a:gd name="T2" fmla="*/ 25 w 44"/>
              <a:gd name="T3" fmla="*/ 22 h 34"/>
              <a:gd name="T4" fmla="*/ 31 w 44"/>
              <a:gd name="T5" fmla="*/ 1 h 34"/>
            </a:gdLst>
            <a:ahLst/>
            <a:cxnLst>
              <a:cxn ang="0">
                <a:pos x="T0" y="T1"/>
              </a:cxn>
              <a:cxn ang="0">
                <a:pos x="T2" y="T3"/>
              </a:cxn>
              <a:cxn ang="0">
                <a:pos x="T4" y="T5"/>
              </a:cxn>
            </a:cxnLst>
            <a:rect l="0" t="0" r="r" b="b"/>
            <a:pathLst>
              <a:path w="44" h="34">
                <a:moveTo>
                  <a:pt x="31" y="1"/>
                </a:moveTo>
                <a:cubicBezTo>
                  <a:pt x="44" y="3"/>
                  <a:pt x="38" y="34"/>
                  <a:pt x="25" y="22"/>
                </a:cubicBezTo>
                <a:cubicBezTo>
                  <a:pt x="0" y="28"/>
                  <a:pt x="14" y="0"/>
                  <a:pt x="3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10" name="Freeform 41">
            <a:extLst>
              <a:ext uri="{FF2B5EF4-FFF2-40B4-BE49-F238E27FC236}">
                <a16:creationId xmlns:a16="http://schemas.microsoft.com/office/drawing/2014/main" id="{78F0A347-07AD-473D-8B2A-0BCB7052B0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433698" y="6238656"/>
            <a:ext cx="144445" cy="78339"/>
          </a:xfrm>
          <a:custGeom>
            <a:avLst/>
            <a:gdLst>
              <a:gd name="T0" fmla="*/ 29 w 44"/>
              <a:gd name="T1" fmla="*/ 0 h 26"/>
              <a:gd name="T2" fmla="*/ 26 w 44"/>
              <a:gd name="T3" fmla="*/ 26 h 26"/>
              <a:gd name="T4" fmla="*/ 29 w 44"/>
              <a:gd name="T5" fmla="*/ 0 h 26"/>
            </a:gdLst>
            <a:ahLst/>
            <a:cxnLst>
              <a:cxn ang="0">
                <a:pos x="T0" y="T1"/>
              </a:cxn>
              <a:cxn ang="0">
                <a:pos x="T2" y="T3"/>
              </a:cxn>
              <a:cxn ang="0">
                <a:pos x="T4" y="T5"/>
              </a:cxn>
            </a:cxnLst>
            <a:rect l="0" t="0" r="r" b="b"/>
            <a:pathLst>
              <a:path w="44" h="26">
                <a:moveTo>
                  <a:pt x="29" y="0"/>
                </a:moveTo>
                <a:cubicBezTo>
                  <a:pt x="44" y="3"/>
                  <a:pt x="40" y="22"/>
                  <a:pt x="26" y="26"/>
                </a:cubicBezTo>
                <a:cubicBezTo>
                  <a:pt x="0" y="25"/>
                  <a:pt x="11" y="6"/>
                  <a:pt x="2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12" name="Freeform 31">
            <a:extLst>
              <a:ext uri="{FF2B5EF4-FFF2-40B4-BE49-F238E27FC236}">
                <a16:creationId xmlns:a16="http://schemas.microsoft.com/office/drawing/2014/main" id="{D2AC5002-A2D0-40F1-9843-C1FDB8F148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683881" y="6143073"/>
            <a:ext cx="131153" cy="72626"/>
          </a:xfrm>
          <a:custGeom>
            <a:avLst/>
            <a:gdLst>
              <a:gd name="T0" fmla="*/ 24 w 40"/>
              <a:gd name="T1" fmla="*/ 0 h 24"/>
              <a:gd name="T2" fmla="*/ 25 w 40"/>
              <a:gd name="T3" fmla="*/ 24 h 24"/>
              <a:gd name="T4" fmla="*/ 24 w 40"/>
              <a:gd name="T5" fmla="*/ 0 h 24"/>
            </a:gdLst>
            <a:ahLst/>
            <a:cxnLst>
              <a:cxn ang="0">
                <a:pos x="T0" y="T1"/>
              </a:cxn>
              <a:cxn ang="0">
                <a:pos x="T2" y="T3"/>
              </a:cxn>
              <a:cxn ang="0">
                <a:pos x="T4" y="T5"/>
              </a:cxn>
            </a:cxnLst>
            <a:rect l="0" t="0" r="r" b="b"/>
            <a:pathLst>
              <a:path w="40" h="24">
                <a:moveTo>
                  <a:pt x="24" y="0"/>
                </a:moveTo>
                <a:cubicBezTo>
                  <a:pt x="40" y="0"/>
                  <a:pt x="38" y="20"/>
                  <a:pt x="25" y="24"/>
                </a:cubicBezTo>
                <a:cubicBezTo>
                  <a:pt x="0" y="22"/>
                  <a:pt x="6" y="4"/>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14" name="Freeform 30">
            <a:extLst>
              <a:ext uri="{FF2B5EF4-FFF2-40B4-BE49-F238E27FC236}">
                <a16:creationId xmlns:a16="http://schemas.microsoft.com/office/drawing/2014/main" id="{82F66625-1293-49F8-B4A8-66FBB5E37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a:off x="10432793" y="6363663"/>
            <a:ext cx="9748" cy="5712"/>
          </a:xfrm>
          <a:custGeom>
            <a:avLst/>
            <a:gdLst>
              <a:gd name="T0" fmla="*/ 1 w 3"/>
              <a:gd name="T1" fmla="*/ 0 h 2"/>
              <a:gd name="T2" fmla="*/ 2 w 3"/>
              <a:gd name="T3" fmla="*/ 2 h 2"/>
              <a:gd name="T4" fmla="*/ 1 w 3"/>
              <a:gd name="T5" fmla="*/ 0 h 2"/>
            </a:gdLst>
            <a:ahLst/>
            <a:cxnLst>
              <a:cxn ang="0">
                <a:pos x="T0" y="T1"/>
              </a:cxn>
              <a:cxn ang="0">
                <a:pos x="T2" y="T3"/>
              </a:cxn>
              <a:cxn ang="0">
                <a:pos x="T4" y="T5"/>
              </a:cxn>
            </a:cxnLst>
            <a:rect l="0" t="0" r="r" b="b"/>
            <a:pathLst>
              <a:path w="3" h="2">
                <a:moveTo>
                  <a:pt x="1" y="0"/>
                </a:moveTo>
                <a:cubicBezTo>
                  <a:pt x="2" y="1"/>
                  <a:pt x="3" y="2"/>
                  <a:pt x="2" y="2"/>
                </a:cubicBezTo>
                <a:cubicBezTo>
                  <a:pt x="1" y="2"/>
                  <a:pt x="0" y="1"/>
                  <a:pt x="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6" name="Freeform 41">
            <a:extLst>
              <a:ext uri="{FF2B5EF4-FFF2-40B4-BE49-F238E27FC236}">
                <a16:creationId xmlns:a16="http://schemas.microsoft.com/office/drawing/2014/main" id="{2F2D3D2D-40ED-4E9D-951B-1D2ABFB63D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0183709" y="6304963"/>
            <a:ext cx="144445" cy="78339"/>
          </a:xfrm>
          <a:custGeom>
            <a:avLst/>
            <a:gdLst>
              <a:gd name="T0" fmla="*/ 29 w 44"/>
              <a:gd name="T1" fmla="*/ 0 h 26"/>
              <a:gd name="T2" fmla="*/ 26 w 44"/>
              <a:gd name="T3" fmla="*/ 26 h 26"/>
              <a:gd name="T4" fmla="*/ 29 w 44"/>
              <a:gd name="T5" fmla="*/ 0 h 26"/>
            </a:gdLst>
            <a:ahLst/>
            <a:cxnLst>
              <a:cxn ang="0">
                <a:pos x="T0" y="T1"/>
              </a:cxn>
              <a:cxn ang="0">
                <a:pos x="T2" y="T3"/>
              </a:cxn>
              <a:cxn ang="0">
                <a:pos x="T4" y="T5"/>
              </a:cxn>
            </a:cxnLst>
            <a:rect l="0" t="0" r="r" b="b"/>
            <a:pathLst>
              <a:path w="44" h="26">
                <a:moveTo>
                  <a:pt x="29" y="0"/>
                </a:moveTo>
                <a:cubicBezTo>
                  <a:pt x="44" y="3"/>
                  <a:pt x="40" y="22"/>
                  <a:pt x="26" y="26"/>
                </a:cubicBezTo>
                <a:cubicBezTo>
                  <a:pt x="0" y="25"/>
                  <a:pt x="11" y="6"/>
                  <a:pt x="2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18" name="Freeform 80">
            <a:extLst>
              <a:ext uri="{FF2B5EF4-FFF2-40B4-BE49-F238E27FC236}">
                <a16:creationId xmlns:a16="http://schemas.microsoft.com/office/drawing/2014/main" id="{531A6EAF-4C9B-4C79-AFB3-C3EA7B892B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a:off x="9956946" y="6458535"/>
            <a:ext cx="124951" cy="66098"/>
          </a:xfrm>
          <a:custGeom>
            <a:avLst/>
            <a:gdLst>
              <a:gd name="T0" fmla="*/ 21 w 38"/>
              <a:gd name="T1" fmla="*/ 0 h 22"/>
              <a:gd name="T2" fmla="*/ 21 w 38"/>
              <a:gd name="T3" fmla="*/ 22 h 22"/>
              <a:gd name="T4" fmla="*/ 21 w 38"/>
              <a:gd name="T5" fmla="*/ 0 h 22"/>
            </a:gdLst>
            <a:ahLst/>
            <a:cxnLst>
              <a:cxn ang="0">
                <a:pos x="T0" y="T1"/>
              </a:cxn>
              <a:cxn ang="0">
                <a:pos x="T2" y="T3"/>
              </a:cxn>
              <a:cxn ang="0">
                <a:pos x="T4" y="T5"/>
              </a:cxn>
            </a:cxnLst>
            <a:rect l="0" t="0" r="r" b="b"/>
            <a:pathLst>
              <a:path w="38" h="22">
                <a:moveTo>
                  <a:pt x="21" y="0"/>
                </a:moveTo>
                <a:cubicBezTo>
                  <a:pt x="37" y="2"/>
                  <a:pt x="38" y="20"/>
                  <a:pt x="21" y="22"/>
                </a:cubicBezTo>
                <a:cubicBezTo>
                  <a:pt x="9" y="16"/>
                  <a:pt x="0" y="6"/>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220" name="Group 219">
            <a:extLst>
              <a:ext uri="{FF2B5EF4-FFF2-40B4-BE49-F238E27FC236}">
                <a16:creationId xmlns:a16="http://schemas.microsoft.com/office/drawing/2014/main" id="{FE88D089-7D31-4843-BA13-7413817400E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391337" y="6285707"/>
            <a:ext cx="108531" cy="502457"/>
            <a:chOff x="11345347" y="391973"/>
            <a:chExt cx="108531" cy="502457"/>
          </a:xfrm>
          <a:solidFill>
            <a:schemeClr val="bg2">
              <a:lumMod val="90000"/>
            </a:schemeClr>
          </a:solidFill>
        </p:grpSpPr>
        <p:sp>
          <p:nvSpPr>
            <p:cNvPr id="221" name="Freeform 43">
              <a:extLst>
                <a:ext uri="{FF2B5EF4-FFF2-40B4-BE49-F238E27FC236}">
                  <a16:creationId xmlns:a16="http://schemas.microsoft.com/office/drawing/2014/main" id="{CB4C527A-3F12-4985-84B9-7BDD336336D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35585" y="785113"/>
              <a:ext cx="143559" cy="75075"/>
            </a:xfrm>
            <a:custGeom>
              <a:avLst/>
              <a:gdLst>
                <a:gd name="T0" fmla="*/ 28 w 44"/>
                <a:gd name="T1" fmla="*/ 0 h 25"/>
                <a:gd name="T2" fmla="*/ 25 w 44"/>
                <a:gd name="T3" fmla="*/ 25 h 25"/>
                <a:gd name="T4" fmla="*/ 28 w 44"/>
                <a:gd name="T5" fmla="*/ 0 h 25"/>
              </a:gdLst>
              <a:ahLst/>
              <a:cxnLst>
                <a:cxn ang="0">
                  <a:pos x="T0" y="T1"/>
                </a:cxn>
                <a:cxn ang="0">
                  <a:pos x="T2" y="T3"/>
                </a:cxn>
                <a:cxn ang="0">
                  <a:pos x="T4" y="T5"/>
                </a:cxn>
              </a:cxnLst>
              <a:rect l="0" t="0" r="r" b="b"/>
              <a:pathLst>
                <a:path w="44" h="25">
                  <a:moveTo>
                    <a:pt x="28" y="0"/>
                  </a:moveTo>
                  <a:cubicBezTo>
                    <a:pt x="44" y="2"/>
                    <a:pt x="38" y="22"/>
                    <a:pt x="25" y="25"/>
                  </a:cubicBezTo>
                  <a:cubicBezTo>
                    <a:pt x="0" y="25"/>
                    <a:pt x="9" y="5"/>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22" name="Freeform 52">
              <a:extLst>
                <a:ext uri="{FF2B5EF4-FFF2-40B4-BE49-F238E27FC236}">
                  <a16:creationId xmlns:a16="http://schemas.microsoft.com/office/drawing/2014/main" id="{AFFDF367-1403-43D5-A6CD-1041111E053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53703" y="410545"/>
              <a:ext cx="118747" cy="81603"/>
            </a:xfrm>
            <a:custGeom>
              <a:avLst/>
              <a:gdLst>
                <a:gd name="T0" fmla="*/ 21 w 36"/>
                <a:gd name="T1" fmla="*/ 0 h 27"/>
                <a:gd name="T2" fmla="*/ 22 w 36"/>
                <a:gd name="T3" fmla="*/ 27 h 27"/>
                <a:gd name="T4" fmla="*/ 21 w 36"/>
                <a:gd name="T5" fmla="*/ 0 h 27"/>
              </a:gdLst>
              <a:ahLst/>
              <a:cxnLst>
                <a:cxn ang="0">
                  <a:pos x="T0" y="T1"/>
                </a:cxn>
                <a:cxn ang="0">
                  <a:pos x="T2" y="T3"/>
                </a:cxn>
                <a:cxn ang="0">
                  <a:pos x="T4" y="T5"/>
                </a:cxn>
              </a:cxnLst>
              <a:rect l="0" t="0" r="r" b="b"/>
              <a:pathLst>
                <a:path w="36" h="27">
                  <a:moveTo>
                    <a:pt x="21" y="0"/>
                  </a:moveTo>
                  <a:cubicBezTo>
                    <a:pt x="33" y="3"/>
                    <a:pt x="36" y="23"/>
                    <a:pt x="22" y="27"/>
                  </a:cubicBezTo>
                  <a:cubicBezTo>
                    <a:pt x="3" y="25"/>
                    <a:pt x="0" y="1"/>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23" name="Freeform 54">
              <a:extLst>
                <a:ext uri="{FF2B5EF4-FFF2-40B4-BE49-F238E27FC236}">
                  <a16:creationId xmlns:a16="http://schemas.microsoft.com/office/drawing/2014/main" id="{6FCAC9B5-B6E5-4D9F-A55F-8F163951531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30631" y="574173"/>
              <a:ext cx="134697" cy="105266"/>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sp>
        <p:nvSpPr>
          <p:cNvPr id="225" name="Freeform 53">
            <a:extLst>
              <a:ext uri="{FF2B5EF4-FFF2-40B4-BE49-F238E27FC236}">
                <a16:creationId xmlns:a16="http://schemas.microsoft.com/office/drawing/2014/main" id="{ADEE2F84-77C4-4BF6-A992-F3580150C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a:off x="10651623" y="6330035"/>
            <a:ext cx="127608" cy="79154"/>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7" name="Freeform 49">
            <a:extLst>
              <a:ext uri="{FF2B5EF4-FFF2-40B4-BE49-F238E27FC236}">
                <a16:creationId xmlns:a16="http://schemas.microsoft.com/office/drawing/2014/main" id="{F418FE72-A2EC-4458-80BE-814B14FC89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404580" y="6467871"/>
            <a:ext cx="127608" cy="81603"/>
          </a:xfrm>
          <a:custGeom>
            <a:avLst/>
            <a:gdLst>
              <a:gd name="T0" fmla="*/ 21 w 39"/>
              <a:gd name="T1" fmla="*/ 2 h 27"/>
              <a:gd name="T2" fmla="*/ 26 w 39"/>
              <a:gd name="T3" fmla="*/ 24 h 27"/>
              <a:gd name="T4" fmla="*/ 21 w 39"/>
              <a:gd name="T5" fmla="*/ 2 h 27"/>
            </a:gdLst>
            <a:ahLst/>
            <a:cxnLst>
              <a:cxn ang="0">
                <a:pos x="T0" y="T1"/>
              </a:cxn>
              <a:cxn ang="0">
                <a:pos x="T2" y="T3"/>
              </a:cxn>
              <a:cxn ang="0">
                <a:pos x="T4" y="T5"/>
              </a:cxn>
            </a:cxnLst>
            <a:rect l="0" t="0" r="r" b="b"/>
            <a:pathLst>
              <a:path w="39" h="27">
                <a:moveTo>
                  <a:pt x="21" y="2"/>
                </a:moveTo>
                <a:cubicBezTo>
                  <a:pt x="36" y="0"/>
                  <a:pt x="39" y="17"/>
                  <a:pt x="26" y="24"/>
                </a:cubicBezTo>
                <a:cubicBezTo>
                  <a:pt x="8" y="27"/>
                  <a:pt x="0" y="9"/>
                  <a:pt x="21"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29" name="Freeform 25">
            <a:extLst>
              <a:ext uri="{FF2B5EF4-FFF2-40B4-BE49-F238E27FC236}">
                <a16:creationId xmlns:a16="http://schemas.microsoft.com/office/drawing/2014/main" id="{92F34A59-AB56-46B5-AF61-7AA6AB5CE4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651963" y="6383779"/>
            <a:ext cx="134697" cy="93843"/>
          </a:xfrm>
          <a:custGeom>
            <a:avLst/>
            <a:gdLst>
              <a:gd name="T0" fmla="*/ 23 w 41"/>
              <a:gd name="T1" fmla="*/ 0 h 31"/>
              <a:gd name="T2" fmla="*/ 17 w 41"/>
              <a:gd name="T3" fmla="*/ 25 h 31"/>
              <a:gd name="T4" fmla="*/ 23 w 41"/>
              <a:gd name="T5" fmla="*/ 0 h 31"/>
            </a:gdLst>
            <a:ahLst/>
            <a:cxnLst>
              <a:cxn ang="0">
                <a:pos x="T0" y="T1"/>
              </a:cxn>
              <a:cxn ang="0">
                <a:pos x="T2" y="T3"/>
              </a:cxn>
              <a:cxn ang="0">
                <a:pos x="T4" y="T5"/>
              </a:cxn>
            </a:cxnLst>
            <a:rect l="0" t="0" r="r" b="b"/>
            <a:pathLst>
              <a:path w="41" h="31">
                <a:moveTo>
                  <a:pt x="23" y="0"/>
                </a:moveTo>
                <a:cubicBezTo>
                  <a:pt x="40" y="1"/>
                  <a:pt x="41" y="31"/>
                  <a:pt x="17" y="25"/>
                </a:cubicBezTo>
                <a:cubicBezTo>
                  <a:pt x="0" y="7"/>
                  <a:pt x="17" y="4"/>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31" name="Freeform 51">
            <a:extLst>
              <a:ext uri="{FF2B5EF4-FFF2-40B4-BE49-F238E27FC236}">
                <a16:creationId xmlns:a16="http://schemas.microsoft.com/office/drawing/2014/main" id="{C48521E4-6E2E-47D3-95FA-B3C4A1729C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a:off x="10669053" y="6511281"/>
            <a:ext cx="115202" cy="90579"/>
          </a:xfrm>
          <a:custGeom>
            <a:avLst/>
            <a:gdLst>
              <a:gd name="T0" fmla="*/ 19 w 35"/>
              <a:gd name="T1" fmla="*/ 0 h 30"/>
              <a:gd name="T2" fmla="*/ 33 w 35"/>
              <a:gd name="T3" fmla="*/ 15 h 30"/>
              <a:gd name="T4" fmla="*/ 25 w 35"/>
              <a:gd name="T5" fmla="*/ 19 h 30"/>
              <a:gd name="T6" fmla="*/ 19 w 35"/>
              <a:gd name="T7" fmla="*/ 0 h 30"/>
            </a:gdLst>
            <a:ahLst/>
            <a:cxnLst>
              <a:cxn ang="0">
                <a:pos x="T0" y="T1"/>
              </a:cxn>
              <a:cxn ang="0">
                <a:pos x="T2" y="T3"/>
              </a:cxn>
              <a:cxn ang="0">
                <a:pos x="T4" y="T5"/>
              </a:cxn>
              <a:cxn ang="0">
                <a:pos x="T6" y="T7"/>
              </a:cxn>
            </a:cxnLst>
            <a:rect l="0" t="0" r="r" b="b"/>
            <a:pathLst>
              <a:path w="35" h="30">
                <a:moveTo>
                  <a:pt x="19" y="0"/>
                </a:moveTo>
                <a:cubicBezTo>
                  <a:pt x="26" y="0"/>
                  <a:pt x="35" y="8"/>
                  <a:pt x="33" y="15"/>
                </a:cubicBezTo>
                <a:cubicBezTo>
                  <a:pt x="30" y="12"/>
                  <a:pt x="27" y="17"/>
                  <a:pt x="25" y="19"/>
                </a:cubicBezTo>
                <a:cubicBezTo>
                  <a:pt x="7" y="30"/>
                  <a:pt x="0" y="5"/>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3" name="Freeform 80">
            <a:extLst>
              <a:ext uri="{FF2B5EF4-FFF2-40B4-BE49-F238E27FC236}">
                <a16:creationId xmlns:a16="http://schemas.microsoft.com/office/drawing/2014/main" id="{9C5D529F-AE3A-4C3A-B074-AF9EE680AF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a:off x="10899702" y="6449675"/>
            <a:ext cx="124951" cy="66098"/>
          </a:xfrm>
          <a:custGeom>
            <a:avLst/>
            <a:gdLst>
              <a:gd name="T0" fmla="*/ 21 w 38"/>
              <a:gd name="T1" fmla="*/ 0 h 22"/>
              <a:gd name="T2" fmla="*/ 21 w 38"/>
              <a:gd name="T3" fmla="*/ 22 h 22"/>
              <a:gd name="T4" fmla="*/ 21 w 38"/>
              <a:gd name="T5" fmla="*/ 0 h 22"/>
            </a:gdLst>
            <a:ahLst/>
            <a:cxnLst>
              <a:cxn ang="0">
                <a:pos x="T0" y="T1"/>
              </a:cxn>
              <a:cxn ang="0">
                <a:pos x="T2" y="T3"/>
              </a:cxn>
              <a:cxn ang="0">
                <a:pos x="T4" y="T5"/>
              </a:cxn>
            </a:cxnLst>
            <a:rect l="0" t="0" r="r" b="b"/>
            <a:pathLst>
              <a:path w="38" h="22">
                <a:moveTo>
                  <a:pt x="21" y="0"/>
                </a:moveTo>
                <a:cubicBezTo>
                  <a:pt x="37" y="2"/>
                  <a:pt x="38" y="20"/>
                  <a:pt x="21" y="22"/>
                </a:cubicBezTo>
                <a:cubicBezTo>
                  <a:pt x="9" y="16"/>
                  <a:pt x="0" y="6"/>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5" name="Freeform 45">
            <a:extLst>
              <a:ext uri="{FF2B5EF4-FFF2-40B4-BE49-F238E27FC236}">
                <a16:creationId xmlns:a16="http://schemas.microsoft.com/office/drawing/2014/main" id="{2F1AE185-70CC-4D11-9A36-C3625448A3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139392" y="6322252"/>
            <a:ext cx="144445" cy="102819"/>
          </a:xfrm>
          <a:custGeom>
            <a:avLst/>
            <a:gdLst>
              <a:gd name="T0" fmla="*/ 31 w 44"/>
              <a:gd name="T1" fmla="*/ 0 h 34"/>
              <a:gd name="T2" fmla="*/ 42 w 44"/>
              <a:gd name="T3" fmla="*/ 19 h 34"/>
              <a:gd name="T4" fmla="*/ 31 w 44"/>
              <a:gd name="T5" fmla="*/ 0 h 34"/>
            </a:gdLst>
            <a:ahLst/>
            <a:cxnLst>
              <a:cxn ang="0">
                <a:pos x="T0" y="T1"/>
              </a:cxn>
              <a:cxn ang="0">
                <a:pos x="T2" y="T3"/>
              </a:cxn>
              <a:cxn ang="0">
                <a:pos x="T4" y="T5"/>
              </a:cxn>
            </a:cxnLst>
            <a:rect l="0" t="0" r="r" b="b"/>
            <a:pathLst>
              <a:path w="44" h="34">
                <a:moveTo>
                  <a:pt x="31" y="0"/>
                </a:moveTo>
                <a:cubicBezTo>
                  <a:pt x="39" y="0"/>
                  <a:pt x="44" y="12"/>
                  <a:pt x="42" y="19"/>
                </a:cubicBezTo>
                <a:cubicBezTo>
                  <a:pt x="25" y="34"/>
                  <a:pt x="0" y="8"/>
                  <a:pt x="3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37" name="Freeform 36">
            <a:extLst>
              <a:ext uri="{FF2B5EF4-FFF2-40B4-BE49-F238E27FC236}">
                <a16:creationId xmlns:a16="http://schemas.microsoft.com/office/drawing/2014/main" id="{9A207E13-2E0B-4268-AA96-26B01FB502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0140920" y="6541256"/>
            <a:ext cx="144445" cy="102819"/>
          </a:xfrm>
          <a:custGeom>
            <a:avLst/>
            <a:gdLst>
              <a:gd name="T0" fmla="*/ 31 w 44"/>
              <a:gd name="T1" fmla="*/ 1 h 34"/>
              <a:gd name="T2" fmla="*/ 25 w 44"/>
              <a:gd name="T3" fmla="*/ 22 h 34"/>
              <a:gd name="T4" fmla="*/ 31 w 44"/>
              <a:gd name="T5" fmla="*/ 1 h 34"/>
            </a:gdLst>
            <a:ahLst/>
            <a:cxnLst>
              <a:cxn ang="0">
                <a:pos x="T0" y="T1"/>
              </a:cxn>
              <a:cxn ang="0">
                <a:pos x="T2" y="T3"/>
              </a:cxn>
              <a:cxn ang="0">
                <a:pos x="T4" y="T5"/>
              </a:cxn>
            </a:cxnLst>
            <a:rect l="0" t="0" r="r" b="b"/>
            <a:pathLst>
              <a:path w="44" h="34">
                <a:moveTo>
                  <a:pt x="31" y="1"/>
                </a:moveTo>
                <a:cubicBezTo>
                  <a:pt x="44" y="3"/>
                  <a:pt x="38" y="34"/>
                  <a:pt x="25" y="22"/>
                </a:cubicBezTo>
                <a:cubicBezTo>
                  <a:pt x="0" y="28"/>
                  <a:pt x="14" y="0"/>
                  <a:pt x="3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39" name="Freeform 112">
            <a:extLst>
              <a:ext uri="{FF2B5EF4-FFF2-40B4-BE49-F238E27FC236}">
                <a16:creationId xmlns:a16="http://schemas.microsoft.com/office/drawing/2014/main" id="{6C5514CF-D0C9-42AF-93A0-6F4EA0DECE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a:off x="9950076" y="6681689"/>
            <a:ext cx="117860"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1" y="1"/>
                  <a:pt x="36" y="24"/>
                  <a:pt x="21" y="27"/>
                </a:cubicBezTo>
                <a:cubicBezTo>
                  <a:pt x="1" y="27"/>
                  <a:pt x="0" y="0"/>
                  <a:pt x="1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1" name="Freeform 108">
            <a:extLst>
              <a:ext uri="{FF2B5EF4-FFF2-40B4-BE49-F238E27FC236}">
                <a16:creationId xmlns:a16="http://schemas.microsoft.com/office/drawing/2014/main" id="{0F29BC51-960A-4E60-BCFA-EF2060A08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a:off x="11177510" y="6567372"/>
            <a:ext cx="121406" cy="90579"/>
          </a:xfrm>
          <a:custGeom>
            <a:avLst/>
            <a:gdLst>
              <a:gd name="T0" fmla="*/ 26 w 37"/>
              <a:gd name="T1" fmla="*/ 1 h 30"/>
              <a:gd name="T2" fmla="*/ 35 w 37"/>
              <a:gd name="T3" fmla="*/ 21 h 30"/>
              <a:gd name="T4" fmla="*/ 26 w 37"/>
              <a:gd name="T5" fmla="*/ 1 h 30"/>
            </a:gdLst>
            <a:ahLst/>
            <a:cxnLst>
              <a:cxn ang="0">
                <a:pos x="T0" y="T1"/>
              </a:cxn>
              <a:cxn ang="0">
                <a:pos x="T2" y="T3"/>
              </a:cxn>
              <a:cxn ang="0">
                <a:pos x="T4" y="T5"/>
              </a:cxn>
            </a:cxnLst>
            <a:rect l="0" t="0" r="r" b="b"/>
            <a:pathLst>
              <a:path w="37" h="30">
                <a:moveTo>
                  <a:pt x="26" y="1"/>
                </a:moveTo>
                <a:cubicBezTo>
                  <a:pt x="35" y="0"/>
                  <a:pt x="37" y="13"/>
                  <a:pt x="35" y="21"/>
                </a:cubicBezTo>
                <a:cubicBezTo>
                  <a:pt x="14" y="30"/>
                  <a:pt x="0" y="8"/>
                  <a:pt x="26"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3" name="Freeform 49">
            <a:extLst>
              <a:ext uri="{FF2B5EF4-FFF2-40B4-BE49-F238E27FC236}">
                <a16:creationId xmlns:a16="http://schemas.microsoft.com/office/drawing/2014/main" id="{884B65B7-89AF-4503-A9AC-5F29929692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0194798" y="6752743"/>
            <a:ext cx="127608" cy="81603"/>
          </a:xfrm>
          <a:custGeom>
            <a:avLst/>
            <a:gdLst>
              <a:gd name="T0" fmla="*/ 21 w 39"/>
              <a:gd name="T1" fmla="*/ 2 h 27"/>
              <a:gd name="T2" fmla="*/ 26 w 39"/>
              <a:gd name="T3" fmla="*/ 24 h 27"/>
              <a:gd name="T4" fmla="*/ 21 w 39"/>
              <a:gd name="T5" fmla="*/ 2 h 27"/>
            </a:gdLst>
            <a:ahLst/>
            <a:cxnLst>
              <a:cxn ang="0">
                <a:pos x="T0" y="T1"/>
              </a:cxn>
              <a:cxn ang="0">
                <a:pos x="T2" y="T3"/>
              </a:cxn>
              <a:cxn ang="0">
                <a:pos x="T4" y="T5"/>
              </a:cxn>
            </a:cxnLst>
            <a:rect l="0" t="0" r="r" b="b"/>
            <a:pathLst>
              <a:path w="39" h="27">
                <a:moveTo>
                  <a:pt x="21" y="2"/>
                </a:moveTo>
                <a:cubicBezTo>
                  <a:pt x="36" y="0"/>
                  <a:pt x="39" y="17"/>
                  <a:pt x="26" y="24"/>
                </a:cubicBezTo>
                <a:cubicBezTo>
                  <a:pt x="8" y="27"/>
                  <a:pt x="0" y="9"/>
                  <a:pt x="21"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45" name="Freeform 43">
            <a:extLst>
              <a:ext uri="{FF2B5EF4-FFF2-40B4-BE49-F238E27FC236}">
                <a16:creationId xmlns:a16="http://schemas.microsoft.com/office/drawing/2014/main" id="{343FBB08-7E5E-4842-823A-8365927A38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a:off x="10650494" y="6758664"/>
            <a:ext cx="143559" cy="75075"/>
          </a:xfrm>
          <a:custGeom>
            <a:avLst/>
            <a:gdLst>
              <a:gd name="T0" fmla="*/ 28 w 44"/>
              <a:gd name="T1" fmla="*/ 0 h 25"/>
              <a:gd name="T2" fmla="*/ 25 w 44"/>
              <a:gd name="T3" fmla="*/ 25 h 25"/>
              <a:gd name="T4" fmla="*/ 28 w 44"/>
              <a:gd name="T5" fmla="*/ 0 h 25"/>
            </a:gdLst>
            <a:ahLst/>
            <a:cxnLst>
              <a:cxn ang="0">
                <a:pos x="T0" y="T1"/>
              </a:cxn>
              <a:cxn ang="0">
                <a:pos x="T2" y="T3"/>
              </a:cxn>
              <a:cxn ang="0">
                <a:pos x="T4" y="T5"/>
              </a:cxn>
            </a:cxnLst>
            <a:rect l="0" t="0" r="r" b="b"/>
            <a:pathLst>
              <a:path w="44" h="25">
                <a:moveTo>
                  <a:pt x="28" y="0"/>
                </a:moveTo>
                <a:cubicBezTo>
                  <a:pt x="44" y="2"/>
                  <a:pt x="38" y="22"/>
                  <a:pt x="25" y="25"/>
                </a:cubicBezTo>
                <a:cubicBezTo>
                  <a:pt x="0" y="25"/>
                  <a:pt x="9" y="5"/>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7" name="Freeform 112">
            <a:extLst>
              <a:ext uri="{FF2B5EF4-FFF2-40B4-BE49-F238E27FC236}">
                <a16:creationId xmlns:a16="http://schemas.microsoft.com/office/drawing/2014/main" id="{6ED35F8F-2963-4AAF-8F71-B483D1B6DE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a:off x="10892832" y="6672829"/>
            <a:ext cx="117860"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1" y="1"/>
                  <a:pt x="36" y="24"/>
                  <a:pt x="21" y="27"/>
                </a:cubicBezTo>
                <a:cubicBezTo>
                  <a:pt x="1" y="27"/>
                  <a:pt x="0" y="0"/>
                  <a:pt x="1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9" name="Freeform 79">
            <a:extLst>
              <a:ext uri="{FF2B5EF4-FFF2-40B4-BE49-F238E27FC236}">
                <a16:creationId xmlns:a16="http://schemas.microsoft.com/office/drawing/2014/main" id="{E38378EE-E9D8-4A34-BADD-F32DE5A8ED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a:off x="11176166" y="6753482"/>
            <a:ext cx="124063" cy="69362"/>
          </a:xfrm>
          <a:custGeom>
            <a:avLst/>
            <a:gdLst>
              <a:gd name="T0" fmla="*/ 20 w 38"/>
              <a:gd name="T1" fmla="*/ 0 h 23"/>
              <a:gd name="T2" fmla="*/ 20 w 38"/>
              <a:gd name="T3" fmla="*/ 22 h 23"/>
              <a:gd name="T4" fmla="*/ 20 w 38"/>
              <a:gd name="T5" fmla="*/ 0 h 23"/>
            </a:gdLst>
            <a:ahLst/>
            <a:cxnLst>
              <a:cxn ang="0">
                <a:pos x="T0" y="T1"/>
              </a:cxn>
              <a:cxn ang="0">
                <a:pos x="T2" y="T3"/>
              </a:cxn>
              <a:cxn ang="0">
                <a:pos x="T4" y="T5"/>
              </a:cxn>
            </a:cxnLst>
            <a:rect l="0" t="0" r="r" b="b"/>
            <a:pathLst>
              <a:path w="38" h="23">
                <a:moveTo>
                  <a:pt x="20" y="0"/>
                </a:moveTo>
                <a:cubicBezTo>
                  <a:pt x="37" y="3"/>
                  <a:pt x="38" y="23"/>
                  <a:pt x="20" y="22"/>
                </a:cubicBezTo>
                <a:cubicBezTo>
                  <a:pt x="8" y="18"/>
                  <a:pt x="0" y="5"/>
                  <a:pt x="2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1" name="Freeform 8">
            <a:extLst>
              <a:ext uri="{FF2B5EF4-FFF2-40B4-BE49-F238E27FC236}">
                <a16:creationId xmlns:a16="http://schemas.microsoft.com/office/drawing/2014/main" id="{C45F416E-2564-4DB1-9631-AE61E3D1C0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435877" y="6678522"/>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53" name="Freeform 106">
            <a:extLst>
              <a:ext uri="{FF2B5EF4-FFF2-40B4-BE49-F238E27FC236}">
                <a16:creationId xmlns:a16="http://schemas.microsoft.com/office/drawing/2014/main" id="{10939842-A485-4585-94CF-830291B6CF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665425" y="6658718"/>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Tree>
    <p:extLst>
      <p:ext uri="{BB962C8B-B14F-4D97-AF65-F5344CB8AC3E}">
        <p14:creationId xmlns:p14="http://schemas.microsoft.com/office/powerpoint/2010/main" val="740641499"/>
      </p:ext>
    </p:extLst>
  </p:cSld>
  <p:clrMapOvr>
    <a:masterClrMapping/>
  </p:clrMapOvr>
  <p:transition spd="med">
    <p:pull/>
  </p:transition>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B7AD46D-E72A-4FA9-A503-9BBF703CB8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D5A33662-C2EA-4FEB-B1D3-625DFCFE2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55580" y="1482696"/>
            <a:ext cx="7880841" cy="364126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0EDD823-DF40-E634-757F-1589EF2D4B67}"/>
              </a:ext>
            </a:extLst>
          </p:cNvPr>
          <p:cNvSpPr>
            <a:spLocks noGrp="1"/>
          </p:cNvSpPr>
          <p:nvPr>
            <p:ph type="ctrTitle"/>
          </p:nvPr>
        </p:nvSpPr>
        <p:spPr>
          <a:xfrm>
            <a:off x="2598996" y="2463092"/>
            <a:ext cx="6983138" cy="1661485"/>
          </a:xfrm>
        </p:spPr>
        <p:txBody>
          <a:bodyPr anchor="ctr">
            <a:normAutofit/>
          </a:bodyPr>
          <a:lstStyle/>
          <a:p>
            <a:r>
              <a:rPr lang="en-GB" dirty="0"/>
              <a:t>Thank you</a:t>
            </a:r>
          </a:p>
        </p:txBody>
      </p:sp>
      <p:grpSp>
        <p:nvGrpSpPr>
          <p:cNvPr id="12" name="Group 11">
            <a:extLst>
              <a:ext uri="{FF2B5EF4-FFF2-40B4-BE49-F238E27FC236}">
                <a16:creationId xmlns:a16="http://schemas.microsoft.com/office/drawing/2014/main" id="{F52F2750-4979-451F-9F82-7CB07DFC4E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013" y="4672191"/>
            <a:ext cx="12132040" cy="1227764"/>
            <a:chOff x="16013" y="4672191"/>
            <a:chExt cx="12132040" cy="1227764"/>
          </a:xfrm>
        </p:grpSpPr>
        <p:sp>
          <p:nvSpPr>
            <p:cNvPr id="13" name="Freeform 6">
              <a:extLst>
                <a:ext uri="{FF2B5EF4-FFF2-40B4-BE49-F238E27FC236}">
                  <a16:creationId xmlns:a16="http://schemas.microsoft.com/office/drawing/2014/main" id="{BB31E6EC-F425-492F-962D-444E7A60465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008065" y="5686940"/>
              <a:ext cx="146874" cy="103369"/>
            </a:xfrm>
            <a:custGeom>
              <a:avLst/>
              <a:gdLst>
                <a:gd name="T0" fmla="*/ 12 w 38"/>
                <a:gd name="T1" fmla="*/ 3 h 29"/>
                <a:gd name="T2" fmla="*/ 15 w 38"/>
                <a:gd name="T3" fmla="*/ 29 h 29"/>
                <a:gd name="T4" fmla="*/ 12 w 38"/>
                <a:gd name="T5" fmla="*/ 3 h 29"/>
              </a:gdLst>
              <a:ahLst/>
              <a:cxnLst>
                <a:cxn ang="0">
                  <a:pos x="T0" y="T1"/>
                </a:cxn>
                <a:cxn ang="0">
                  <a:pos x="T2" y="T3"/>
                </a:cxn>
                <a:cxn ang="0">
                  <a:pos x="T4" y="T5"/>
                </a:cxn>
              </a:cxnLst>
              <a:rect l="0" t="0" r="r" b="b"/>
              <a:pathLst>
                <a:path w="38" h="29">
                  <a:moveTo>
                    <a:pt x="12" y="3"/>
                  </a:moveTo>
                  <a:cubicBezTo>
                    <a:pt x="34" y="0"/>
                    <a:pt x="38" y="26"/>
                    <a:pt x="15" y="29"/>
                  </a:cubicBezTo>
                  <a:cubicBezTo>
                    <a:pt x="4" y="23"/>
                    <a:pt x="0" y="9"/>
                    <a:pt x="12"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79">
              <a:extLst>
                <a:ext uri="{FF2B5EF4-FFF2-40B4-BE49-F238E27FC236}">
                  <a16:creationId xmlns:a16="http://schemas.microsoft.com/office/drawing/2014/main" id="{A237B1DA-F954-43AD-BDCE-8D75C10114F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13186" y="4743883"/>
              <a:ext cx="146874" cy="82115"/>
            </a:xfrm>
            <a:custGeom>
              <a:avLst/>
              <a:gdLst>
                <a:gd name="T0" fmla="*/ 20 w 38"/>
                <a:gd name="T1" fmla="*/ 0 h 23"/>
                <a:gd name="T2" fmla="*/ 20 w 38"/>
                <a:gd name="T3" fmla="*/ 22 h 23"/>
                <a:gd name="T4" fmla="*/ 20 w 38"/>
                <a:gd name="T5" fmla="*/ 0 h 23"/>
              </a:gdLst>
              <a:ahLst/>
              <a:cxnLst>
                <a:cxn ang="0">
                  <a:pos x="T0" y="T1"/>
                </a:cxn>
                <a:cxn ang="0">
                  <a:pos x="T2" y="T3"/>
                </a:cxn>
                <a:cxn ang="0">
                  <a:pos x="T4" y="T5"/>
                </a:cxn>
              </a:cxnLst>
              <a:rect l="0" t="0" r="r" b="b"/>
              <a:pathLst>
                <a:path w="38" h="23">
                  <a:moveTo>
                    <a:pt x="20" y="0"/>
                  </a:moveTo>
                  <a:cubicBezTo>
                    <a:pt x="37" y="3"/>
                    <a:pt x="38" y="23"/>
                    <a:pt x="20" y="22"/>
                  </a:cubicBezTo>
                  <a:cubicBezTo>
                    <a:pt x="8" y="18"/>
                    <a:pt x="0" y="5"/>
                    <a:pt x="2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82">
              <a:extLst>
                <a:ext uri="{FF2B5EF4-FFF2-40B4-BE49-F238E27FC236}">
                  <a16:creationId xmlns:a16="http://schemas.microsoft.com/office/drawing/2014/main" id="{426A3F5E-710F-4787-BC42-3BA6AB09DD3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09989" y="5352857"/>
              <a:ext cx="152120" cy="82115"/>
            </a:xfrm>
            <a:custGeom>
              <a:avLst/>
              <a:gdLst>
                <a:gd name="T0" fmla="*/ 16 w 39"/>
                <a:gd name="T1" fmla="*/ 0 h 23"/>
                <a:gd name="T2" fmla="*/ 10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8"/>
                    <a:pt x="31" y="18"/>
                    <a:pt x="10" y="23"/>
                  </a:cubicBezTo>
                  <a:cubicBezTo>
                    <a:pt x="0" y="16"/>
                    <a:pt x="4" y="3"/>
                    <a:pt x="1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90">
              <a:extLst>
                <a:ext uri="{FF2B5EF4-FFF2-40B4-BE49-F238E27FC236}">
                  <a16:creationId xmlns:a16="http://schemas.microsoft.com/office/drawing/2014/main" id="{CBADC17B-6F69-4C87-970E-D3773B2824A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706420" y="5096537"/>
              <a:ext cx="3148" cy="10628"/>
            </a:xfrm>
            <a:custGeom>
              <a:avLst/>
              <a:gdLst>
                <a:gd name="T0" fmla="*/ 0 w 1"/>
                <a:gd name="T1" fmla="*/ 0 h 3"/>
                <a:gd name="T2" fmla="*/ 0 w 1"/>
                <a:gd name="T3" fmla="*/ 2 h 3"/>
                <a:gd name="T4" fmla="*/ 0 w 1"/>
                <a:gd name="T5" fmla="*/ 0 h 3"/>
              </a:gdLst>
              <a:ahLst/>
              <a:cxnLst>
                <a:cxn ang="0">
                  <a:pos x="T0" y="T1"/>
                </a:cxn>
                <a:cxn ang="0">
                  <a:pos x="T2" y="T3"/>
                </a:cxn>
                <a:cxn ang="0">
                  <a:pos x="T4" y="T5"/>
                </a:cxn>
              </a:cxnLst>
              <a:rect l="0" t="0" r="r" b="b"/>
              <a:pathLst>
                <a:path w="1" h="3">
                  <a:moveTo>
                    <a:pt x="0" y="0"/>
                  </a:moveTo>
                  <a:cubicBezTo>
                    <a:pt x="1" y="0"/>
                    <a:pt x="1" y="3"/>
                    <a:pt x="0" y="2"/>
                  </a:cubicBezTo>
                  <a:cubicBezTo>
                    <a:pt x="0" y="1"/>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105">
              <a:extLst>
                <a:ext uri="{FF2B5EF4-FFF2-40B4-BE49-F238E27FC236}">
                  <a16:creationId xmlns:a16="http://schemas.microsoft.com/office/drawing/2014/main" id="{25F6D281-A258-4D9C-BBB9-709C435378E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562693" y="5304243"/>
              <a:ext cx="166807" cy="110131"/>
            </a:xfrm>
            <a:custGeom>
              <a:avLst/>
              <a:gdLst>
                <a:gd name="T0" fmla="*/ 26 w 43"/>
                <a:gd name="T1" fmla="*/ 3 h 31"/>
                <a:gd name="T2" fmla="*/ 39 w 43"/>
                <a:gd name="T3" fmla="*/ 23 h 31"/>
                <a:gd name="T4" fmla="*/ 26 w 43"/>
                <a:gd name="T5" fmla="*/ 3 h 31"/>
              </a:gdLst>
              <a:ahLst/>
              <a:cxnLst>
                <a:cxn ang="0">
                  <a:pos x="T0" y="T1"/>
                </a:cxn>
                <a:cxn ang="0">
                  <a:pos x="T2" y="T3"/>
                </a:cxn>
                <a:cxn ang="0">
                  <a:pos x="T4" y="T5"/>
                </a:cxn>
              </a:cxnLst>
              <a:rect l="0" t="0" r="r" b="b"/>
              <a:pathLst>
                <a:path w="43" h="31">
                  <a:moveTo>
                    <a:pt x="26" y="3"/>
                  </a:moveTo>
                  <a:cubicBezTo>
                    <a:pt x="34" y="0"/>
                    <a:pt x="43" y="17"/>
                    <a:pt x="39" y="23"/>
                  </a:cubicBezTo>
                  <a:cubicBezTo>
                    <a:pt x="20" y="31"/>
                    <a:pt x="0" y="15"/>
                    <a:pt x="26"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106">
              <a:extLst>
                <a:ext uri="{FF2B5EF4-FFF2-40B4-BE49-F238E27FC236}">
                  <a16:creationId xmlns:a16="http://schemas.microsoft.com/office/drawing/2014/main" id="{7F4B1C8E-AAC9-425C-A1B7-2EFBA4AD4D6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919802" y="5317769"/>
              <a:ext cx="159463" cy="114961"/>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Freeform 107">
              <a:extLst>
                <a:ext uri="{FF2B5EF4-FFF2-40B4-BE49-F238E27FC236}">
                  <a16:creationId xmlns:a16="http://schemas.microsoft.com/office/drawing/2014/main" id="{7B086E82-0730-4326-BD8F-E06A58E13AC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887915" y="5332258"/>
              <a:ext cx="182543" cy="96607"/>
            </a:xfrm>
            <a:custGeom>
              <a:avLst/>
              <a:gdLst>
                <a:gd name="T0" fmla="*/ 31 w 47"/>
                <a:gd name="T1" fmla="*/ 0 h 27"/>
                <a:gd name="T2" fmla="*/ 17 w 47"/>
                <a:gd name="T3" fmla="*/ 23 h 27"/>
                <a:gd name="T4" fmla="*/ 31 w 47"/>
                <a:gd name="T5" fmla="*/ 0 h 27"/>
              </a:gdLst>
              <a:ahLst/>
              <a:cxnLst>
                <a:cxn ang="0">
                  <a:pos x="T0" y="T1"/>
                </a:cxn>
                <a:cxn ang="0">
                  <a:pos x="T2" y="T3"/>
                </a:cxn>
                <a:cxn ang="0">
                  <a:pos x="T4" y="T5"/>
                </a:cxn>
              </a:cxnLst>
              <a:rect l="0" t="0" r="r" b="b"/>
              <a:pathLst>
                <a:path w="47" h="27">
                  <a:moveTo>
                    <a:pt x="31" y="0"/>
                  </a:moveTo>
                  <a:cubicBezTo>
                    <a:pt x="47" y="10"/>
                    <a:pt x="32" y="27"/>
                    <a:pt x="17" y="23"/>
                  </a:cubicBezTo>
                  <a:cubicBezTo>
                    <a:pt x="0" y="14"/>
                    <a:pt x="18" y="0"/>
                    <a:pt x="3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108">
              <a:extLst>
                <a:ext uri="{FF2B5EF4-FFF2-40B4-BE49-F238E27FC236}">
                  <a16:creationId xmlns:a16="http://schemas.microsoft.com/office/drawing/2014/main" id="{64B1063F-FCAC-443E-9442-B10A8F022E6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599462" y="5346751"/>
              <a:ext cx="143728" cy="107233"/>
            </a:xfrm>
            <a:custGeom>
              <a:avLst/>
              <a:gdLst>
                <a:gd name="T0" fmla="*/ 26 w 37"/>
                <a:gd name="T1" fmla="*/ 1 h 30"/>
                <a:gd name="T2" fmla="*/ 35 w 37"/>
                <a:gd name="T3" fmla="*/ 21 h 30"/>
                <a:gd name="T4" fmla="*/ 26 w 37"/>
                <a:gd name="T5" fmla="*/ 1 h 30"/>
              </a:gdLst>
              <a:ahLst/>
              <a:cxnLst>
                <a:cxn ang="0">
                  <a:pos x="T0" y="T1"/>
                </a:cxn>
                <a:cxn ang="0">
                  <a:pos x="T2" y="T3"/>
                </a:cxn>
                <a:cxn ang="0">
                  <a:pos x="T4" y="T5"/>
                </a:cxn>
              </a:cxnLst>
              <a:rect l="0" t="0" r="r" b="b"/>
              <a:pathLst>
                <a:path w="37" h="30">
                  <a:moveTo>
                    <a:pt x="26" y="1"/>
                  </a:moveTo>
                  <a:cubicBezTo>
                    <a:pt x="35" y="0"/>
                    <a:pt x="37" y="13"/>
                    <a:pt x="35" y="21"/>
                  </a:cubicBezTo>
                  <a:cubicBezTo>
                    <a:pt x="14" y="30"/>
                    <a:pt x="0" y="8"/>
                    <a:pt x="26"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Freeform 109">
              <a:extLst>
                <a:ext uri="{FF2B5EF4-FFF2-40B4-BE49-F238E27FC236}">
                  <a16:creationId xmlns:a16="http://schemas.microsoft.com/office/drawing/2014/main" id="{44AC27C3-9E2B-487C-BF08-F8EC5E2378D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155943" y="5336292"/>
              <a:ext cx="182543" cy="100470"/>
            </a:xfrm>
            <a:custGeom>
              <a:avLst/>
              <a:gdLst>
                <a:gd name="T0" fmla="*/ 26 w 47"/>
                <a:gd name="T1" fmla="*/ 0 h 28"/>
                <a:gd name="T2" fmla="*/ 10 w 47"/>
                <a:gd name="T3" fmla="*/ 26 h 28"/>
                <a:gd name="T4" fmla="*/ 26 w 47"/>
                <a:gd name="T5" fmla="*/ 0 h 28"/>
              </a:gdLst>
              <a:ahLst/>
              <a:cxnLst>
                <a:cxn ang="0">
                  <a:pos x="T0" y="T1"/>
                </a:cxn>
                <a:cxn ang="0">
                  <a:pos x="T2" y="T3"/>
                </a:cxn>
                <a:cxn ang="0">
                  <a:pos x="T4" y="T5"/>
                </a:cxn>
              </a:cxnLst>
              <a:rect l="0" t="0" r="r" b="b"/>
              <a:pathLst>
                <a:path w="47" h="28">
                  <a:moveTo>
                    <a:pt x="26" y="0"/>
                  </a:moveTo>
                  <a:cubicBezTo>
                    <a:pt x="47" y="13"/>
                    <a:pt x="28" y="28"/>
                    <a:pt x="10" y="26"/>
                  </a:cubicBezTo>
                  <a:cubicBezTo>
                    <a:pt x="0" y="13"/>
                    <a:pt x="15" y="4"/>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110">
              <a:extLst>
                <a:ext uri="{FF2B5EF4-FFF2-40B4-BE49-F238E27FC236}">
                  <a16:creationId xmlns:a16="http://schemas.microsoft.com/office/drawing/2014/main" id="{15443CD9-CB35-4F3A-A1F8-71D324683A9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640740" y="5338193"/>
              <a:ext cx="151070" cy="135248"/>
            </a:xfrm>
            <a:custGeom>
              <a:avLst/>
              <a:gdLst>
                <a:gd name="T0" fmla="*/ 21 w 39"/>
                <a:gd name="T1" fmla="*/ 1 h 38"/>
                <a:gd name="T2" fmla="*/ 39 w 39"/>
                <a:gd name="T3" fmla="*/ 18 h 38"/>
                <a:gd name="T4" fmla="*/ 21 w 39"/>
                <a:gd name="T5" fmla="*/ 1 h 38"/>
              </a:gdLst>
              <a:ahLst/>
              <a:cxnLst>
                <a:cxn ang="0">
                  <a:pos x="T0" y="T1"/>
                </a:cxn>
                <a:cxn ang="0">
                  <a:pos x="T2" y="T3"/>
                </a:cxn>
                <a:cxn ang="0">
                  <a:pos x="T4" y="T5"/>
                </a:cxn>
              </a:cxnLst>
              <a:rect l="0" t="0" r="r" b="b"/>
              <a:pathLst>
                <a:path w="39" h="38">
                  <a:moveTo>
                    <a:pt x="21" y="1"/>
                  </a:moveTo>
                  <a:cubicBezTo>
                    <a:pt x="35" y="0"/>
                    <a:pt x="38" y="8"/>
                    <a:pt x="39" y="18"/>
                  </a:cubicBezTo>
                  <a:cubicBezTo>
                    <a:pt x="25" y="38"/>
                    <a:pt x="0" y="13"/>
                    <a:pt x="2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Freeform 111">
              <a:extLst>
                <a:ext uri="{FF2B5EF4-FFF2-40B4-BE49-F238E27FC236}">
                  <a16:creationId xmlns:a16="http://schemas.microsoft.com/office/drawing/2014/main" id="{DFCD4A4A-922D-4904-9584-802D6C8FCD8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62512" y="5362259"/>
              <a:ext cx="155267" cy="103369"/>
            </a:xfrm>
            <a:custGeom>
              <a:avLst/>
              <a:gdLst>
                <a:gd name="T0" fmla="*/ 24 w 40"/>
                <a:gd name="T1" fmla="*/ 0 h 29"/>
                <a:gd name="T2" fmla="*/ 20 w 40"/>
                <a:gd name="T3" fmla="*/ 25 h 29"/>
                <a:gd name="T4" fmla="*/ 24 w 40"/>
                <a:gd name="T5" fmla="*/ 0 h 29"/>
              </a:gdLst>
              <a:ahLst/>
              <a:cxnLst>
                <a:cxn ang="0">
                  <a:pos x="T0" y="T1"/>
                </a:cxn>
                <a:cxn ang="0">
                  <a:pos x="T2" y="T3"/>
                </a:cxn>
                <a:cxn ang="0">
                  <a:pos x="T4" y="T5"/>
                </a:cxn>
              </a:cxnLst>
              <a:rect l="0" t="0" r="r" b="b"/>
              <a:pathLst>
                <a:path w="40" h="29">
                  <a:moveTo>
                    <a:pt x="24" y="0"/>
                  </a:moveTo>
                  <a:cubicBezTo>
                    <a:pt x="40" y="1"/>
                    <a:pt x="35" y="29"/>
                    <a:pt x="20" y="25"/>
                  </a:cubicBezTo>
                  <a:cubicBezTo>
                    <a:pt x="0" y="19"/>
                    <a:pt x="5" y="2"/>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Freeform 112">
              <a:extLst>
                <a:ext uri="{FF2B5EF4-FFF2-40B4-BE49-F238E27FC236}">
                  <a16:creationId xmlns:a16="http://schemas.microsoft.com/office/drawing/2014/main" id="{692F8B88-1FF7-4D72-8372-6D832B1808C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300625" y="5350614"/>
              <a:ext cx="139530" cy="96607"/>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1" y="1"/>
                    <a:pt x="36" y="24"/>
                    <a:pt x="21" y="27"/>
                  </a:cubicBezTo>
                  <a:cubicBezTo>
                    <a:pt x="1" y="27"/>
                    <a:pt x="0" y="0"/>
                    <a:pt x="1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 name="Freeform 122">
              <a:extLst>
                <a:ext uri="{FF2B5EF4-FFF2-40B4-BE49-F238E27FC236}">
                  <a16:creationId xmlns:a16="http://schemas.microsoft.com/office/drawing/2014/main" id="{40B313D2-1D8C-402C-AD02-2683BEE114E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154594" y="5625939"/>
              <a:ext cx="151070" cy="96607"/>
            </a:xfrm>
            <a:custGeom>
              <a:avLst/>
              <a:gdLst>
                <a:gd name="T0" fmla="*/ 24 w 39"/>
                <a:gd name="T1" fmla="*/ 0 h 27"/>
                <a:gd name="T2" fmla="*/ 20 w 39"/>
                <a:gd name="T3" fmla="*/ 26 h 27"/>
                <a:gd name="T4" fmla="*/ 24 w 39"/>
                <a:gd name="T5" fmla="*/ 0 h 27"/>
              </a:gdLst>
              <a:ahLst/>
              <a:cxnLst>
                <a:cxn ang="0">
                  <a:pos x="T0" y="T1"/>
                </a:cxn>
                <a:cxn ang="0">
                  <a:pos x="T2" y="T3"/>
                </a:cxn>
                <a:cxn ang="0">
                  <a:pos x="T4" y="T5"/>
                </a:cxn>
              </a:cxnLst>
              <a:rect l="0" t="0" r="r" b="b"/>
              <a:pathLst>
                <a:path w="39" h="27">
                  <a:moveTo>
                    <a:pt x="24" y="0"/>
                  </a:moveTo>
                  <a:cubicBezTo>
                    <a:pt x="39" y="3"/>
                    <a:pt x="36" y="27"/>
                    <a:pt x="20" y="26"/>
                  </a:cubicBezTo>
                  <a:cubicBezTo>
                    <a:pt x="0" y="19"/>
                    <a:pt x="4" y="3"/>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123">
              <a:extLst>
                <a:ext uri="{FF2B5EF4-FFF2-40B4-BE49-F238E27FC236}">
                  <a16:creationId xmlns:a16="http://schemas.microsoft.com/office/drawing/2014/main" id="{003688F3-6F0C-490D-AD70-776D6CC142B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469738" y="5600823"/>
              <a:ext cx="166807" cy="111097"/>
            </a:xfrm>
            <a:custGeom>
              <a:avLst/>
              <a:gdLst>
                <a:gd name="T0" fmla="*/ 26 w 43"/>
                <a:gd name="T1" fmla="*/ 3 h 31"/>
                <a:gd name="T2" fmla="*/ 40 w 43"/>
                <a:gd name="T3" fmla="*/ 23 h 31"/>
                <a:gd name="T4" fmla="*/ 26 w 43"/>
                <a:gd name="T5" fmla="*/ 3 h 31"/>
              </a:gdLst>
              <a:ahLst/>
              <a:cxnLst>
                <a:cxn ang="0">
                  <a:pos x="T0" y="T1"/>
                </a:cxn>
                <a:cxn ang="0">
                  <a:pos x="T2" y="T3"/>
                </a:cxn>
                <a:cxn ang="0">
                  <a:pos x="T4" y="T5"/>
                </a:cxn>
              </a:cxnLst>
              <a:rect l="0" t="0" r="r" b="b"/>
              <a:pathLst>
                <a:path w="43" h="31">
                  <a:moveTo>
                    <a:pt x="26" y="3"/>
                  </a:moveTo>
                  <a:cubicBezTo>
                    <a:pt x="35" y="0"/>
                    <a:pt x="43" y="17"/>
                    <a:pt x="40" y="23"/>
                  </a:cubicBezTo>
                  <a:cubicBezTo>
                    <a:pt x="20" y="31"/>
                    <a:pt x="0" y="15"/>
                    <a:pt x="26"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Freeform 130">
              <a:extLst>
                <a:ext uri="{FF2B5EF4-FFF2-40B4-BE49-F238E27FC236}">
                  <a16:creationId xmlns:a16="http://schemas.microsoft.com/office/drawing/2014/main" id="{C784FEC2-80B3-48A7-AC45-0D76A5487F5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94958" y="5629805"/>
              <a:ext cx="186739" cy="96607"/>
            </a:xfrm>
            <a:custGeom>
              <a:avLst/>
              <a:gdLst>
                <a:gd name="T0" fmla="*/ 31 w 48"/>
                <a:gd name="T1" fmla="*/ 0 h 27"/>
                <a:gd name="T2" fmla="*/ 18 w 48"/>
                <a:gd name="T3" fmla="*/ 24 h 27"/>
                <a:gd name="T4" fmla="*/ 31 w 48"/>
                <a:gd name="T5" fmla="*/ 0 h 27"/>
              </a:gdLst>
              <a:ahLst/>
              <a:cxnLst>
                <a:cxn ang="0">
                  <a:pos x="T0" y="T1"/>
                </a:cxn>
                <a:cxn ang="0">
                  <a:pos x="T2" y="T3"/>
                </a:cxn>
                <a:cxn ang="0">
                  <a:pos x="T4" y="T5"/>
                </a:cxn>
              </a:cxnLst>
              <a:rect l="0" t="0" r="r" b="b"/>
              <a:pathLst>
                <a:path w="48" h="27">
                  <a:moveTo>
                    <a:pt x="31" y="0"/>
                  </a:moveTo>
                  <a:cubicBezTo>
                    <a:pt x="48" y="10"/>
                    <a:pt x="32" y="27"/>
                    <a:pt x="18" y="24"/>
                  </a:cubicBezTo>
                  <a:cubicBezTo>
                    <a:pt x="0" y="14"/>
                    <a:pt x="18" y="0"/>
                    <a:pt x="3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Freeform 131">
              <a:extLst>
                <a:ext uri="{FF2B5EF4-FFF2-40B4-BE49-F238E27FC236}">
                  <a16:creationId xmlns:a16="http://schemas.microsoft.com/office/drawing/2014/main" id="{51C6AA50-F19B-4542-BECE-F5178D77F5D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478972" y="5633670"/>
              <a:ext cx="139530" cy="103369"/>
            </a:xfrm>
            <a:custGeom>
              <a:avLst/>
              <a:gdLst>
                <a:gd name="T0" fmla="*/ 15 w 36"/>
                <a:gd name="T1" fmla="*/ 0 h 29"/>
                <a:gd name="T2" fmla="*/ 25 w 36"/>
                <a:gd name="T3" fmla="*/ 15 h 29"/>
                <a:gd name="T4" fmla="*/ 13 w 36"/>
                <a:gd name="T5" fmla="*/ 21 h 29"/>
                <a:gd name="T6" fmla="*/ 15 w 36"/>
                <a:gd name="T7" fmla="*/ 0 h 29"/>
              </a:gdLst>
              <a:ahLst/>
              <a:cxnLst>
                <a:cxn ang="0">
                  <a:pos x="T0" y="T1"/>
                </a:cxn>
                <a:cxn ang="0">
                  <a:pos x="T2" y="T3"/>
                </a:cxn>
                <a:cxn ang="0">
                  <a:pos x="T4" y="T5"/>
                </a:cxn>
                <a:cxn ang="0">
                  <a:pos x="T6" y="T7"/>
                </a:cxn>
              </a:cxnLst>
              <a:rect l="0" t="0" r="r" b="b"/>
              <a:pathLst>
                <a:path w="36" h="29">
                  <a:moveTo>
                    <a:pt x="15" y="0"/>
                  </a:moveTo>
                  <a:cubicBezTo>
                    <a:pt x="21" y="0"/>
                    <a:pt x="36" y="13"/>
                    <a:pt x="25" y="15"/>
                  </a:cubicBezTo>
                  <a:cubicBezTo>
                    <a:pt x="20" y="19"/>
                    <a:pt x="20" y="22"/>
                    <a:pt x="13" y="21"/>
                  </a:cubicBezTo>
                  <a:cubicBezTo>
                    <a:pt x="0" y="29"/>
                    <a:pt x="0" y="0"/>
                    <a:pt x="1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9" name="Freeform 132">
              <a:extLst>
                <a:ext uri="{FF2B5EF4-FFF2-40B4-BE49-F238E27FC236}">
                  <a16:creationId xmlns:a16="http://schemas.microsoft.com/office/drawing/2014/main" id="{26C65E8D-05F5-4663-BB38-E5D2150DC4B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503943" y="5636568"/>
              <a:ext cx="151070" cy="82115"/>
            </a:xfrm>
            <a:custGeom>
              <a:avLst/>
              <a:gdLst>
                <a:gd name="T0" fmla="*/ 16 w 39"/>
                <a:gd name="T1" fmla="*/ 0 h 23"/>
                <a:gd name="T2" fmla="*/ 11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8"/>
                    <a:pt x="31" y="17"/>
                    <a:pt x="11" y="23"/>
                  </a:cubicBezTo>
                  <a:cubicBezTo>
                    <a:pt x="0" y="16"/>
                    <a:pt x="4" y="2"/>
                    <a:pt x="1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Freeform 134">
              <a:extLst>
                <a:ext uri="{FF2B5EF4-FFF2-40B4-BE49-F238E27FC236}">
                  <a16:creationId xmlns:a16="http://schemas.microsoft.com/office/drawing/2014/main" id="{F27B3A01-521C-4182-AB61-55BE0930EA3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690682" y="5633669"/>
              <a:ext cx="146874" cy="139112"/>
            </a:xfrm>
            <a:custGeom>
              <a:avLst/>
              <a:gdLst>
                <a:gd name="T0" fmla="*/ 20 w 38"/>
                <a:gd name="T1" fmla="*/ 2 h 39"/>
                <a:gd name="T2" fmla="*/ 38 w 38"/>
                <a:gd name="T3" fmla="*/ 19 h 39"/>
                <a:gd name="T4" fmla="*/ 20 w 38"/>
                <a:gd name="T5" fmla="*/ 2 h 39"/>
              </a:gdLst>
              <a:ahLst/>
              <a:cxnLst>
                <a:cxn ang="0">
                  <a:pos x="T0" y="T1"/>
                </a:cxn>
                <a:cxn ang="0">
                  <a:pos x="T2" y="T3"/>
                </a:cxn>
                <a:cxn ang="0">
                  <a:pos x="T4" y="T5"/>
                </a:cxn>
              </a:cxnLst>
              <a:rect l="0" t="0" r="r" b="b"/>
              <a:pathLst>
                <a:path w="38" h="39">
                  <a:moveTo>
                    <a:pt x="20" y="2"/>
                  </a:moveTo>
                  <a:cubicBezTo>
                    <a:pt x="34" y="0"/>
                    <a:pt x="38" y="8"/>
                    <a:pt x="38" y="19"/>
                  </a:cubicBezTo>
                  <a:cubicBezTo>
                    <a:pt x="24" y="39"/>
                    <a:pt x="0" y="13"/>
                    <a:pt x="20"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1" name="Freeform 135">
              <a:extLst>
                <a:ext uri="{FF2B5EF4-FFF2-40B4-BE49-F238E27FC236}">
                  <a16:creationId xmlns:a16="http://schemas.microsoft.com/office/drawing/2014/main" id="{3234CE80-3683-4934-8741-9C98BE2C841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198862" y="5644296"/>
              <a:ext cx="152120" cy="99505"/>
            </a:xfrm>
            <a:custGeom>
              <a:avLst/>
              <a:gdLst>
                <a:gd name="T0" fmla="*/ 21 w 39"/>
                <a:gd name="T1" fmla="*/ 0 h 28"/>
                <a:gd name="T2" fmla="*/ 6 w 39"/>
                <a:gd name="T3" fmla="*/ 20 h 28"/>
                <a:gd name="T4" fmla="*/ 21 w 39"/>
                <a:gd name="T5" fmla="*/ 0 h 28"/>
              </a:gdLst>
              <a:ahLst/>
              <a:cxnLst>
                <a:cxn ang="0">
                  <a:pos x="T0" y="T1"/>
                </a:cxn>
                <a:cxn ang="0">
                  <a:pos x="T2" y="T3"/>
                </a:cxn>
                <a:cxn ang="0">
                  <a:pos x="T4" y="T5"/>
                </a:cxn>
              </a:cxnLst>
              <a:rect l="0" t="0" r="r" b="b"/>
              <a:pathLst>
                <a:path w="39" h="28">
                  <a:moveTo>
                    <a:pt x="21" y="0"/>
                  </a:moveTo>
                  <a:cubicBezTo>
                    <a:pt x="39" y="12"/>
                    <a:pt x="22" y="28"/>
                    <a:pt x="6" y="20"/>
                  </a:cubicBezTo>
                  <a:cubicBezTo>
                    <a:pt x="0" y="7"/>
                    <a:pt x="7" y="0"/>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2" name="Freeform 141">
              <a:extLst>
                <a:ext uri="{FF2B5EF4-FFF2-40B4-BE49-F238E27FC236}">
                  <a16:creationId xmlns:a16="http://schemas.microsoft.com/office/drawing/2014/main" id="{4499DED1-5430-4904-B36E-2D6D26DA15F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773769" y="5665549"/>
              <a:ext cx="194084" cy="193212"/>
            </a:xfrm>
            <a:custGeom>
              <a:avLst/>
              <a:gdLst>
                <a:gd name="T0" fmla="*/ 37 w 50"/>
                <a:gd name="T1" fmla="*/ 3 h 54"/>
                <a:gd name="T2" fmla="*/ 42 w 50"/>
                <a:gd name="T3" fmla="*/ 17 h 54"/>
                <a:gd name="T4" fmla="*/ 37 w 50"/>
                <a:gd name="T5" fmla="*/ 3 h 54"/>
              </a:gdLst>
              <a:ahLst/>
              <a:cxnLst>
                <a:cxn ang="0">
                  <a:pos x="T0" y="T1"/>
                </a:cxn>
                <a:cxn ang="0">
                  <a:pos x="T2" y="T3"/>
                </a:cxn>
                <a:cxn ang="0">
                  <a:pos x="T4" y="T5"/>
                </a:cxn>
              </a:cxnLst>
              <a:rect l="0" t="0" r="r" b="b"/>
              <a:pathLst>
                <a:path w="50" h="54">
                  <a:moveTo>
                    <a:pt x="37" y="3"/>
                  </a:moveTo>
                  <a:cubicBezTo>
                    <a:pt x="50" y="3"/>
                    <a:pt x="36" y="13"/>
                    <a:pt x="42" y="17"/>
                  </a:cubicBezTo>
                  <a:cubicBezTo>
                    <a:pt x="35" y="54"/>
                    <a:pt x="0" y="0"/>
                    <a:pt x="37"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3" name="Freeform 63">
              <a:extLst>
                <a:ext uri="{FF2B5EF4-FFF2-40B4-BE49-F238E27FC236}">
                  <a16:creationId xmlns:a16="http://schemas.microsoft.com/office/drawing/2014/main" id="{EF4E027B-3566-409B-B9B5-F16D1448C7D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441723" y="4784940"/>
              <a:ext cx="143728" cy="146842"/>
            </a:xfrm>
            <a:custGeom>
              <a:avLst/>
              <a:gdLst>
                <a:gd name="T0" fmla="*/ 24 w 37"/>
                <a:gd name="T1" fmla="*/ 4 h 41"/>
                <a:gd name="T2" fmla="*/ 29 w 37"/>
                <a:gd name="T3" fmla="*/ 26 h 41"/>
                <a:gd name="T4" fmla="*/ 24 w 37"/>
                <a:gd name="T5" fmla="*/ 4 h 41"/>
              </a:gdLst>
              <a:ahLst/>
              <a:cxnLst>
                <a:cxn ang="0">
                  <a:pos x="T0" y="T1"/>
                </a:cxn>
                <a:cxn ang="0">
                  <a:pos x="T2" y="T3"/>
                </a:cxn>
                <a:cxn ang="0">
                  <a:pos x="T4" y="T5"/>
                </a:cxn>
              </a:cxnLst>
              <a:rect l="0" t="0" r="r" b="b"/>
              <a:pathLst>
                <a:path w="37" h="41">
                  <a:moveTo>
                    <a:pt x="24" y="4"/>
                  </a:moveTo>
                  <a:cubicBezTo>
                    <a:pt x="37" y="1"/>
                    <a:pt x="28" y="18"/>
                    <a:pt x="29" y="26"/>
                  </a:cubicBezTo>
                  <a:cubicBezTo>
                    <a:pt x="8" y="41"/>
                    <a:pt x="0" y="0"/>
                    <a:pt x="24" y="4"/>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4" name="Freeform 65">
              <a:extLst>
                <a:ext uri="{FF2B5EF4-FFF2-40B4-BE49-F238E27FC236}">
                  <a16:creationId xmlns:a16="http://schemas.microsoft.com/office/drawing/2014/main" id="{72553221-A7FE-4D68-8485-7FFFF7ED433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963712" y="4802638"/>
              <a:ext cx="143728" cy="93707"/>
            </a:xfrm>
            <a:custGeom>
              <a:avLst/>
              <a:gdLst>
                <a:gd name="T0" fmla="*/ 19 w 37"/>
                <a:gd name="T1" fmla="*/ 0 h 26"/>
                <a:gd name="T2" fmla="*/ 22 w 37"/>
                <a:gd name="T3" fmla="*/ 26 h 26"/>
                <a:gd name="T4" fmla="*/ 19 w 37"/>
                <a:gd name="T5" fmla="*/ 0 h 26"/>
              </a:gdLst>
              <a:ahLst/>
              <a:cxnLst>
                <a:cxn ang="0">
                  <a:pos x="T0" y="T1"/>
                </a:cxn>
                <a:cxn ang="0">
                  <a:pos x="T2" y="T3"/>
                </a:cxn>
                <a:cxn ang="0">
                  <a:pos x="T4" y="T5"/>
                </a:cxn>
              </a:cxnLst>
              <a:rect l="0" t="0" r="r" b="b"/>
              <a:pathLst>
                <a:path w="37" h="26">
                  <a:moveTo>
                    <a:pt x="19" y="0"/>
                  </a:moveTo>
                  <a:cubicBezTo>
                    <a:pt x="31" y="1"/>
                    <a:pt x="37" y="23"/>
                    <a:pt x="22" y="26"/>
                  </a:cubicBezTo>
                  <a:cubicBezTo>
                    <a:pt x="2" y="26"/>
                    <a:pt x="0" y="0"/>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5" name="Freeform 70">
              <a:extLst>
                <a:ext uri="{FF2B5EF4-FFF2-40B4-BE49-F238E27FC236}">
                  <a16:creationId xmlns:a16="http://schemas.microsoft.com/office/drawing/2014/main" id="{C0CD157A-95BD-4967-887B-27E80803063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481709" y="5144498"/>
              <a:ext cx="155267" cy="89843"/>
            </a:xfrm>
            <a:custGeom>
              <a:avLst/>
              <a:gdLst>
                <a:gd name="T0" fmla="*/ 18 w 40"/>
                <a:gd name="T1" fmla="*/ 0 h 25"/>
                <a:gd name="T2" fmla="*/ 7 w 40"/>
                <a:gd name="T3" fmla="*/ 21 h 25"/>
                <a:gd name="T4" fmla="*/ 18 w 40"/>
                <a:gd name="T5" fmla="*/ 0 h 25"/>
              </a:gdLst>
              <a:ahLst/>
              <a:cxnLst>
                <a:cxn ang="0">
                  <a:pos x="T0" y="T1"/>
                </a:cxn>
                <a:cxn ang="0">
                  <a:pos x="T2" y="T3"/>
                </a:cxn>
                <a:cxn ang="0">
                  <a:pos x="T4" y="T5"/>
                </a:cxn>
              </a:cxnLst>
              <a:rect l="0" t="0" r="r" b="b"/>
              <a:pathLst>
                <a:path w="40" h="25">
                  <a:moveTo>
                    <a:pt x="18" y="0"/>
                  </a:moveTo>
                  <a:cubicBezTo>
                    <a:pt x="40" y="9"/>
                    <a:pt x="26" y="25"/>
                    <a:pt x="7" y="21"/>
                  </a:cubicBezTo>
                  <a:cubicBezTo>
                    <a:pt x="0" y="11"/>
                    <a:pt x="5" y="0"/>
                    <a:pt x="1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6" name="Freeform 73">
              <a:extLst>
                <a:ext uri="{FF2B5EF4-FFF2-40B4-BE49-F238E27FC236}">
                  <a16:creationId xmlns:a16="http://schemas.microsoft.com/office/drawing/2014/main" id="{02B9397E-F107-4BC0-9731-A272E0ED919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148229" y="4776245"/>
              <a:ext cx="143728" cy="99505"/>
            </a:xfrm>
            <a:custGeom>
              <a:avLst/>
              <a:gdLst>
                <a:gd name="T0" fmla="*/ 13 w 37"/>
                <a:gd name="T1" fmla="*/ 2 h 28"/>
                <a:gd name="T2" fmla="*/ 29 w 37"/>
                <a:gd name="T3" fmla="*/ 9 h 28"/>
                <a:gd name="T4" fmla="*/ 14 w 37"/>
                <a:gd name="T5" fmla="*/ 28 h 28"/>
                <a:gd name="T6" fmla="*/ 13 w 37"/>
                <a:gd name="T7" fmla="*/ 2 h 28"/>
              </a:gdLst>
              <a:ahLst/>
              <a:cxnLst>
                <a:cxn ang="0">
                  <a:pos x="T0" y="T1"/>
                </a:cxn>
                <a:cxn ang="0">
                  <a:pos x="T2" y="T3"/>
                </a:cxn>
                <a:cxn ang="0">
                  <a:pos x="T4" y="T5"/>
                </a:cxn>
                <a:cxn ang="0">
                  <a:pos x="T6" y="T7"/>
                </a:cxn>
              </a:cxnLst>
              <a:rect l="0" t="0" r="r" b="b"/>
              <a:pathLst>
                <a:path w="37" h="28">
                  <a:moveTo>
                    <a:pt x="13" y="2"/>
                  </a:moveTo>
                  <a:cubicBezTo>
                    <a:pt x="23" y="0"/>
                    <a:pt x="25" y="4"/>
                    <a:pt x="29" y="9"/>
                  </a:cubicBezTo>
                  <a:cubicBezTo>
                    <a:pt x="37" y="19"/>
                    <a:pt x="25" y="25"/>
                    <a:pt x="14" y="28"/>
                  </a:cubicBezTo>
                  <a:cubicBezTo>
                    <a:pt x="4" y="21"/>
                    <a:pt x="0" y="7"/>
                    <a:pt x="13"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7" name="Freeform 74">
              <a:extLst>
                <a:ext uri="{FF2B5EF4-FFF2-40B4-BE49-F238E27FC236}">
                  <a16:creationId xmlns:a16="http://schemas.microsoft.com/office/drawing/2014/main" id="{8C701451-F060-41D8-B0F5-9A15754B701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198451" y="5094262"/>
              <a:ext cx="162611" cy="142976"/>
            </a:xfrm>
            <a:custGeom>
              <a:avLst/>
              <a:gdLst>
                <a:gd name="T0" fmla="*/ 19 w 42"/>
                <a:gd name="T1" fmla="*/ 0 h 40"/>
                <a:gd name="T2" fmla="*/ 4 w 42"/>
                <a:gd name="T3" fmla="*/ 19 h 40"/>
                <a:gd name="T4" fmla="*/ 19 w 42"/>
                <a:gd name="T5" fmla="*/ 0 h 40"/>
              </a:gdLst>
              <a:ahLst/>
              <a:cxnLst>
                <a:cxn ang="0">
                  <a:pos x="T0" y="T1"/>
                </a:cxn>
                <a:cxn ang="0">
                  <a:pos x="T2" y="T3"/>
                </a:cxn>
                <a:cxn ang="0">
                  <a:pos x="T4" y="T5"/>
                </a:cxn>
              </a:cxnLst>
              <a:rect l="0" t="0" r="r" b="b"/>
              <a:pathLst>
                <a:path w="42" h="40">
                  <a:moveTo>
                    <a:pt x="19" y="0"/>
                  </a:moveTo>
                  <a:cubicBezTo>
                    <a:pt x="42" y="10"/>
                    <a:pt x="20" y="40"/>
                    <a:pt x="4" y="19"/>
                  </a:cubicBezTo>
                  <a:cubicBezTo>
                    <a:pt x="0" y="6"/>
                    <a:pt x="8" y="1"/>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8" name="Freeform 77">
              <a:extLst>
                <a:ext uri="{FF2B5EF4-FFF2-40B4-BE49-F238E27FC236}">
                  <a16:creationId xmlns:a16="http://schemas.microsoft.com/office/drawing/2014/main" id="{A11EFB12-CE1C-4164-AEF2-1F75134501A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699025" y="4813378"/>
              <a:ext cx="179397" cy="88879"/>
            </a:xfrm>
            <a:custGeom>
              <a:avLst/>
              <a:gdLst>
                <a:gd name="T0" fmla="*/ 23 w 46"/>
                <a:gd name="T1" fmla="*/ 0 h 25"/>
                <a:gd name="T2" fmla="*/ 29 w 46"/>
                <a:gd name="T3" fmla="*/ 25 h 25"/>
                <a:gd name="T4" fmla="*/ 23 w 46"/>
                <a:gd name="T5" fmla="*/ 0 h 25"/>
              </a:gdLst>
              <a:ahLst/>
              <a:cxnLst>
                <a:cxn ang="0">
                  <a:pos x="T0" y="T1"/>
                </a:cxn>
                <a:cxn ang="0">
                  <a:pos x="T2" y="T3"/>
                </a:cxn>
                <a:cxn ang="0">
                  <a:pos x="T4" y="T5"/>
                </a:cxn>
              </a:cxnLst>
              <a:rect l="0" t="0" r="r" b="b"/>
              <a:pathLst>
                <a:path w="46" h="25">
                  <a:moveTo>
                    <a:pt x="23" y="0"/>
                  </a:moveTo>
                  <a:cubicBezTo>
                    <a:pt x="33" y="1"/>
                    <a:pt x="46" y="21"/>
                    <a:pt x="29" y="25"/>
                  </a:cubicBezTo>
                  <a:cubicBezTo>
                    <a:pt x="10" y="23"/>
                    <a:pt x="0" y="9"/>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9" name="Freeform 85">
              <a:extLst>
                <a:ext uri="{FF2B5EF4-FFF2-40B4-BE49-F238E27FC236}">
                  <a16:creationId xmlns:a16="http://schemas.microsoft.com/office/drawing/2014/main" id="{54CC6DB4-7797-481F-B489-36FD8198FC8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718807" y="5130005"/>
              <a:ext cx="151070" cy="114961"/>
            </a:xfrm>
            <a:custGeom>
              <a:avLst/>
              <a:gdLst>
                <a:gd name="T0" fmla="*/ 21 w 39"/>
                <a:gd name="T1" fmla="*/ 0 h 32"/>
                <a:gd name="T2" fmla="*/ 13 w 39"/>
                <a:gd name="T3" fmla="*/ 20 h 32"/>
                <a:gd name="T4" fmla="*/ 21 w 39"/>
                <a:gd name="T5" fmla="*/ 0 h 32"/>
              </a:gdLst>
              <a:ahLst/>
              <a:cxnLst>
                <a:cxn ang="0">
                  <a:pos x="T0" y="T1"/>
                </a:cxn>
                <a:cxn ang="0">
                  <a:pos x="T2" y="T3"/>
                </a:cxn>
                <a:cxn ang="0">
                  <a:pos x="T4" y="T5"/>
                </a:cxn>
              </a:cxnLst>
              <a:rect l="0" t="0" r="r" b="b"/>
              <a:pathLst>
                <a:path w="39" h="32">
                  <a:moveTo>
                    <a:pt x="21" y="0"/>
                  </a:moveTo>
                  <a:cubicBezTo>
                    <a:pt x="39" y="2"/>
                    <a:pt x="32" y="32"/>
                    <a:pt x="13" y="20"/>
                  </a:cubicBezTo>
                  <a:cubicBezTo>
                    <a:pt x="3" y="23"/>
                    <a:pt x="0" y="1"/>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0" name="Freeform 87">
              <a:extLst>
                <a:ext uri="{FF2B5EF4-FFF2-40B4-BE49-F238E27FC236}">
                  <a16:creationId xmlns:a16="http://schemas.microsoft.com/office/drawing/2014/main" id="{45A55FA5-1F4E-4B0A-8D1C-A74C9D41119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889107" y="5144498"/>
              <a:ext cx="159463" cy="107233"/>
            </a:xfrm>
            <a:custGeom>
              <a:avLst/>
              <a:gdLst>
                <a:gd name="T0" fmla="*/ 27 w 41"/>
                <a:gd name="T1" fmla="*/ 0 h 30"/>
                <a:gd name="T2" fmla="*/ 41 w 41"/>
                <a:gd name="T3" fmla="*/ 19 h 30"/>
                <a:gd name="T4" fmla="*/ 27 w 41"/>
                <a:gd name="T5" fmla="*/ 0 h 30"/>
              </a:gdLst>
              <a:ahLst/>
              <a:cxnLst>
                <a:cxn ang="0">
                  <a:pos x="T0" y="T1"/>
                </a:cxn>
                <a:cxn ang="0">
                  <a:pos x="T2" y="T3"/>
                </a:cxn>
                <a:cxn ang="0">
                  <a:pos x="T4" y="T5"/>
                </a:cxn>
              </a:cxnLst>
              <a:rect l="0" t="0" r="r" b="b"/>
              <a:pathLst>
                <a:path w="41" h="30">
                  <a:moveTo>
                    <a:pt x="27" y="0"/>
                  </a:moveTo>
                  <a:cubicBezTo>
                    <a:pt x="35" y="0"/>
                    <a:pt x="40" y="11"/>
                    <a:pt x="41" y="19"/>
                  </a:cubicBezTo>
                  <a:cubicBezTo>
                    <a:pt x="21" y="30"/>
                    <a:pt x="0" y="10"/>
                    <a:pt x="27"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1" name="Freeform 88">
              <a:extLst>
                <a:ext uri="{FF2B5EF4-FFF2-40B4-BE49-F238E27FC236}">
                  <a16:creationId xmlns:a16="http://schemas.microsoft.com/office/drawing/2014/main" id="{FED92530-3B86-4EE5-9112-A4B22DB3755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872181" y="5151258"/>
              <a:ext cx="7345" cy="7727"/>
            </a:xfrm>
            <a:custGeom>
              <a:avLst/>
              <a:gdLst>
                <a:gd name="T0" fmla="*/ 0 w 2"/>
                <a:gd name="T1" fmla="*/ 0 h 2"/>
                <a:gd name="T2" fmla="*/ 2 w 2"/>
                <a:gd name="T3" fmla="*/ 2 h 2"/>
                <a:gd name="T4" fmla="*/ 0 w 2"/>
                <a:gd name="T5" fmla="*/ 0 h 2"/>
              </a:gdLst>
              <a:ahLst/>
              <a:cxnLst>
                <a:cxn ang="0">
                  <a:pos x="T0" y="T1"/>
                </a:cxn>
                <a:cxn ang="0">
                  <a:pos x="T2" y="T3"/>
                </a:cxn>
                <a:cxn ang="0">
                  <a:pos x="T4" y="T5"/>
                </a:cxn>
              </a:cxnLst>
              <a:rect l="0" t="0" r="r" b="b"/>
              <a:pathLst>
                <a:path w="2" h="2">
                  <a:moveTo>
                    <a:pt x="0" y="0"/>
                  </a:moveTo>
                  <a:cubicBezTo>
                    <a:pt x="1" y="0"/>
                    <a:pt x="1" y="1"/>
                    <a:pt x="2" y="2"/>
                  </a:cubicBezTo>
                  <a:cubicBezTo>
                    <a:pt x="1"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2" name="Freeform 91">
              <a:extLst>
                <a:ext uri="{FF2B5EF4-FFF2-40B4-BE49-F238E27FC236}">
                  <a16:creationId xmlns:a16="http://schemas.microsoft.com/office/drawing/2014/main" id="{7E5DA643-D271-4BD3-BE37-7B70D3C8090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494990" y="5349193"/>
              <a:ext cx="140580" cy="96607"/>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0" y="1"/>
                    <a:pt x="36" y="24"/>
                    <a:pt x="21" y="27"/>
                  </a:cubicBezTo>
                  <a:cubicBezTo>
                    <a:pt x="1" y="26"/>
                    <a:pt x="0" y="0"/>
                    <a:pt x="1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3" name="Freeform 92">
              <a:extLst>
                <a:ext uri="{FF2B5EF4-FFF2-40B4-BE49-F238E27FC236}">
                  <a16:creationId xmlns:a16="http://schemas.microsoft.com/office/drawing/2014/main" id="{2483CD6E-CD32-414F-ABEB-38A860B2DC9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087687" y="5348334"/>
              <a:ext cx="166807" cy="121724"/>
            </a:xfrm>
            <a:custGeom>
              <a:avLst/>
              <a:gdLst>
                <a:gd name="T0" fmla="*/ 28 w 43"/>
                <a:gd name="T1" fmla="*/ 0 h 34"/>
                <a:gd name="T2" fmla="*/ 41 w 43"/>
                <a:gd name="T3" fmla="*/ 21 h 34"/>
                <a:gd name="T4" fmla="*/ 28 w 43"/>
                <a:gd name="T5" fmla="*/ 0 h 34"/>
              </a:gdLst>
              <a:ahLst/>
              <a:cxnLst>
                <a:cxn ang="0">
                  <a:pos x="T0" y="T1"/>
                </a:cxn>
                <a:cxn ang="0">
                  <a:pos x="T2" y="T3"/>
                </a:cxn>
                <a:cxn ang="0">
                  <a:pos x="T4" y="T5"/>
                </a:cxn>
              </a:cxnLst>
              <a:rect l="0" t="0" r="r" b="b"/>
              <a:pathLst>
                <a:path w="43" h="34">
                  <a:moveTo>
                    <a:pt x="28" y="0"/>
                  </a:moveTo>
                  <a:cubicBezTo>
                    <a:pt x="35" y="1"/>
                    <a:pt x="43" y="11"/>
                    <a:pt x="41" y="21"/>
                  </a:cubicBezTo>
                  <a:cubicBezTo>
                    <a:pt x="23" y="34"/>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4" name="Freeform 93">
              <a:extLst>
                <a:ext uri="{FF2B5EF4-FFF2-40B4-BE49-F238E27FC236}">
                  <a16:creationId xmlns:a16="http://schemas.microsoft.com/office/drawing/2014/main" id="{D07D67C7-3737-46B2-A818-40411675627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105314" y="5358963"/>
              <a:ext cx="151070" cy="93707"/>
            </a:xfrm>
            <a:custGeom>
              <a:avLst/>
              <a:gdLst>
                <a:gd name="T0" fmla="*/ 23 w 39"/>
                <a:gd name="T1" fmla="*/ 0 h 26"/>
                <a:gd name="T2" fmla="*/ 19 w 39"/>
                <a:gd name="T3" fmla="*/ 26 h 26"/>
                <a:gd name="T4" fmla="*/ 23 w 39"/>
                <a:gd name="T5" fmla="*/ 0 h 26"/>
              </a:gdLst>
              <a:ahLst/>
              <a:cxnLst>
                <a:cxn ang="0">
                  <a:pos x="T0" y="T1"/>
                </a:cxn>
                <a:cxn ang="0">
                  <a:pos x="T2" y="T3"/>
                </a:cxn>
                <a:cxn ang="0">
                  <a:pos x="T4" y="T5"/>
                </a:cxn>
              </a:cxnLst>
              <a:rect l="0" t="0" r="r" b="b"/>
              <a:pathLst>
                <a:path w="39" h="26">
                  <a:moveTo>
                    <a:pt x="23" y="0"/>
                  </a:moveTo>
                  <a:cubicBezTo>
                    <a:pt x="39" y="4"/>
                    <a:pt x="34" y="25"/>
                    <a:pt x="19" y="26"/>
                  </a:cubicBezTo>
                  <a:cubicBezTo>
                    <a:pt x="0" y="20"/>
                    <a:pt x="7" y="4"/>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5" name="Freeform 94">
              <a:extLst>
                <a:ext uri="{FF2B5EF4-FFF2-40B4-BE49-F238E27FC236}">
                  <a16:creationId xmlns:a16="http://schemas.microsoft.com/office/drawing/2014/main" id="{537E8027-0A3D-40E2-BE05-5B3C1F5EE83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488399" y="5391807"/>
              <a:ext cx="163660" cy="121724"/>
            </a:xfrm>
            <a:custGeom>
              <a:avLst/>
              <a:gdLst>
                <a:gd name="T0" fmla="*/ 29 w 42"/>
                <a:gd name="T1" fmla="*/ 1 h 34"/>
                <a:gd name="T2" fmla="*/ 40 w 42"/>
                <a:gd name="T3" fmla="*/ 20 h 34"/>
                <a:gd name="T4" fmla="*/ 29 w 42"/>
                <a:gd name="T5" fmla="*/ 1 h 34"/>
              </a:gdLst>
              <a:ahLst/>
              <a:cxnLst>
                <a:cxn ang="0">
                  <a:pos x="T0" y="T1"/>
                </a:cxn>
                <a:cxn ang="0">
                  <a:pos x="T2" y="T3"/>
                </a:cxn>
                <a:cxn ang="0">
                  <a:pos x="T4" y="T5"/>
                </a:cxn>
              </a:cxnLst>
              <a:rect l="0" t="0" r="r" b="b"/>
              <a:pathLst>
                <a:path w="42" h="34">
                  <a:moveTo>
                    <a:pt x="29" y="1"/>
                  </a:moveTo>
                  <a:cubicBezTo>
                    <a:pt x="38" y="0"/>
                    <a:pt x="42" y="12"/>
                    <a:pt x="40" y="20"/>
                  </a:cubicBezTo>
                  <a:cubicBezTo>
                    <a:pt x="22" y="34"/>
                    <a:pt x="0" y="9"/>
                    <a:pt x="2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6" name="Freeform 95">
              <a:extLst>
                <a:ext uri="{FF2B5EF4-FFF2-40B4-BE49-F238E27FC236}">
                  <a16:creationId xmlns:a16="http://schemas.microsoft.com/office/drawing/2014/main" id="{81DBF15F-E31D-4645-8837-2C4C9A5A429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840940" y="5394706"/>
              <a:ext cx="139530" cy="96607"/>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1" y="2"/>
                    <a:pt x="36" y="24"/>
                    <a:pt x="21" y="27"/>
                  </a:cubicBezTo>
                  <a:cubicBezTo>
                    <a:pt x="1" y="27"/>
                    <a:pt x="0" y="0"/>
                    <a:pt x="1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7" name="Freeform 96">
              <a:extLst>
                <a:ext uri="{FF2B5EF4-FFF2-40B4-BE49-F238E27FC236}">
                  <a16:creationId xmlns:a16="http://schemas.microsoft.com/office/drawing/2014/main" id="{5B8CDE73-F3DC-4AC9-9297-EB4E2A576E9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454663" y="5402434"/>
              <a:ext cx="174151" cy="128486"/>
            </a:xfrm>
            <a:custGeom>
              <a:avLst/>
              <a:gdLst>
                <a:gd name="T0" fmla="*/ 28 w 45"/>
                <a:gd name="T1" fmla="*/ 0 h 36"/>
                <a:gd name="T2" fmla="*/ 41 w 45"/>
                <a:gd name="T3" fmla="*/ 20 h 36"/>
                <a:gd name="T4" fmla="*/ 28 w 45"/>
                <a:gd name="T5" fmla="*/ 0 h 36"/>
              </a:gdLst>
              <a:ahLst/>
              <a:cxnLst>
                <a:cxn ang="0">
                  <a:pos x="T0" y="T1"/>
                </a:cxn>
                <a:cxn ang="0">
                  <a:pos x="T2" y="T3"/>
                </a:cxn>
                <a:cxn ang="0">
                  <a:pos x="T4" y="T5"/>
                </a:cxn>
              </a:cxnLst>
              <a:rect l="0" t="0" r="r" b="b"/>
              <a:pathLst>
                <a:path w="45" h="36">
                  <a:moveTo>
                    <a:pt x="28" y="0"/>
                  </a:moveTo>
                  <a:cubicBezTo>
                    <a:pt x="32" y="0"/>
                    <a:pt x="45" y="13"/>
                    <a:pt x="41" y="20"/>
                  </a:cubicBezTo>
                  <a:cubicBezTo>
                    <a:pt x="24" y="36"/>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8" name="Freeform 97">
              <a:extLst>
                <a:ext uri="{FF2B5EF4-FFF2-40B4-BE49-F238E27FC236}">
                  <a16:creationId xmlns:a16="http://schemas.microsoft.com/office/drawing/2014/main" id="{F0376FDA-A4AF-45A1-8F87-FA4B02F22C3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778160" y="5405332"/>
              <a:ext cx="225557" cy="143944"/>
            </a:xfrm>
            <a:custGeom>
              <a:avLst/>
              <a:gdLst>
                <a:gd name="T0" fmla="*/ 42 w 58"/>
                <a:gd name="T1" fmla="*/ 0 h 40"/>
                <a:gd name="T2" fmla="*/ 53 w 58"/>
                <a:gd name="T3" fmla="*/ 17 h 40"/>
                <a:gd name="T4" fmla="*/ 42 w 58"/>
                <a:gd name="T5" fmla="*/ 0 h 40"/>
              </a:gdLst>
              <a:ahLst/>
              <a:cxnLst>
                <a:cxn ang="0">
                  <a:pos x="T0" y="T1"/>
                </a:cxn>
                <a:cxn ang="0">
                  <a:pos x="T2" y="T3"/>
                </a:cxn>
                <a:cxn ang="0">
                  <a:pos x="T4" y="T5"/>
                </a:cxn>
              </a:cxnLst>
              <a:rect l="0" t="0" r="r" b="b"/>
              <a:pathLst>
                <a:path w="58" h="40">
                  <a:moveTo>
                    <a:pt x="42" y="0"/>
                  </a:moveTo>
                  <a:cubicBezTo>
                    <a:pt x="52" y="0"/>
                    <a:pt x="50" y="9"/>
                    <a:pt x="53" y="17"/>
                  </a:cubicBezTo>
                  <a:cubicBezTo>
                    <a:pt x="58" y="40"/>
                    <a:pt x="0" y="6"/>
                    <a:pt x="4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9" name="Freeform 98">
              <a:extLst>
                <a:ext uri="{FF2B5EF4-FFF2-40B4-BE49-F238E27FC236}">
                  <a16:creationId xmlns:a16="http://schemas.microsoft.com/office/drawing/2014/main" id="{2FCD6E4E-8DEF-4CF5-BD6B-94763A5F369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254079" y="5405333"/>
              <a:ext cx="175200" cy="93707"/>
            </a:xfrm>
            <a:custGeom>
              <a:avLst/>
              <a:gdLst>
                <a:gd name="T0" fmla="*/ 23 w 45"/>
                <a:gd name="T1" fmla="*/ 0 h 26"/>
                <a:gd name="T2" fmla="*/ 30 w 45"/>
                <a:gd name="T3" fmla="*/ 26 h 26"/>
                <a:gd name="T4" fmla="*/ 23 w 45"/>
                <a:gd name="T5" fmla="*/ 0 h 26"/>
              </a:gdLst>
              <a:ahLst/>
              <a:cxnLst>
                <a:cxn ang="0">
                  <a:pos x="T0" y="T1"/>
                </a:cxn>
                <a:cxn ang="0">
                  <a:pos x="T2" y="T3"/>
                </a:cxn>
                <a:cxn ang="0">
                  <a:pos x="T4" y="T5"/>
                </a:cxn>
              </a:cxnLst>
              <a:rect l="0" t="0" r="r" b="b"/>
              <a:pathLst>
                <a:path w="45" h="26">
                  <a:moveTo>
                    <a:pt x="23" y="0"/>
                  </a:moveTo>
                  <a:cubicBezTo>
                    <a:pt x="33" y="2"/>
                    <a:pt x="45" y="21"/>
                    <a:pt x="30" y="26"/>
                  </a:cubicBezTo>
                  <a:cubicBezTo>
                    <a:pt x="10" y="24"/>
                    <a:pt x="0" y="8"/>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0" name="Freeform 99">
              <a:extLst>
                <a:ext uri="{FF2B5EF4-FFF2-40B4-BE49-F238E27FC236}">
                  <a16:creationId xmlns:a16="http://schemas.microsoft.com/office/drawing/2014/main" id="{3C67A02A-2727-4748-AA3F-BE1E430E152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482783" y="5405330"/>
              <a:ext cx="260178" cy="143944"/>
            </a:xfrm>
            <a:custGeom>
              <a:avLst/>
              <a:gdLst>
                <a:gd name="T0" fmla="*/ 36 w 67"/>
                <a:gd name="T1" fmla="*/ 0 h 40"/>
                <a:gd name="T2" fmla="*/ 44 w 67"/>
                <a:gd name="T3" fmla="*/ 2 h 40"/>
                <a:gd name="T4" fmla="*/ 31 w 67"/>
                <a:gd name="T5" fmla="*/ 2 h 40"/>
                <a:gd name="T6" fmla="*/ 36 w 67"/>
                <a:gd name="T7" fmla="*/ 0 h 40"/>
              </a:gdLst>
              <a:ahLst/>
              <a:cxnLst>
                <a:cxn ang="0">
                  <a:pos x="T0" y="T1"/>
                </a:cxn>
                <a:cxn ang="0">
                  <a:pos x="T2" y="T3"/>
                </a:cxn>
                <a:cxn ang="0">
                  <a:pos x="T4" y="T5"/>
                </a:cxn>
                <a:cxn ang="0">
                  <a:pos x="T6" y="T7"/>
                </a:cxn>
              </a:cxnLst>
              <a:rect l="0" t="0" r="r" b="b"/>
              <a:pathLst>
                <a:path w="67" h="40">
                  <a:moveTo>
                    <a:pt x="36" y="0"/>
                  </a:moveTo>
                  <a:cubicBezTo>
                    <a:pt x="39" y="3"/>
                    <a:pt x="41" y="0"/>
                    <a:pt x="44" y="2"/>
                  </a:cubicBezTo>
                  <a:cubicBezTo>
                    <a:pt x="67" y="40"/>
                    <a:pt x="0" y="25"/>
                    <a:pt x="31" y="2"/>
                  </a:cubicBezTo>
                  <a:cubicBezTo>
                    <a:pt x="24" y="11"/>
                    <a:pt x="31" y="5"/>
                    <a:pt x="3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1" name="Freeform 100">
              <a:extLst>
                <a:ext uri="{FF2B5EF4-FFF2-40B4-BE49-F238E27FC236}">
                  <a16:creationId xmlns:a16="http://schemas.microsoft.com/office/drawing/2014/main" id="{3FBBF2DA-87EB-4F70-9B79-6C81721C9B9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834439" y="5405332"/>
              <a:ext cx="152120" cy="111097"/>
            </a:xfrm>
            <a:custGeom>
              <a:avLst/>
              <a:gdLst>
                <a:gd name="T0" fmla="*/ 28 w 39"/>
                <a:gd name="T1" fmla="*/ 1 h 31"/>
                <a:gd name="T2" fmla="*/ 39 w 39"/>
                <a:gd name="T3" fmla="*/ 21 h 31"/>
                <a:gd name="T4" fmla="*/ 28 w 39"/>
                <a:gd name="T5" fmla="*/ 1 h 31"/>
              </a:gdLst>
              <a:ahLst/>
              <a:cxnLst>
                <a:cxn ang="0">
                  <a:pos x="T0" y="T1"/>
                </a:cxn>
                <a:cxn ang="0">
                  <a:pos x="T2" y="T3"/>
                </a:cxn>
                <a:cxn ang="0">
                  <a:pos x="T4" y="T5"/>
                </a:cxn>
              </a:cxnLst>
              <a:rect l="0" t="0" r="r" b="b"/>
              <a:pathLst>
                <a:path w="39" h="31">
                  <a:moveTo>
                    <a:pt x="28" y="1"/>
                  </a:moveTo>
                  <a:cubicBezTo>
                    <a:pt x="38" y="0"/>
                    <a:pt x="38" y="12"/>
                    <a:pt x="39" y="21"/>
                  </a:cubicBezTo>
                  <a:cubicBezTo>
                    <a:pt x="18" y="31"/>
                    <a:pt x="0" y="12"/>
                    <a:pt x="28"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2" name="Freeform 101">
              <a:extLst>
                <a:ext uri="{FF2B5EF4-FFF2-40B4-BE49-F238E27FC236}">
                  <a16:creationId xmlns:a16="http://schemas.microsoft.com/office/drawing/2014/main" id="{BCEB5F06-BFA8-4814-9E4C-76DCAD1211E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162131" y="5413062"/>
              <a:ext cx="163660" cy="96607"/>
            </a:xfrm>
            <a:custGeom>
              <a:avLst/>
              <a:gdLst>
                <a:gd name="T0" fmla="*/ 22 w 42"/>
                <a:gd name="T1" fmla="*/ 0 h 27"/>
                <a:gd name="T2" fmla="*/ 14 w 42"/>
                <a:gd name="T3" fmla="*/ 25 h 27"/>
                <a:gd name="T4" fmla="*/ 22 w 42"/>
                <a:gd name="T5" fmla="*/ 0 h 27"/>
              </a:gdLst>
              <a:ahLst/>
              <a:cxnLst>
                <a:cxn ang="0">
                  <a:pos x="T0" y="T1"/>
                </a:cxn>
                <a:cxn ang="0">
                  <a:pos x="T2" y="T3"/>
                </a:cxn>
                <a:cxn ang="0">
                  <a:pos x="T4" y="T5"/>
                </a:cxn>
              </a:cxnLst>
              <a:rect l="0" t="0" r="r" b="b"/>
              <a:pathLst>
                <a:path w="42" h="27">
                  <a:moveTo>
                    <a:pt x="22" y="0"/>
                  </a:moveTo>
                  <a:cubicBezTo>
                    <a:pt x="42" y="7"/>
                    <a:pt x="28" y="27"/>
                    <a:pt x="14" y="25"/>
                  </a:cubicBezTo>
                  <a:cubicBezTo>
                    <a:pt x="0" y="18"/>
                    <a:pt x="9" y="2"/>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3" name="Freeform 102">
              <a:extLst>
                <a:ext uri="{FF2B5EF4-FFF2-40B4-BE49-F238E27FC236}">
                  <a16:creationId xmlns:a16="http://schemas.microsoft.com/office/drawing/2014/main" id="{18CCA59A-7924-4538-BFC4-0CB7F1E4EE5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846142" y="5416926"/>
              <a:ext cx="143728" cy="117858"/>
            </a:xfrm>
            <a:custGeom>
              <a:avLst/>
              <a:gdLst>
                <a:gd name="T0" fmla="*/ 21 w 37"/>
                <a:gd name="T1" fmla="*/ 0 h 33"/>
                <a:gd name="T2" fmla="*/ 19 w 37"/>
                <a:gd name="T3" fmla="*/ 23 h 33"/>
                <a:gd name="T4" fmla="*/ 21 w 37"/>
                <a:gd name="T5" fmla="*/ 0 h 33"/>
              </a:gdLst>
              <a:ahLst/>
              <a:cxnLst>
                <a:cxn ang="0">
                  <a:pos x="T0" y="T1"/>
                </a:cxn>
                <a:cxn ang="0">
                  <a:pos x="T2" y="T3"/>
                </a:cxn>
                <a:cxn ang="0">
                  <a:pos x="T4" y="T5"/>
                </a:cxn>
              </a:cxnLst>
              <a:rect l="0" t="0" r="r" b="b"/>
              <a:pathLst>
                <a:path w="37" h="33">
                  <a:moveTo>
                    <a:pt x="21" y="0"/>
                  </a:moveTo>
                  <a:cubicBezTo>
                    <a:pt x="37" y="0"/>
                    <a:pt x="29" y="33"/>
                    <a:pt x="19" y="23"/>
                  </a:cubicBezTo>
                  <a:cubicBezTo>
                    <a:pt x="0" y="30"/>
                    <a:pt x="3" y="0"/>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4" name="Freeform 103">
              <a:extLst>
                <a:ext uri="{FF2B5EF4-FFF2-40B4-BE49-F238E27FC236}">
                  <a16:creationId xmlns:a16="http://schemas.microsoft.com/office/drawing/2014/main" id="{A0A93E30-463F-4F62-A384-056F7CDE6F8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156678" y="5423687"/>
              <a:ext cx="166807" cy="121724"/>
            </a:xfrm>
            <a:custGeom>
              <a:avLst/>
              <a:gdLst>
                <a:gd name="T0" fmla="*/ 28 w 43"/>
                <a:gd name="T1" fmla="*/ 0 h 34"/>
                <a:gd name="T2" fmla="*/ 41 w 43"/>
                <a:gd name="T3" fmla="*/ 21 h 34"/>
                <a:gd name="T4" fmla="*/ 28 w 43"/>
                <a:gd name="T5" fmla="*/ 0 h 34"/>
              </a:gdLst>
              <a:ahLst/>
              <a:cxnLst>
                <a:cxn ang="0">
                  <a:pos x="T0" y="T1"/>
                </a:cxn>
                <a:cxn ang="0">
                  <a:pos x="T2" y="T3"/>
                </a:cxn>
                <a:cxn ang="0">
                  <a:pos x="T4" y="T5"/>
                </a:cxn>
              </a:cxnLst>
              <a:rect l="0" t="0" r="r" b="b"/>
              <a:pathLst>
                <a:path w="43" h="34">
                  <a:moveTo>
                    <a:pt x="28" y="0"/>
                  </a:moveTo>
                  <a:cubicBezTo>
                    <a:pt x="35" y="1"/>
                    <a:pt x="43" y="11"/>
                    <a:pt x="41" y="21"/>
                  </a:cubicBezTo>
                  <a:cubicBezTo>
                    <a:pt x="23" y="34"/>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5" name="Freeform 104">
              <a:extLst>
                <a:ext uri="{FF2B5EF4-FFF2-40B4-BE49-F238E27FC236}">
                  <a16:creationId xmlns:a16="http://schemas.microsoft.com/office/drawing/2014/main" id="{59F75A4E-692F-4BAA-BE1F-ACE3640FA8C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161124" y="5423687"/>
              <a:ext cx="8392" cy="676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0"/>
                    <a:pt x="2" y="1"/>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6" name="Freeform 113">
              <a:extLst>
                <a:ext uri="{FF2B5EF4-FFF2-40B4-BE49-F238E27FC236}">
                  <a16:creationId xmlns:a16="http://schemas.microsoft.com/office/drawing/2014/main" id="{406CF913-2FAD-4D42-9157-2899C41EEAD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898807" y="5477785"/>
              <a:ext cx="11540" cy="10628"/>
            </a:xfrm>
            <a:custGeom>
              <a:avLst/>
              <a:gdLst>
                <a:gd name="T0" fmla="*/ 1 w 3"/>
                <a:gd name="T1" fmla="*/ 0 h 3"/>
                <a:gd name="T2" fmla="*/ 3 w 3"/>
                <a:gd name="T3" fmla="*/ 1 h 3"/>
                <a:gd name="T4" fmla="*/ 1 w 3"/>
                <a:gd name="T5" fmla="*/ 0 h 3"/>
              </a:gdLst>
              <a:ahLst/>
              <a:cxnLst>
                <a:cxn ang="0">
                  <a:pos x="T0" y="T1"/>
                </a:cxn>
                <a:cxn ang="0">
                  <a:pos x="T2" y="T3"/>
                </a:cxn>
                <a:cxn ang="0">
                  <a:pos x="T4" y="T5"/>
                </a:cxn>
              </a:cxnLst>
              <a:rect l="0" t="0" r="r" b="b"/>
              <a:pathLst>
                <a:path w="3" h="3">
                  <a:moveTo>
                    <a:pt x="1" y="0"/>
                  </a:moveTo>
                  <a:cubicBezTo>
                    <a:pt x="1" y="0"/>
                    <a:pt x="2" y="1"/>
                    <a:pt x="3" y="1"/>
                  </a:cubicBezTo>
                  <a:cubicBezTo>
                    <a:pt x="2" y="3"/>
                    <a:pt x="0" y="1"/>
                    <a:pt x="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7" name="Freeform 114">
              <a:extLst>
                <a:ext uri="{FF2B5EF4-FFF2-40B4-BE49-F238E27FC236}">
                  <a16:creationId xmlns:a16="http://schemas.microsoft.com/office/drawing/2014/main" id="{76306C74-917D-43D4-B6E5-6B4C4A540BC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528101" y="5477787"/>
              <a:ext cx="7345" cy="676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1"/>
                    <a:pt x="2" y="2"/>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8" name="Freeform 115">
              <a:extLst>
                <a:ext uri="{FF2B5EF4-FFF2-40B4-BE49-F238E27FC236}">
                  <a16:creationId xmlns:a16="http://schemas.microsoft.com/office/drawing/2014/main" id="{80F8F223-CC1A-4E1A-80E7-A4A3E52CF33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312829" y="5484550"/>
              <a:ext cx="7345" cy="676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0"/>
                    <a:pt x="2" y="1"/>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9" name="Freeform 117">
              <a:extLst>
                <a:ext uri="{FF2B5EF4-FFF2-40B4-BE49-F238E27FC236}">
                  <a16:creationId xmlns:a16="http://schemas.microsoft.com/office/drawing/2014/main" id="{92D47487-B5D3-4C4B-AF8B-486D7E963F2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30114" y="5499041"/>
              <a:ext cx="8392" cy="676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1"/>
                    <a:pt x="2" y="1"/>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0" name="Freeform 118">
              <a:extLst>
                <a:ext uri="{FF2B5EF4-FFF2-40B4-BE49-F238E27FC236}">
                  <a16:creationId xmlns:a16="http://schemas.microsoft.com/office/drawing/2014/main" id="{E60E8C17-5F97-46EF-9891-75B625EFC8D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742458" y="5440169"/>
              <a:ext cx="155267" cy="113994"/>
            </a:xfrm>
            <a:custGeom>
              <a:avLst/>
              <a:gdLst>
                <a:gd name="T0" fmla="*/ 22 w 40"/>
                <a:gd name="T1" fmla="*/ 0 h 32"/>
                <a:gd name="T2" fmla="*/ 16 w 40"/>
                <a:gd name="T3" fmla="*/ 25 h 32"/>
                <a:gd name="T4" fmla="*/ 22 w 40"/>
                <a:gd name="T5" fmla="*/ 0 h 32"/>
              </a:gdLst>
              <a:ahLst/>
              <a:cxnLst>
                <a:cxn ang="0">
                  <a:pos x="T0" y="T1"/>
                </a:cxn>
                <a:cxn ang="0">
                  <a:pos x="T2" y="T3"/>
                </a:cxn>
                <a:cxn ang="0">
                  <a:pos x="T4" y="T5"/>
                </a:cxn>
              </a:cxnLst>
              <a:rect l="0" t="0" r="r" b="b"/>
              <a:pathLst>
                <a:path w="40" h="32">
                  <a:moveTo>
                    <a:pt x="22" y="0"/>
                  </a:moveTo>
                  <a:cubicBezTo>
                    <a:pt x="40" y="3"/>
                    <a:pt x="40" y="32"/>
                    <a:pt x="16" y="25"/>
                  </a:cubicBezTo>
                  <a:cubicBezTo>
                    <a:pt x="0" y="7"/>
                    <a:pt x="14" y="4"/>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1" name="Freeform 119">
              <a:extLst>
                <a:ext uri="{FF2B5EF4-FFF2-40B4-BE49-F238E27FC236}">
                  <a16:creationId xmlns:a16="http://schemas.microsoft.com/office/drawing/2014/main" id="{DBB99CEB-E543-43DF-B31F-18AC8BB7FD3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510221" y="5425337"/>
              <a:ext cx="151070" cy="178722"/>
            </a:xfrm>
            <a:custGeom>
              <a:avLst/>
              <a:gdLst>
                <a:gd name="T0" fmla="*/ 13 w 39"/>
                <a:gd name="T1" fmla="*/ 6 h 50"/>
                <a:gd name="T2" fmla="*/ 0 w 39"/>
                <a:gd name="T3" fmla="*/ 23 h 50"/>
                <a:gd name="T4" fmla="*/ 13 w 39"/>
                <a:gd name="T5" fmla="*/ 6 h 50"/>
              </a:gdLst>
              <a:ahLst/>
              <a:cxnLst>
                <a:cxn ang="0">
                  <a:pos x="T0" y="T1"/>
                </a:cxn>
                <a:cxn ang="0">
                  <a:pos x="T2" y="T3"/>
                </a:cxn>
                <a:cxn ang="0">
                  <a:pos x="T4" y="T5"/>
                </a:cxn>
              </a:cxnLst>
              <a:rect l="0" t="0" r="r" b="b"/>
              <a:pathLst>
                <a:path w="39" h="50">
                  <a:moveTo>
                    <a:pt x="13" y="6"/>
                  </a:moveTo>
                  <a:cubicBezTo>
                    <a:pt x="39" y="10"/>
                    <a:pt x="16" y="50"/>
                    <a:pt x="0" y="23"/>
                  </a:cubicBezTo>
                  <a:cubicBezTo>
                    <a:pt x="1" y="0"/>
                    <a:pt x="5" y="14"/>
                    <a:pt x="13" y="6"/>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2" name="Freeform 120">
              <a:extLst>
                <a:ext uri="{FF2B5EF4-FFF2-40B4-BE49-F238E27FC236}">
                  <a16:creationId xmlns:a16="http://schemas.microsoft.com/office/drawing/2014/main" id="{3D6FE725-2751-43F4-B9FC-DAB446B3581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780933" y="5699014"/>
              <a:ext cx="143728" cy="79216"/>
            </a:xfrm>
            <a:custGeom>
              <a:avLst/>
              <a:gdLst>
                <a:gd name="T0" fmla="*/ 19 w 37"/>
                <a:gd name="T1" fmla="*/ 0 h 22"/>
                <a:gd name="T2" fmla="*/ 20 w 37"/>
                <a:gd name="T3" fmla="*/ 22 h 22"/>
                <a:gd name="T4" fmla="*/ 19 w 37"/>
                <a:gd name="T5" fmla="*/ 0 h 22"/>
              </a:gdLst>
              <a:ahLst/>
              <a:cxnLst>
                <a:cxn ang="0">
                  <a:pos x="T0" y="T1"/>
                </a:cxn>
                <a:cxn ang="0">
                  <a:pos x="T2" y="T3"/>
                </a:cxn>
                <a:cxn ang="0">
                  <a:pos x="T4" y="T5"/>
                </a:cxn>
              </a:cxnLst>
              <a:rect l="0" t="0" r="r" b="b"/>
              <a:pathLst>
                <a:path w="37" h="22">
                  <a:moveTo>
                    <a:pt x="19" y="0"/>
                  </a:moveTo>
                  <a:cubicBezTo>
                    <a:pt x="35" y="2"/>
                    <a:pt x="37" y="21"/>
                    <a:pt x="20" y="22"/>
                  </a:cubicBezTo>
                  <a:cubicBezTo>
                    <a:pt x="7" y="18"/>
                    <a:pt x="0" y="6"/>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3" name="Freeform 121">
              <a:extLst>
                <a:ext uri="{FF2B5EF4-FFF2-40B4-BE49-F238E27FC236}">
                  <a16:creationId xmlns:a16="http://schemas.microsoft.com/office/drawing/2014/main" id="{417E512D-7D83-498E-AB2F-4E1719AA422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520758" y="5706744"/>
              <a:ext cx="158415" cy="100470"/>
            </a:xfrm>
            <a:custGeom>
              <a:avLst/>
              <a:gdLst>
                <a:gd name="T0" fmla="*/ 26 w 41"/>
                <a:gd name="T1" fmla="*/ 0 h 28"/>
                <a:gd name="T2" fmla="*/ 38 w 41"/>
                <a:gd name="T3" fmla="*/ 19 h 28"/>
                <a:gd name="T4" fmla="*/ 26 w 41"/>
                <a:gd name="T5" fmla="*/ 0 h 28"/>
              </a:gdLst>
              <a:ahLst/>
              <a:cxnLst>
                <a:cxn ang="0">
                  <a:pos x="T0" y="T1"/>
                </a:cxn>
                <a:cxn ang="0">
                  <a:pos x="T2" y="T3"/>
                </a:cxn>
                <a:cxn ang="0">
                  <a:pos x="T4" y="T5"/>
                </a:cxn>
              </a:cxnLst>
              <a:rect l="0" t="0" r="r" b="b"/>
              <a:pathLst>
                <a:path w="41" h="28">
                  <a:moveTo>
                    <a:pt x="26" y="0"/>
                  </a:moveTo>
                  <a:cubicBezTo>
                    <a:pt x="33" y="0"/>
                    <a:pt x="41" y="10"/>
                    <a:pt x="38" y="19"/>
                  </a:cubicBezTo>
                  <a:cubicBezTo>
                    <a:pt x="16" y="28"/>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4" name="Freeform 125">
              <a:extLst>
                <a:ext uri="{FF2B5EF4-FFF2-40B4-BE49-F238E27FC236}">
                  <a16:creationId xmlns:a16="http://schemas.microsoft.com/office/drawing/2014/main" id="{CCC352A1-A818-43E3-B2B6-3659C06AA5A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086192" y="5711091"/>
              <a:ext cx="175200" cy="93707"/>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9" y="24"/>
                    <a:pt x="0" y="9"/>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5" name="Freeform 126">
              <a:extLst>
                <a:ext uri="{FF2B5EF4-FFF2-40B4-BE49-F238E27FC236}">
                  <a16:creationId xmlns:a16="http://schemas.microsoft.com/office/drawing/2014/main" id="{B6290974-ACC6-4D67-8719-DEB0CF60CA9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092724" y="5734760"/>
              <a:ext cx="179397" cy="93707"/>
            </a:xfrm>
            <a:custGeom>
              <a:avLst/>
              <a:gdLst>
                <a:gd name="T0" fmla="*/ 23 w 46"/>
                <a:gd name="T1" fmla="*/ 0 h 26"/>
                <a:gd name="T2" fmla="*/ 29 w 46"/>
                <a:gd name="T3" fmla="*/ 26 h 26"/>
                <a:gd name="T4" fmla="*/ 23 w 46"/>
                <a:gd name="T5" fmla="*/ 0 h 26"/>
              </a:gdLst>
              <a:ahLst/>
              <a:cxnLst>
                <a:cxn ang="0">
                  <a:pos x="T0" y="T1"/>
                </a:cxn>
                <a:cxn ang="0">
                  <a:pos x="T2" y="T3"/>
                </a:cxn>
                <a:cxn ang="0">
                  <a:pos x="T4" y="T5"/>
                </a:cxn>
              </a:cxnLst>
              <a:rect l="0" t="0" r="r" b="b"/>
              <a:pathLst>
                <a:path w="46" h="26">
                  <a:moveTo>
                    <a:pt x="23" y="0"/>
                  </a:moveTo>
                  <a:cubicBezTo>
                    <a:pt x="32" y="2"/>
                    <a:pt x="46" y="22"/>
                    <a:pt x="29" y="26"/>
                  </a:cubicBezTo>
                  <a:cubicBezTo>
                    <a:pt x="10" y="24"/>
                    <a:pt x="0" y="9"/>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6" name="Freeform 127">
              <a:extLst>
                <a:ext uri="{FF2B5EF4-FFF2-40B4-BE49-F238E27FC236}">
                  <a16:creationId xmlns:a16="http://schemas.microsoft.com/office/drawing/2014/main" id="{0CBDF33A-236E-480A-91D2-7918A8BCD9D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246735" y="5734760"/>
              <a:ext cx="162611" cy="93707"/>
            </a:xfrm>
            <a:custGeom>
              <a:avLst/>
              <a:gdLst>
                <a:gd name="T0" fmla="*/ 28 w 42"/>
                <a:gd name="T1" fmla="*/ 0 h 26"/>
                <a:gd name="T2" fmla="*/ 23 w 42"/>
                <a:gd name="T3" fmla="*/ 26 h 26"/>
                <a:gd name="T4" fmla="*/ 28 w 42"/>
                <a:gd name="T5" fmla="*/ 0 h 26"/>
              </a:gdLst>
              <a:ahLst/>
              <a:cxnLst>
                <a:cxn ang="0">
                  <a:pos x="T0" y="T1"/>
                </a:cxn>
                <a:cxn ang="0">
                  <a:pos x="T2" y="T3"/>
                </a:cxn>
                <a:cxn ang="0">
                  <a:pos x="T4" y="T5"/>
                </a:cxn>
              </a:cxnLst>
              <a:rect l="0" t="0" r="r" b="b"/>
              <a:pathLst>
                <a:path w="42" h="26">
                  <a:moveTo>
                    <a:pt x="28" y="0"/>
                  </a:moveTo>
                  <a:cubicBezTo>
                    <a:pt x="42" y="4"/>
                    <a:pt x="38" y="23"/>
                    <a:pt x="23" y="26"/>
                  </a:cubicBezTo>
                  <a:cubicBezTo>
                    <a:pt x="0" y="26"/>
                    <a:pt x="8" y="5"/>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7" name="Freeform 128">
              <a:extLst>
                <a:ext uri="{FF2B5EF4-FFF2-40B4-BE49-F238E27FC236}">
                  <a16:creationId xmlns:a16="http://schemas.microsoft.com/office/drawing/2014/main" id="{52AEEED2-755A-4DFD-8742-9D0D2184F76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503130" y="5738622"/>
              <a:ext cx="155267" cy="92743"/>
            </a:xfrm>
            <a:custGeom>
              <a:avLst/>
              <a:gdLst>
                <a:gd name="T0" fmla="*/ 18 w 40"/>
                <a:gd name="T1" fmla="*/ 0 h 26"/>
                <a:gd name="T2" fmla="*/ 7 w 40"/>
                <a:gd name="T3" fmla="*/ 20 h 26"/>
                <a:gd name="T4" fmla="*/ 18 w 40"/>
                <a:gd name="T5" fmla="*/ 0 h 26"/>
              </a:gdLst>
              <a:ahLst/>
              <a:cxnLst>
                <a:cxn ang="0">
                  <a:pos x="T0" y="T1"/>
                </a:cxn>
                <a:cxn ang="0">
                  <a:pos x="T2" y="T3"/>
                </a:cxn>
                <a:cxn ang="0">
                  <a:pos x="T4" y="T5"/>
                </a:cxn>
              </a:cxnLst>
              <a:rect l="0" t="0" r="r" b="b"/>
              <a:pathLst>
                <a:path w="40" h="26">
                  <a:moveTo>
                    <a:pt x="18" y="0"/>
                  </a:moveTo>
                  <a:cubicBezTo>
                    <a:pt x="40" y="9"/>
                    <a:pt x="28" y="26"/>
                    <a:pt x="7" y="20"/>
                  </a:cubicBezTo>
                  <a:cubicBezTo>
                    <a:pt x="0" y="8"/>
                    <a:pt x="6" y="1"/>
                    <a:pt x="1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8" name="Freeform 129">
              <a:extLst>
                <a:ext uri="{FF2B5EF4-FFF2-40B4-BE49-F238E27FC236}">
                  <a16:creationId xmlns:a16="http://schemas.microsoft.com/office/drawing/2014/main" id="{7ACDEC4F-0513-41C4-B4E8-FF1FD9F22AF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809054" y="5738622"/>
              <a:ext cx="175200" cy="129453"/>
            </a:xfrm>
            <a:custGeom>
              <a:avLst/>
              <a:gdLst>
                <a:gd name="T0" fmla="*/ 28 w 45"/>
                <a:gd name="T1" fmla="*/ 0 h 36"/>
                <a:gd name="T2" fmla="*/ 42 w 45"/>
                <a:gd name="T3" fmla="*/ 20 h 36"/>
                <a:gd name="T4" fmla="*/ 28 w 45"/>
                <a:gd name="T5" fmla="*/ 0 h 36"/>
              </a:gdLst>
              <a:ahLst/>
              <a:cxnLst>
                <a:cxn ang="0">
                  <a:pos x="T0" y="T1"/>
                </a:cxn>
                <a:cxn ang="0">
                  <a:pos x="T2" y="T3"/>
                </a:cxn>
                <a:cxn ang="0">
                  <a:pos x="T4" y="T5"/>
                </a:cxn>
              </a:cxnLst>
              <a:rect l="0" t="0" r="r" b="b"/>
              <a:pathLst>
                <a:path w="45" h="36">
                  <a:moveTo>
                    <a:pt x="28" y="0"/>
                  </a:moveTo>
                  <a:cubicBezTo>
                    <a:pt x="34" y="1"/>
                    <a:pt x="45" y="11"/>
                    <a:pt x="42" y="20"/>
                  </a:cubicBezTo>
                  <a:cubicBezTo>
                    <a:pt x="25" y="36"/>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9" name="Freeform 133">
              <a:extLst>
                <a:ext uri="{FF2B5EF4-FFF2-40B4-BE49-F238E27FC236}">
                  <a16:creationId xmlns:a16="http://schemas.microsoft.com/office/drawing/2014/main" id="{428F7B69-9ADC-451F-93EE-EE4FD32CC05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580349" y="5749250"/>
              <a:ext cx="162611" cy="118826"/>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0" name="Freeform 136">
              <a:extLst>
                <a:ext uri="{FF2B5EF4-FFF2-40B4-BE49-F238E27FC236}">
                  <a16:creationId xmlns:a16="http://schemas.microsoft.com/office/drawing/2014/main" id="{7C5B8578-66EF-4F86-94E8-17B14E7CD4D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753769" y="5762290"/>
              <a:ext cx="151070" cy="82115"/>
            </a:xfrm>
            <a:custGeom>
              <a:avLst/>
              <a:gdLst>
                <a:gd name="T0" fmla="*/ 21 w 39"/>
                <a:gd name="T1" fmla="*/ 0 h 23"/>
                <a:gd name="T2" fmla="*/ 22 w 39"/>
                <a:gd name="T3" fmla="*/ 23 h 23"/>
                <a:gd name="T4" fmla="*/ 21 w 39"/>
                <a:gd name="T5" fmla="*/ 0 h 23"/>
              </a:gdLst>
              <a:ahLst/>
              <a:cxnLst>
                <a:cxn ang="0">
                  <a:pos x="T0" y="T1"/>
                </a:cxn>
                <a:cxn ang="0">
                  <a:pos x="T2" y="T3"/>
                </a:cxn>
                <a:cxn ang="0">
                  <a:pos x="T4" y="T5"/>
                </a:cxn>
              </a:cxnLst>
              <a:rect l="0" t="0" r="r" b="b"/>
              <a:pathLst>
                <a:path w="39" h="23">
                  <a:moveTo>
                    <a:pt x="21" y="0"/>
                  </a:moveTo>
                  <a:cubicBezTo>
                    <a:pt x="37" y="0"/>
                    <a:pt x="39" y="22"/>
                    <a:pt x="22" y="23"/>
                  </a:cubicBezTo>
                  <a:cubicBezTo>
                    <a:pt x="7" y="22"/>
                    <a:pt x="0" y="5"/>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1" name="Freeform 137">
              <a:extLst>
                <a:ext uri="{FF2B5EF4-FFF2-40B4-BE49-F238E27FC236}">
                  <a16:creationId xmlns:a16="http://schemas.microsoft.com/office/drawing/2014/main" id="{A4F67E73-C46B-40ED-9E3D-0649DAF1755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481526" y="5767605"/>
              <a:ext cx="151070" cy="111097"/>
            </a:xfrm>
            <a:custGeom>
              <a:avLst/>
              <a:gdLst>
                <a:gd name="T0" fmla="*/ 23 w 39"/>
                <a:gd name="T1" fmla="*/ 0 h 31"/>
                <a:gd name="T2" fmla="*/ 17 w 39"/>
                <a:gd name="T3" fmla="*/ 26 h 31"/>
                <a:gd name="T4" fmla="*/ 23 w 39"/>
                <a:gd name="T5" fmla="*/ 0 h 31"/>
              </a:gdLst>
              <a:ahLst/>
              <a:cxnLst>
                <a:cxn ang="0">
                  <a:pos x="T0" y="T1"/>
                </a:cxn>
                <a:cxn ang="0">
                  <a:pos x="T2" y="T3"/>
                </a:cxn>
                <a:cxn ang="0">
                  <a:pos x="T4" y="T5"/>
                </a:cxn>
              </a:cxnLst>
              <a:rect l="0" t="0" r="r" b="b"/>
              <a:pathLst>
                <a:path w="39" h="31">
                  <a:moveTo>
                    <a:pt x="23" y="0"/>
                  </a:moveTo>
                  <a:cubicBezTo>
                    <a:pt x="39" y="3"/>
                    <a:pt x="39" y="31"/>
                    <a:pt x="17" y="26"/>
                  </a:cubicBezTo>
                  <a:cubicBezTo>
                    <a:pt x="0" y="6"/>
                    <a:pt x="15" y="5"/>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2" name="Freeform 138">
              <a:extLst>
                <a:ext uri="{FF2B5EF4-FFF2-40B4-BE49-F238E27FC236}">
                  <a16:creationId xmlns:a16="http://schemas.microsoft.com/office/drawing/2014/main" id="{FFE7AB6C-54A1-4F65-9ACF-E5413181F02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182533" y="5770505"/>
              <a:ext cx="139530" cy="93707"/>
            </a:xfrm>
            <a:custGeom>
              <a:avLst/>
              <a:gdLst>
                <a:gd name="T0" fmla="*/ 21 w 36"/>
                <a:gd name="T1" fmla="*/ 0 h 26"/>
                <a:gd name="T2" fmla="*/ 21 w 36"/>
                <a:gd name="T3" fmla="*/ 26 h 26"/>
                <a:gd name="T4" fmla="*/ 21 w 36"/>
                <a:gd name="T5" fmla="*/ 0 h 26"/>
              </a:gdLst>
              <a:ahLst/>
              <a:cxnLst>
                <a:cxn ang="0">
                  <a:pos x="T0" y="T1"/>
                </a:cxn>
                <a:cxn ang="0">
                  <a:pos x="T2" y="T3"/>
                </a:cxn>
                <a:cxn ang="0">
                  <a:pos x="T4" y="T5"/>
                </a:cxn>
              </a:cxnLst>
              <a:rect l="0" t="0" r="r" b="b"/>
              <a:pathLst>
                <a:path w="36" h="26">
                  <a:moveTo>
                    <a:pt x="21" y="0"/>
                  </a:moveTo>
                  <a:cubicBezTo>
                    <a:pt x="32" y="4"/>
                    <a:pt x="36" y="23"/>
                    <a:pt x="21" y="26"/>
                  </a:cubicBezTo>
                  <a:cubicBezTo>
                    <a:pt x="1" y="24"/>
                    <a:pt x="0" y="2"/>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3" name="Freeform 139">
              <a:extLst>
                <a:ext uri="{FF2B5EF4-FFF2-40B4-BE49-F238E27FC236}">
                  <a16:creationId xmlns:a16="http://schemas.microsoft.com/office/drawing/2014/main" id="{3EDD83D5-0515-4C55-9801-059EFEA5415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983838" y="5778232"/>
              <a:ext cx="155267" cy="103369"/>
            </a:xfrm>
            <a:custGeom>
              <a:avLst/>
              <a:gdLst>
                <a:gd name="T0" fmla="*/ 24 w 40"/>
                <a:gd name="T1" fmla="*/ 0 h 29"/>
                <a:gd name="T2" fmla="*/ 19 w 40"/>
                <a:gd name="T3" fmla="*/ 26 h 29"/>
                <a:gd name="T4" fmla="*/ 24 w 40"/>
                <a:gd name="T5" fmla="*/ 0 h 29"/>
              </a:gdLst>
              <a:ahLst/>
              <a:cxnLst>
                <a:cxn ang="0">
                  <a:pos x="T0" y="T1"/>
                </a:cxn>
                <a:cxn ang="0">
                  <a:pos x="T2" y="T3"/>
                </a:cxn>
                <a:cxn ang="0">
                  <a:pos x="T4" y="T5"/>
                </a:cxn>
              </a:cxnLst>
              <a:rect l="0" t="0" r="r" b="b"/>
              <a:pathLst>
                <a:path w="40" h="29">
                  <a:moveTo>
                    <a:pt x="24" y="0"/>
                  </a:moveTo>
                  <a:cubicBezTo>
                    <a:pt x="40" y="2"/>
                    <a:pt x="34" y="29"/>
                    <a:pt x="19" y="26"/>
                  </a:cubicBezTo>
                  <a:cubicBezTo>
                    <a:pt x="0" y="19"/>
                    <a:pt x="4" y="2"/>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4" name="Freeform 140">
              <a:extLst>
                <a:ext uri="{FF2B5EF4-FFF2-40B4-BE49-F238E27FC236}">
                  <a16:creationId xmlns:a16="http://schemas.microsoft.com/office/drawing/2014/main" id="{B7F53F4D-406A-4567-9069-1BA2036691E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790584" y="5782096"/>
              <a:ext cx="162611" cy="113994"/>
            </a:xfrm>
            <a:custGeom>
              <a:avLst/>
              <a:gdLst>
                <a:gd name="T0" fmla="*/ 25 w 42"/>
                <a:gd name="T1" fmla="*/ 0 h 32"/>
                <a:gd name="T2" fmla="*/ 4 w 42"/>
                <a:gd name="T3" fmla="*/ 18 h 32"/>
                <a:gd name="T4" fmla="*/ 25 w 42"/>
                <a:gd name="T5" fmla="*/ 0 h 32"/>
              </a:gdLst>
              <a:ahLst/>
              <a:cxnLst>
                <a:cxn ang="0">
                  <a:pos x="T0" y="T1"/>
                </a:cxn>
                <a:cxn ang="0">
                  <a:pos x="T2" y="T3"/>
                </a:cxn>
                <a:cxn ang="0">
                  <a:pos x="T4" y="T5"/>
                </a:cxn>
              </a:cxnLst>
              <a:rect l="0" t="0" r="r" b="b"/>
              <a:pathLst>
                <a:path w="42" h="32">
                  <a:moveTo>
                    <a:pt x="25" y="0"/>
                  </a:moveTo>
                  <a:cubicBezTo>
                    <a:pt x="42" y="13"/>
                    <a:pt x="15" y="32"/>
                    <a:pt x="4" y="18"/>
                  </a:cubicBezTo>
                  <a:cubicBezTo>
                    <a:pt x="0" y="5"/>
                    <a:pt x="16"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5" name="Freeform 142">
              <a:extLst>
                <a:ext uri="{FF2B5EF4-FFF2-40B4-BE49-F238E27FC236}">
                  <a16:creationId xmlns:a16="http://schemas.microsoft.com/office/drawing/2014/main" id="{B20A98BB-1F55-46AA-9FA5-C282E253278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886685" y="5813976"/>
              <a:ext cx="4197" cy="6762"/>
            </a:xfrm>
            <a:custGeom>
              <a:avLst/>
              <a:gdLst>
                <a:gd name="T0" fmla="*/ 0 w 1"/>
                <a:gd name="T1" fmla="*/ 0 h 2"/>
                <a:gd name="T2" fmla="*/ 1 w 1"/>
                <a:gd name="T3" fmla="*/ 2 h 2"/>
                <a:gd name="T4" fmla="*/ 0 w 1"/>
                <a:gd name="T5" fmla="*/ 0 h 2"/>
              </a:gdLst>
              <a:ahLst/>
              <a:cxnLst>
                <a:cxn ang="0">
                  <a:pos x="T0" y="T1"/>
                </a:cxn>
                <a:cxn ang="0">
                  <a:pos x="T2" y="T3"/>
                </a:cxn>
                <a:cxn ang="0">
                  <a:pos x="T4" y="T5"/>
                </a:cxn>
              </a:cxnLst>
              <a:rect l="0" t="0" r="r" b="b"/>
              <a:pathLst>
                <a:path w="1" h="2">
                  <a:moveTo>
                    <a:pt x="0" y="0"/>
                  </a:moveTo>
                  <a:cubicBezTo>
                    <a:pt x="1" y="1"/>
                    <a:pt x="1" y="1"/>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6" name="Freeform 143">
              <a:extLst>
                <a:ext uri="{FF2B5EF4-FFF2-40B4-BE49-F238E27FC236}">
                  <a16:creationId xmlns:a16="http://schemas.microsoft.com/office/drawing/2014/main" id="{238B452B-9549-4291-9F8D-23D2F36EED3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076365" y="5767604"/>
              <a:ext cx="143728" cy="92743"/>
            </a:xfrm>
            <a:custGeom>
              <a:avLst/>
              <a:gdLst>
                <a:gd name="T0" fmla="*/ 21 w 37"/>
                <a:gd name="T1" fmla="*/ 0 h 26"/>
                <a:gd name="T2" fmla="*/ 22 w 37"/>
                <a:gd name="T3" fmla="*/ 26 h 26"/>
                <a:gd name="T4" fmla="*/ 21 w 37"/>
                <a:gd name="T5" fmla="*/ 0 h 26"/>
              </a:gdLst>
              <a:ahLst/>
              <a:cxnLst>
                <a:cxn ang="0">
                  <a:pos x="T0" y="T1"/>
                </a:cxn>
                <a:cxn ang="0">
                  <a:pos x="T2" y="T3"/>
                </a:cxn>
                <a:cxn ang="0">
                  <a:pos x="T4" y="T5"/>
                </a:cxn>
              </a:cxnLst>
              <a:rect l="0" t="0" r="r" b="b"/>
              <a:pathLst>
                <a:path w="37" h="26">
                  <a:moveTo>
                    <a:pt x="21" y="0"/>
                  </a:moveTo>
                  <a:cubicBezTo>
                    <a:pt x="32" y="2"/>
                    <a:pt x="37" y="23"/>
                    <a:pt x="22" y="26"/>
                  </a:cubicBezTo>
                  <a:cubicBezTo>
                    <a:pt x="3" y="26"/>
                    <a:pt x="0" y="1"/>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7" name="Freeform 144">
              <a:extLst>
                <a:ext uri="{FF2B5EF4-FFF2-40B4-BE49-F238E27FC236}">
                  <a16:creationId xmlns:a16="http://schemas.microsoft.com/office/drawing/2014/main" id="{E0BBF55D-713C-4AB7-AA88-924BA5FC1A3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345732" y="5762520"/>
              <a:ext cx="167855" cy="107233"/>
            </a:xfrm>
            <a:custGeom>
              <a:avLst/>
              <a:gdLst>
                <a:gd name="T0" fmla="*/ 28 w 43"/>
                <a:gd name="T1" fmla="*/ 2 h 30"/>
                <a:gd name="T2" fmla="*/ 41 w 43"/>
                <a:gd name="T3" fmla="*/ 20 h 30"/>
                <a:gd name="T4" fmla="*/ 28 w 43"/>
                <a:gd name="T5" fmla="*/ 2 h 30"/>
              </a:gdLst>
              <a:ahLst/>
              <a:cxnLst>
                <a:cxn ang="0">
                  <a:pos x="T0" y="T1"/>
                </a:cxn>
                <a:cxn ang="0">
                  <a:pos x="T2" y="T3"/>
                </a:cxn>
                <a:cxn ang="0">
                  <a:pos x="T4" y="T5"/>
                </a:cxn>
              </a:cxnLst>
              <a:rect l="0" t="0" r="r" b="b"/>
              <a:pathLst>
                <a:path w="43" h="30">
                  <a:moveTo>
                    <a:pt x="28" y="2"/>
                  </a:moveTo>
                  <a:cubicBezTo>
                    <a:pt x="36" y="0"/>
                    <a:pt x="43" y="12"/>
                    <a:pt x="41" y="20"/>
                  </a:cubicBezTo>
                  <a:cubicBezTo>
                    <a:pt x="24" y="30"/>
                    <a:pt x="0" y="14"/>
                    <a:pt x="28"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8" name="Freeform 145">
              <a:extLst>
                <a:ext uri="{FF2B5EF4-FFF2-40B4-BE49-F238E27FC236}">
                  <a16:creationId xmlns:a16="http://schemas.microsoft.com/office/drawing/2014/main" id="{E63429DA-81CB-4D2B-A0AB-4635078C478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669108" y="5820739"/>
              <a:ext cx="143728" cy="79216"/>
            </a:xfrm>
            <a:custGeom>
              <a:avLst/>
              <a:gdLst>
                <a:gd name="T0" fmla="*/ 19 w 37"/>
                <a:gd name="T1" fmla="*/ 0 h 22"/>
                <a:gd name="T2" fmla="*/ 19 w 37"/>
                <a:gd name="T3" fmla="*/ 22 h 22"/>
                <a:gd name="T4" fmla="*/ 19 w 37"/>
                <a:gd name="T5" fmla="*/ 0 h 22"/>
              </a:gdLst>
              <a:ahLst/>
              <a:cxnLst>
                <a:cxn ang="0">
                  <a:pos x="T0" y="T1"/>
                </a:cxn>
                <a:cxn ang="0">
                  <a:pos x="T2" y="T3"/>
                </a:cxn>
                <a:cxn ang="0">
                  <a:pos x="T4" y="T5"/>
                </a:cxn>
              </a:cxnLst>
              <a:rect l="0" t="0" r="r" b="b"/>
              <a:pathLst>
                <a:path w="37" h="22">
                  <a:moveTo>
                    <a:pt x="19" y="0"/>
                  </a:moveTo>
                  <a:cubicBezTo>
                    <a:pt x="35" y="1"/>
                    <a:pt x="37" y="22"/>
                    <a:pt x="19" y="22"/>
                  </a:cubicBezTo>
                  <a:cubicBezTo>
                    <a:pt x="6" y="18"/>
                    <a:pt x="0" y="4"/>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9" name="Freeform 8">
              <a:extLst>
                <a:ext uri="{FF2B5EF4-FFF2-40B4-BE49-F238E27FC236}">
                  <a16:creationId xmlns:a16="http://schemas.microsoft.com/office/drawing/2014/main" id="{371746A6-2F81-42FB-B148-E901528EEB0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992786" y="5468528"/>
              <a:ext cx="155267" cy="104334"/>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0" name="Freeform 8">
              <a:extLst>
                <a:ext uri="{FF2B5EF4-FFF2-40B4-BE49-F238E27FC236}">
                  <a16:creationId xmlns:a16="http://schemas.microsoft.com/office/drawing/2014/main" id="{27FDEB1E-2A09-43E6-A2A8-C87B6048574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334177" y="5309220"/>
              <a:ext cx="155267" cy="104334"/>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1" name="Freeform 106">
              <a:extLst>
                <a:ext uri="{FF2B5EF4-FFF2-40B4-BE49-F238E27FC236}">
                  <a16:creationId xmlns:a16="http://schemas.microsoft.com/office/drawing/2014/main" id="{C7789A38-CEEA-4306-9AAB-3C243A73A5F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244182" y="5563147"/>
              <a:ext cx="159463" cy="114961"/>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2" name="Freeform 10">
              <a:extLst>
                <a:ext uri="{FF2B5EF4-FFF2-40B4-BE49-F238E27FC236}">
                  <a16:creationId xmlns:a16="http://schemas.microsoft.com/office/drawing/2014/main" id="{D4FCE247-95C5-49B0-BD80-F8F32E56264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36528" y="4985840"/>
              <a:ext cx="163660" cy="104334"/>
            </a:xfrm>
            <a:custGeom>
              <a:avLst/>
              <a:gdLst>
                <a:gd name="T0" fmla="*/ 22 w 42"/>
                <a:gd name="T1" fmla="*/ 0 h 29"/>
                <a:gd name="T2" fmla="*/ 14 w 42"/>
                <a:gd name="T3" fmla="*/ 25 h 29"/>
                <a:gd name="T4" fmla="*/ 22 w 42"/>
                <a:gd name="T5" fmla="*/ 0 h 29"/>
              </a:gdLst>
              <a:ahLst/>
              <a:cxnLst>
                <a:cxn ang="0">
                  <a:pos x="T0" y="T1"/>
                </a:cxn>
                <a:cxn ang="0">
                  <a:pos x="T2" y="T3"/>
                </a:cxn>
                <a:cxn ang="0">
                  <a:pos x="T4" y="T5"/>
                </a:cxn>
              </a:cxnLst>
              <a:rect l="0" t="0" r="r" b="b"/>
              <a:pathLst>
                <a:path w="42" h="29">
                  <a:moveTo>
                    <a:pt x="22" y="0"/>
                  </a:moveTo>
                  <a:cubicBezTo>
                    <a:pt x="42" y="7"/>
                    <a:pt x="28" y="29"/>
                    <a:pt x="14" y="25"/>
                  </a:cubicBezTo>
                  <a:cubicBezTo>
                    <a:pt x="0" y="18"/>
                    <a:pt x="8" y="1"/>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3" name="Freeform 15">
              <a:extLst>
                <a:ext uri="{FF2B5EF4-FFF2-40B4-BE49-F238E27FC236}">
                  <a16:creationId xmlns:a16="http://schemas.microsoft.com/office/drawing/2014/main" id="{F39222FF-A4BB-4C84-8BFA-83870C6A3CC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70567" y="4966780"/>
              <a:ext cx="143728" cy="85979"/>
            </a:xfrm>
            <a:custGeom>
              <a:avLst/>
              <a:gdLst>
                <a:gd name="T0" fmla="*/ 16 w 37"/>
                <a:gd name="T1" fmla="*/ 0 h 24"/>
                <a:gd name="T2" fmla="*/ 11 w 37"/>
                <a:gd name="T3" fmla="*/ 24 h 24"/>
                <a:gd name="T4" fmla="*/ 16 w 37"/>
                <a:gd name="T5" fmla="*/ 0 h 24"/>
              </a:gdLst>
              <a:ahLst/>
              <a:cxnLst>
                <a:cxn ang="0">
                  <a:pos x="T0" y="T1"/>
                </a:cxn>
                <a:cxn ang="0">
                  <a:pos x="T2" y="T3"/>
                </a:cxn>
                <a:cxn ang="0">
                  <a:pos x="T4" y="T5"/>
                </a:cxn>
              </a:cxnLst>
              <a:rect l="0" t="0" r="r" b="b"/>
              <a:pathLst>
                <a:path w="37" h="24">
                  <a:moveTo>
                    <a:pt x="16" y="0"/>
                  </a:moveTo>
                  <a:cubicBezTo>
                    <a:pt x="37" y="6"/>
                    <a:pt x="30" y="20"/>
                    <a:pt x="11" y="24"/>
                  </a:cubicBezTo>
                  <a:cubicBezTo>
                    <a:pt x="0" y="17"/>
                    <a:pt x="5" y="3"/>
                    <a:pt x="1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4" name="Freeform 18">
              <a:extLst>
                <a:ext uri="{FF2B5EF4-FFF2-40B4-BE49-F238E27FC236}">
                  <a16:creationId xmlns:a16="http://schemas.microsoft.com/office/drawing/2014/main" id="{4BBEE2B2-F42E-4733-AE29-579F6F4A30E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50068" y="4995442"/>
              <a:ext cx="163660" cy="92743"/>
            </a:xfrm>
            <a:custGeom>
              <a:avLst/>
              <a:gdLst>
                <a:gd name="T0" fmla="*/ 6 w 42"/>
                <a:gd name="T1" fmla="*/ 6 h 26"/>
                <a:gd name="T2" fmla="*/ 21 w 42"/>
                <a:gd name="T3" fmla="*/ 26 h 26"/>
                <a:gd name="T4" fmla="*/ 6 w 42"/>
                <a:gd name="T5" fmla="*/ 6 h 26"/>
              </a:gdLst>
              <a:ahLst/>
              <a:cxnLst>
                <a:cxn ang="0">
                  <a:pos x="T0" y="T1"/>
                </a:cxn>
                <a:cxn ang="0">
                  <a:pos x="T2" y="T3"/>
                </a:cxn>
                <a:cxn ang="0">
                  <a:pos x="T4" y="T5"/>
                </a:cxn>
              </a:cxnLst>
              <a:rect l="0" t="0" r="r" b="b"/>
              <a:pathLst>
                <a:path w="42" h="26">
                  <a:moveTo>
                    <a:pt x="6" y="6"/>
                  </a:moveTo>
                  <a:cubicBezTo>
                    <a:pt x="25" y="0"/>
                    <a:pt x="42" y="17"/>
                    <a:pt x="21" y="26"/>
                  </a:cubicBezTo>
                  <a:cubicBezTo>
                    <a:pt x="9" y="26"/>
                    <a:pt x="0" y="16"/>
                    <a:pt x="6" y="6"/>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5" name="Freeform 19">
              <a:extLst>
                <a:ext uri="{FF2B5EF4-FFF2-40B4-BE49-F238E27FC236}">
                  <a16:creationId xmlns:a16="http://schemas.microsoft.com/office/drawing/2014/main" id="{D90F45F4-4F12-450D-8E3A-DDCE8F57231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248652" y="4675775"/>
              <a:ext cx="147925" cy="82115"/>
            </a:xfrm>
            <a:custGeom>
              <a:avLst/>
              <a:gdLst>
                <a:gd name="T0" fmla="*/ 16 w 38"/>
                <a:gd name="T1" fmla="*/ 0 h 23"/>
                <a:gd name="T2" fmla="*/ 10 w 38"/>
                <a:gd name="T3" fmla="*/ 23 h 23"/>
                <a:gd name="T4" fmla="*/ 16 w 38"/>
                <a:gd name="T5" fmla="*/ 0 h 23"/>
              </a:gdLst>
              <a:ahLst/>
              <a:cxnLst>
                <a:cxn ang="0">
                  <a:pos x="T0" y="T1"/>
                </a:cxn>
                <a:cxn ang="0">
                  <a:pos x="T2" y="T3"/>
                </a:cxn>
                <a:cxn ang="0">
                  <a:pos x="T4" y="T5"/>
                </a:cxn>
              </a:cxnLst>
              <a:rect l="0" t="0" r="r" b="b"/>
              <a:pathLst>
                <a:path w="38" h="23">
                  <a:moveTo>
                    <a:pt x="16" y="0"/>
                  </a:moveTo>
                  <a:cubicBezTo>
                    <a:pt x="38" y="8"/>
                    <a:pt x="31" y="18"/>
                    <a:pt x="10" y="23"/>
                  </a:cubicBezTo>
                  <a:cubicBezTo>
                    <a:pt x="0" y="16"/>
                    <a:pt x="4" y="3"/>
                    <a:pt x="1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6" name="Freeform 20">
              <a:extLst>
                <a:ext uri="{FF2B5EF4-FFF2-40B4-BE49-F238E27FC236}">
                  <a16:creationId xmlns:a16="http://schemas.microsoft.com/office/drawing/2014/main" id="{7BA42DCB-AC30-4712-9B9A-840C27DE748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31898" y="4682756"/>
              <a:ext cx="152120" cy="92743"/>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7" name="Freeform 22">
              <a:extLst>
                <a:ext uri="{FF2B5EF4-FFF2-40B4-BE49-F238E27FC236}">
                  <a16:creationId xmlns:a16="http://schemas.microsoft.com/office/drawing/2014/main" id="{612EE244-7483-443D-A61E-A1181946F56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6013" y="5601966"/>
              <a:ext cx="178347" cy="117858"/>
            </a:xfrm>
            <a:custGeom>
              <a:avLst/>
              <a:gdLst>
                <a:gd name="T0" fmla="*/ 26 w 46"/>
                <a:gd name="T1" fmla="*/ 0 h 33"/>
                <a:gd name="T2" fmla="*/ 38 w 46"/>
                <a:gd name="T3" fmla="*/ 22 h 33"/>
                <a:gd name="T4" fmla="*/ 26 w 46"/>
                <a:gd name="T5" fmla="*/ 0 h 33"/>
              </a:gdLst>
              <a:ahLst/>
              <a:cxnLst>
                <a:cxn ang="0">
                  <a:pos x="T0" y="T1"/>
                </a:cxn>
                <a:cxn ang="0">
                  <a:pos x="T2" y="T3"/>
                </a:cxn>
                <a:cxn ang="0">
                  <a:pos x="T4" y="T5"/>
                </a:cxn>
              </a:cxnLst>
              <a:rect l="0" t="0" r="r" b="b"/>
              <a:pathLst>
                <a:path w="46" h="33">
                  <a:moveTo>
                    <a:pt x="26" y="0"/>
                  </a:moveTo>
                  <a:cubicBezTo>
                    <a:pt x="29" y="0"/>
                    <a:pt x="46" y="16"/>
                    <a:pt x="38" y="22"/>
                  </a:cubicBezTo>
                  <a:cubicBezTo>
                    <a:pt x="16" y="33"/>
                    <a:pt x="0" y="5"/>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8" name="Freeform 23">
              <a:extLst>
                <a:ext uri="{FF2B5EF4-FFF2-40B4-BE49-F238E27FC236}">
                  <a16:creationId xmlns:a16="http://schemas.microsoft.com/office/drawing/2014/main" id="{3C1575BB-FFFB-4B90-9E24-6CA7E85EE46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0597" y="4997655"/>
              <a:ext cx="159463" cy="96607"/>
            </a:xfrm>
            <a:custGeom>
              <a:avLst/>
              <a:gdLst>
                <a:gd name="T0" fmla="*/ 19 w 41"/>
                <a:gd name="T1" fmla="*/ 0 h 27"/>
                <a:gd name="T2" fmla="*/ 8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10"/>
                    <a:pt x="28" y="27"/>
                    <a:pt x="8" y="20"/>
                  </a:cubicBezTo>
                  <a:cubicBezTo>
                    <a:pt x="0" y="8"/>
                    <a:pt x="7" y="2"/>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9" name="Freeform 27">
              <a:extLst>
                <a:ext uri="{FF2B5EF4-FFF2-40B4-BE49-F238E27FC236}">
                  <a16:creationId xmlns:a16="http://schemas.microsoft.com/office/drawing/2014/main" id="{214D2F75-52F5-4584-8485-6E8144C82BE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59028" y="4675775"/>
              <a:ext cx="155267" cy="111097"/>
            </a:xfrm>
            <a:custGeom>
              <a:avLst/>
              <a:gdLst>
                <a:gd name="T0" fmla="*/ 22 w 40"/>
                <a:gd name="T1" fmla="*/ 0 h 31"/>
                <a:gd name="T2" fmla="*/ 16 w 40"/>
                <a:gd name="T3" fmla="*/ 25 h 31"/>
                <a:gd name="T4" fmla="*/ 22 w 40"/>
                <a:gd name="T5" fmla="*/ 0 h 31"/>
              </a:gdLst>
              <a:ahLst/>
              <a:cxnLst>
                <a:cxn ang="0">
                  <a:pos x="T0" y="T1"/>
                </a:cxn>
                <a:cxn ang="0">
                  <a:pos x="T2" y="T3"/>
                </a:cxn>
                <a:cxn ang="0">
                  <a:pos x="T4" y="T5"/>
                </a:cxn>
              </a:cxnLst>
              <a:rect l="0" t="0" r="r" b="b"/>
              <a:pathLst>
                <a:path w="40" h="31">
                  <a:moveTo>
                    <a:pt x="22" y="0"/>
                  </a:moveTo>
                  <a:cubicBezTo>
                    <a:pt x="39" y="3"/>
                    <a:pt x="40" y="31"/>
                    <a:pt x="16" y="25"/>
                  </a:cubicBezTo>
                  <a:cubicBezTo>
                    <a:pt x="0" y="7"/>
                    <a:pt x="13" y="4"/>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0" name="Freeform 30">
              <a:extLst>
                <a:ext uri="{FF2B5EF4-FFF2-40B4-BE49-F238E27FC236}">
                  <a16:creationId xmlns:a16="http://schemas.microsoft.com/office/drawing/2014/main" id="{FF701E98-7F94-4BB8-8030-F3826701EF8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44614" y="5009770"/>
              <a:ext cx="11540" cy="6762"/>
            </a:xfrm>
            <a:custGeom>
              <a:avLst/>
              <a:gdLst>
                <a:gd name="T0" fmla="*/ 1 w 3"/>
                <a:gd name="T1" fmla="*/ 0 h 2"/>
                <a:gd name="T2" fmla="*/ 2 w 3"/>
                <a:gd name="T3" fmla="*/ 2 h 2"/>
                <a:gd name="T4" fmla="*/ 1 w 3"/>
                <a:gd name="T5" fmla="*/ 0 h 2"/>
              </a:gdLst>
              <a:ahLst/>
              <a:cxnLst>
                <a:cxn ang="0">
                  <a:pos x="T0" y="T1"/>
                </a:cxn>
                <a:cxn ang="0">
                  <a:pos x="T2" y="T3"/>
                </a:cxn>
                <a:cxn ang="0">
                  <a:pos x="T4" y="T5"/>
                </a:cxn>
              </a:cxnLst>
              <a:rect l="0" t="0" r="r" b="b"/>
              <a:pathLst>
                <a:path w="3" h="2">
                  <a:moveTo>
                    <a:pt x="1" y="0"/>
                  </a:moveTo>
                  <a:cubicBezTo>
                    <a:pt x="2" y="1"/>
                    <a:pt x="3" y="2"/>
                    <a:pt x="2" y="2"/>
                  </a:cubicBezTo>
                  <a:cubicBezTo>
                    <a:pt x="1" y="2"/>
                    <a:pt x="0" y="1"/>
                    <a:pt x="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1" name="Freeform 43">
              <a:extLst>
                <a:ext uri="{FF2B5EF4-FFF2-40B4-BE49-F238E27FC236}">
                  <a16:creationId xmlns:a16="http://schemas.microsoft.com/office/drawing/2014/main" id="{0A653647-A061-4D85-83B2-0C7F6C37DA4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0181" y="5278332"/>
              <a:ext cx="169954" cy="88879"/>
            </a:xfrm>
            <a:custGeom>
              <a:avLst/>
              <a:gdLst>
                <a:gd name="T0" fmla="*/ 28 w 44"/>
                <a:gd name="T1" fmla="*/ 0 h 25"/>
                <a:gd name="T2" fmla="*/ 25 w 44"/>
                <a:gd name="T3" fmla="*/ 25 h 25"/>
                <a:gd name="T4" fmla="*/ 28 w 44"/>
                <a:gd name="T5" fmla="*/ 0 h 25"/>
              </a:gdLst>
              <a:ahLst/>
              <a:cxnLst>
                <a:cxn ang="0">
                  <a:pos x="T0" y="T1"/>
                </a:cxn>
                <a:cxn ang="0">
                  <a:pos x="T2" y="T3"/>
                </a:cxn>
                <a:cxn ang="0">
                  <a:pos x="T4" y="T5"/>
                </a:cxn>
              </a:cxnLst>
              <a:rect l="0" t="0" r="r" b="b"/>
              <a:pathLst>
                <a:path w="44" h="25">
                  <a:moveTo>
                    <a:pt x="28" y="0"/>
                  </a:moveTo>
                  <a:cubicBezTo>
                    <a:pt x="44" y="2"/>
                    <a:pt x="38" y="22"/>
                    <a:pt x="25" y="25"/>
                  </a:cubicBezTo>
                  <a:cubicBezTo>
                    <a:pt x="0" y="25"/>
                    <a:pt x="9" y="5"/>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2" name="Freeform 51">
              <a:extLst>
                <a:ext uri="{FF2B5EF4-FFF2-40B4-BE49-F238E27FC236}">
                  <a16:creationId xmlns:a16="http://schemas.microsoft.com/office/drawing/2014/main" id="{9FCF7254-A4AB-4B8D-BB02-E7A34CFBA35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223500" y="4970162"/>
              <a:ext cx="136383" cy="107233"/>
            </a:xfrm>
            <a:custGeom>
              <a:avLst/>
              <a:gdLst>
                <a:gd name="T0" fmla="*/ 19 w 35"/>
                <a:gd name="T1" fmla="*/ 0 h 30"/>
                <a:gd name="T2" fmla="*/ 33 w 35"/>
                <a:gd name="T3" fmla="*/ 15 h 30"/>
                <a:gd name="T4" fmla="*/ 25 w 35"/>
                <a:gd name="T5" fmla="*/ 19 h 30"/>
                <a:gd name="T6" fmla="*/ 19 w 35"/>
                <a:gd name="T7" fmla="*/ 0 h 30"/>
              </a:gdLst>
              <a:ahLst/>
              <a:cxnLst>
                <a:cxn ang="0">
                  <a:pos x="T0" y="T1"/>
                </a:cxn>
                <a:cxn ang="0">
                  <a:pos x="T2" y="T3"/>
                </a:cxn>
                <a:cxn ang="0">
                  <a:pos x="T4" y="T5"/>
                </a:cxn>
                <a:cxn ang="0">
                  <a:pos x="T6" y="T7"/>
                </a:cxn>
              </a:cxnLst>
              <a:rect l="0" t="0" r="r" b="b"/>
              <a:pathLst>
                <a:path w="35" h="30">
                  <a:moveTo>
                    <a:pt x="19" y="0"/>
                  </a:moveTo>
                  <a:cubicBezTo>
                    <a:pt x="26" y="0"/>
                    <a:pt x="35" y="8"/>
                    <a:pt x="33" y="15"/>
                  </a:cubicBezTo>
                  <a:cubicBezTo>
                    <a:pt x="30" y="12"/>
                    <a:pt x="27" y="17"/>
                    <a:pt x="25" y="19"/>
                  </a:cubicBezTo>
                  <a:cubicBezTo>
                    <a:pt x="7" y="30"/>
                    <a:pt x="0" y="5"/>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3" name="Freeform 52">
              <a:extLst>
                <a:ext uri="{FF2B5EF4-FFF2-40B4-BE49-F238E27FC236}">
                  <a16:creationId xmlns:a16="http://schemas.microsoft.com/office/drawing/2014/main" id="{C68C42B0-A7DB-42EC-9EB6-A6D121C56D6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93795" y="5274469"/>
              <a:ext cx="140580" cy="96607"/>
            </a:xfrm>
            <a:custGeom>
              <a:avLst/>
              <a:gdLst>
                <a:gd name="T0" fmla="*/ 21 w 36"/>
                <a:gd name="T1" fmla="*/ 0 h 27"/>
                <a:gd name="T2" fmla="*/ 22 w 36"/>
                <a:gd name="T3" fmla="*/ 27 h 27"/>
                <a:gd name="T4" fmla="*/ 21 w 36"/>
                <a:gd name="T5" fmla="*/ 0 h 27"/>
              </a:gdLst>
              <a:ahLst/>
              <a:cxnLst>
                <a:cxn ang="0">
                  <a:pos x="T0" y="T1"/>
                </a:cxn>
                <a:cxn ang="0">
                  <a:pos x="T2" y="T3"/>
                </a:cxn>
                <a:cxn ang="0">
                  <a:pos x="T4" y="T5"/>
                </a:cxn>
              </a:cxnLst>
              <a:rect l="0" t="0" r="r" b="b"/>
              <a:pathLst>
                <a:path w="36" h="27">
                  <a:moveTo>
                    <a:pt x="21" y="0"/>
                  </a:moveTo>
                  <a:cubicBezTo>
                    <a:pt x="33" y="3"/>
                    <a:pt x="36" y="23"/>
                    <a:pt x="22" y="27"/>
                  </a:cubicBezTo>
                  <a:cubicBezTo>
                    <a:pt x="3" y="25"/>
                    <a:pt x="0" y="1"/>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4" name="Freeform 53">
              <a:extLst>
                <a:ext uri="{FF2B5EF4-FFF2-40B4-BE49-F238E27FC236}">
                  <a16:creationId xmlns:a16="http://schemas.microsoft.com/office/drawing/2014/main" id="{8448C9F7-5297-496D-BC93-DFE082FEFAD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537984" y="5281233"/>
              <a:ext cx="151070" cy="93707"/>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5" name="Freeform 54">
              <a:extLst>
                <a:ext uri="{FF2B5EF4-FFF2-40B4-BE49-F238E27FC236}">
                  <a16:creationId xmlns:a16="http://schemas.microsoft.com/office/drawing/2014/main" id="{D19FF980-A005-43B0-87C9-50B8E5050D2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92073" y="5278334"/>
              <a:ext cx="159463" cy="124621"/>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6" name="Freeform 55">
              <a:extLst>
                <a:ext uri="{FF2B5EF4-FFF2-40B4-BE49-F238E27FC236}">
                  <a16:creationId xmlns:a16="http://schemas.microsoft.com/office/drawing/2014/main" id="{E14C8988-ADBF-47EE-B659-04FA258444B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778228" y="5285096"/>
              <a:ext cx="155267" cy="82115"/>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3"/>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7" name="Freeform 56">
              <a:extLst>
                <a:ext uri="{FF2B5EF4-FFF2-40B4-BE49-F238E27FC236}">
                  <a16:creationId xmlns:a16="http://schemas.microsoft.com/office/drawing/2014/main" id="{063998C3-740F-4834-BD97-377E5011008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824259" y="5322718"/>
              <a:ext cx="152120" cy="85979"/>
            </a:xfrm>
            <a:custGeom>
              <a:avLst/>
              <a:gdLst>
                <a:gd name="T0" fmla="*/ 21 w 39"/>
                <a:gd name="T1" fmla="*/ 0 h 24"/>
                <a:gd name="T2" fmla="*/ 22 w 39"/>
                <a:gd name="T3" fmla="*/ 24 h 24"/>
                <a:gd name="T4" fmla="*/ 21 w 39"/>
                <a:gd name="T5" fmla="*/ 0 h 24"/>
              </a:gdLst>
              <a:ahLst/>
              <a:cxnLst>
                <a:cxn ang="0">
                  <a:pos x="T0" y="T1"/>
                </a:cxn>
                <a:cxn ang="0">
                  <a:pos x="T2" y="T3"/>
                </a:cxn>
                <a:cxn ang="0">
                  <a:pos x="T4" y="T5"/>
                </a:cxn>
              </a:cxnLst>
              <a:rect l="0" t="0" r="r" b="b"/>
              <a:pathLst>
                <a:path w="39" h="24">
                  <a:moveTo>
                    <a:pt x="21" y="0"/>
                  </a:moveTo>
                  <a:cubicBezTo>
                    <a:pt x="37" y="0"/>
                    <a:pt x="39" y="23"/>
                    <a:pt x="22" y="24"/>
                  </a:cubicBezTo>
                  <a:cubicBezTo>
                    <a:pt x="7" y="22"/>
                    <a:pt x="0" y="5"/>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8" name="Freeform 57">
              <a:extLst>
                <a:ext uri="{FF2B5EF4-FFF2-40B4-BE49-F238E27FC236}">
                  <a16:creationId xmlns:a16="http://schemas.microsoft.com/office/drawing/2014/main" id="{280651D9-CD8B-4D7E-AE4D-34327E6C0F5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035259" y="5281233"/>
              <a:ext cx="166807" cy="111097"/>
            </a:xfrm>
            <a:custGeom>
              <a:avLst/>
              <a:gdLst>
                <a:gd name="T0" fmla="*/ 27 w 43"/>
                <a:gd name="T1" fmla="*/ 3 h 31"/>
                <a:gd name="T2" fmla="*/ 40 w 43"/>
                <a:gd name="T3" fmla="*/ 23 h 31"/>
                <a:gd name="T4" fmla="*/ 27 w 43"/>
                <a:gd name="T5" fmla="*/ 3 h 31"/>
              </a:gdLst>
              <a:ahLst/>
              <a:cxnLst>
                <a:cxn ang="0">
                  <a:pos x="T0" y="T1"/>
                </a:cxn>
                <a:cxn ang="0">
                  <a:pos x="T2" y="T3"/>
                </a:cxn>
                <a:cxn ang="0">
                  <a:pos x="T4" y="T5"/>
                </a:cxn>
              </a:cxnLst>
              <a:rect l="0" t="0" r="r" b="b"/>
              <a:pathLst>
                <a:path w="43" h="31">
                  <a:moveTo>
                    <a:pt x="27" y="3"/>
                  </a:moveTo>
                  <a:cubicBezTo>
                    <a:pt x="35" y="0"/>
                    <a:pt x="43" y="17"/>
                    <a:pt x="40" y="23"/>
                  </a:cubicBezTo>
                  <a:cubicBezTo>
                    <a:pt x="21" y="31"/>
                    <a:pt x="0" y="15"/>
                    <a:pt x="27"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9" name="Freeform 59">
              <a:extLst>
                <a:ext uri="{FF2B5EF4-FFF2-40B4-BE49-F238E27FC236}">
                  <a16:creationId xmlns:a16="http://schemas.microsoft.com/office/drawing/2014/main" id="{BCD90D50-5156-49FC-BC6E-D6C41AAF964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57747" y="5324705"/>
              <a:ext cx="146874" cy="92743"/>
            </a:xfrm>
            <a:custGeom>
              <a:avLst/>
              <a:gdLst>
                <a:gd name="T0" fmla="*/ 22 w 38"/>
                <a:gd name="T1" fmla="*/ 0 h 26"/>
                <a:gd name="T2" fmla="*/ 18 w 38"/>
                <a:gd name="T3" fmla="*/ 26 h 26"/>
                <a:gd name="T4" fmla="*/ 22 w 38"/>
                <a:gd name="T5" fmla="*/ 0 h 26"/>
              </a:gdLst>
              <a:ahLst/>
              <a:cxnLst>
                <a:cxn ang="0">
                  <a:pos x="T0" y="T1"/>
                </a:cxn>
                <a:cxn ang="0">
                  <a:pos x="T2" y="T3"/>
                </a:cxn>
                <a:cxn ang="0">
                  <a:pos x="T4" y="T5"/>
                </a:cxn>
              </a:cxnLst>
              <a:rect l="0" t="0" r="r" b="b"/>
              <a:pathLst>
                <a:path w="38" h="26">
                  <a:moveTo>
                    <a:pt x="22" y="0"/>
                  </a:moveTo>
                  <a:cubicBezTo>
                    <a:pt x="38" y="3"/>
                    <a:pt x="33" y="25"/>
                    <a:pt x="18" y="26"/>
                  </a:cubicBezTo>
                  <a:cubicBezTo>
                    <a:pt x="0" y="20"/>
                    <a:pt x="6" y="3"/>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0" name="Freeform 60">
              <a:extLst>
                <a:ext uri="{FF2B5EF4-FFF2-40B4-BE49-F238E27FC236}">
                  <a16:creationId xmlns:a16="http://schemas.microsoft.com/office/drawing/2014/main" id="{141388CF-0E8C-476E-8E8A-911436B0923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298582" y="5331468"/>
              <a:ext cx="155267" cy="82115"/>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4"/>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1" name="Freeform 61">
              <a:extLst>
                <a:ext uri="{FF2B5EF4-FFF2-40B4-BE49-F238E27FC236}">
                  <a16:creationId xmlns:a16="http://schemas.microsoft.com/office/drawing/2014/main" id="{ED6CA826-3C3C-40B5-A409-5E528A77C99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590231" y="5349824"/>
              <a:ext cx="162611" cy="117858"/>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5"/>
                    <a:pt x="16" y="0"/>
                    <a:pt x="25"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2" name="Freeform 78">
              <a:extLst>
                <a:ext uri="{FF2B5EF4-FFF2-40B4-BE49-F238E27FC236}">
                  <a16:creationId xmlns:a16="http://schemas.microsoft.com/office/drawing/2014/main" id="{C7F84BE3-F05F-4A09-A75E-827F5F99B82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92788" y="5572016"/>
              <a:ext cx="175200" cy="88879"/>
            </a:xfrm>
            <a:custGeom>
              <a:avLst/>
              <a:gdLst>
                <a:gd name="T0" fmla="*/ 22 w 45"/>
                <a:gd name="T1" fmla="*/ 0 h 25"/>
                <a:gd name="T2" fmla="*/ 28 w 45"/>
                <a:gd name="T3" fmla="*/ 25 h 25"/>
                <a:gd name="T4" fmla="*/ 22 w 45"/>
                <a:gd name="T5" fmla="*/ 0 h 25"/>
              </a:gdLst>
              <a:ahLst/>
              <a:cxnLst>
                <a:cxn ang="0">
                  <a:pos x="T0" y="T1"/>
                </a:cxn>
                <a:cxn ang="0">
                  <a:pos x="T2" y="T3"/>
                </a:cxn>
                <a:cxn ang="0">
                  <a:pos x="T4" y="T5"/>
                </a:cxn>
              </a:cxnLst>
              <a:rect l="0" t="0" r="r" b="b"/>
              <a:pathLst>
                <a:path w="45" h="25">
                  <a:moveTo>
                    <a:pt x="22" y="0"/>
                  </a:moveTo>
                  <a:cubicBezTo>
                    <a:pt x="32" y="1"/>
                    <a:pt x="45" y="21"/>
                    <a:pt x="28" y="25"/>
                  </a:cubicBezTo>
                  <a:cubicBezTo>
                    <a:pt x="9" y="23"/>
                    <a:pt x="0" y="9"/>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3" name="Freeform 79">
              <a:extLst>
                <a:ext uri="{FF2B5EF4-FFF2-40B4-BE49-F238E27FC236}">
                  <a16:creationId xmlns:a16="http://schemas.microsoft.com/office/drawing/2014/main" id="{F023CCF7-170C-4C99-8B0C-06AE1114285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77095" y="5574915"/>
              <a:ext cx="146874" cy="82115"/>
            </a:xfrm>
            <a:custGeom>
              <a:avLst/>
              <a:gdLst>
                <a:gd name="T0" fmla="*/ 20 w 38"/>
                <a:gd name="T1" fmla="*/ 0 h 23"/>
                <a:gd name="T2" fmla="*/ 20 w 38"/>
                <a:gd name="T3" fmla="*/ 22 h 23"/>
                <a:gd name="T4" fmla="*/ 20 w 38"/>
                <a:gd name="T5" fmla="*/ 0 h 23"/>
              </a:gdLst>
              <a:ahLst/>
              <a:cxnLst>
                <a:cxn ang="0">
                  <a:pos x="T0" y="T1"/>
                </a:cxn>
                <a:cxn ang="0">
                  <a:pos x="T2" y="T3"/>
                </a:cxn>
                <a:cxn ang="0">
                  <a:pos x="T4" y="T5"/>
                </a:cxn>
              </a:cxnLst>
              <a:rect l="0" t="0" r="r" b="b"/>
              <a:pathLst>
                <a:path w="38" h="23">
                  <a:moveTo>
                    <a:pt x="20" y="0"/>
                  </a:moveTo>
                  <a:cubicBezTo>
                    <a:pt x="37" y="3"/>
                    <a:pt x="38" y="23"/>
                    <a:pt x="20" y="22"/>
                  </a:cubicBezTo>
                  <a:cubicBezTo>
                    <a:pt x="8" y="18"/>
                    <a:pt x="0" y="5"/>
                    <a:pt x="2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4" name="Freeform 80">
              <a:extLst>
                <a:ext uri="{FF2B5EF4-FFF2-40B4-BE49-F238E27FC236}">
                  <a16:creationId xmlns:a16="http://schemas.microsoft.com/office/drawing/2014/main" id="{9F3688B3-3806-4D81-BDE2-C7F940DEA39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56154" y="5582644"/>
              <a:ext cx="147925" cy="78251"/>
            </a:xfrm>
            <a:custGeom>
              <a:avLst/>
              <a:gdLst>
                <a:gd name="T0" fmla="*/ 21 w 38"/>
                <a:gd name="T1" fmla="*/ 0 h 22"/>
                <a:gd name="T2" fmla="*/ 21 w 38"/>
                <a:gd name="T3" fmla="*/ 22 h 22"/>
                <a:gd name="T4" fmla="*/ 21 w 38"/>
                <a:gd name="T5" fmla="*/ 0 h 22"/>
              </a:gdLst>
              <a:ahLst/>
              <a:cxnLst>
                <a:cxn ang="0">
                  <a:pos x="T0" y="T1"/>
                </a:cxn>
                <a:cxn ang="0">
                  <a:pos x="T2" y="T3"/>
                </a:cxn>
                <a:cxn ang="0">
                  <a:pos x="T4" y="T5"/>
                </a:cxn>
              </a:cxnLst>
              <a:rect l="0" t="0" r="r" b="b"/>
              <a:pathLst>
                <a:path w="38" h="22">
                  <a:moveTo>
                    <a:pt x="21" y="0"/>
                  </a:moveTo>
                  <a:cubicBezTo>
                    <a:pt x="37" y="2"/>
                    <a:pt x="38" y="20"/>
                    <a:pt x="21" y="22"/>
                  </a:cubicBezTo>
                  <a:cubicBezTo>
                    <a:pt x="9" y="16"/>
                    <a:pt x="0" y="6"/>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5" name="Freeform 81">
              <a:extLst>
                <a:ext uri="{FF2B5EF4-FFF2-40B4-BE49-F238E27FC236}">
                  <a16:creationId xmlns:a16="http://schemas.microsoft.com/office/drawing/2014/main" id="{88BEDD69-B41B-4240-A962-05A51B72AFB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660522" y="5578779"/>
              <a:ext cx="166807" cy="107233"/>
            </a:xfrm>
            <a:custGeom>
              <a:avLst/>
              <a:gdLst>
                <a:gd name="T0" fmla="*/ 27 w 43"/>
                <a:gd name="T1" fmla="*/ 3 h 30"/>
                <a:gd name="T2" fmla="*/ 40 w 43"/>
                <a:gd name="T3" fmla="*/ 22 h 30"/>
                <a:gd name="T4" fmla="*/ 27 w 43"/>
                <a:gd name="T5" fmla="*/ 3 h 30"/>
              </a:gdLst>
              <a:ahLst/>
              <a:cxnLst>
                <a:cxn ang="0">
                  <a:pos x="T0" y="T1"/>
                </a:cxn>
                <a:cxn ang="0">
                  <a:pos x="T2" y="T3"/>
                </a:cxn>
                <a:cxn ang="0">
                  <a:pos x="T4" y="T5"/>
                </a:cxn>
              </a:cxnLst>
              <a:rect l="0" t="0" r="r" b="b"/>
              <a:pathLst>
                <a:path w="43" h="30">
                  <a:moveTo>
                    <a:pt x="27" y="3"/>
                  </a:moveTo>
                  <a:cubicBezTo>
                    <a:pt x="35" y="0"/>
                    <a:pt x="43" y="16"/>
                    <a:pt x="40" y="22"/>
                  </a:cubicBezTo>
                  <a:cubicBezTo>
                    <a:pt x="21" y="30"/>
                    <a:pt x="0" y="15"/>
                    <a:pt x="27"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6" name="Freeform 82">
              <a:extLst>
                <a:ext uri="{FF2B5EF4-FFF2-40B4-BE49-F238E27FC236}">
                  <a16:creationId xmlns:a16="http://schemas.microsoft.com/office/drawing/2014/main" id="{DD4885F3-3A11-4C4C-A957-7914A9BDA9E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391952" y="5589404"/>
              <a:ext cx="152120" cy="82115"/>
            </a:xfrm>
            <a:custGeom>
              <a:avLst/>
              <a:gdLst>
                <a:gd name="T0" fmla="*/ 16 w 39"/>
                <a:gd name="T1" fmla="*/ 0 h 23"/>
                <a:gd name="T2" fmla="*/ 10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8"/>
                    <a:pt x="31" y="18"/>
                    <a:pt x="10" y="23"/>
                  </a:cubicBezTo>
                  <a:cubicBezTo>
                    <a:pt x="0" y="16"/>
                    <a:pt x="4" y="3"/>
                    <a:pt x="1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7" name="Freeform 83">
              <a:extLst>
                <a:ext uri="{FF2B5EF4-FFF2-40B4-BE49-F238E27FC236}">
                  <a16:creationId xmlns:a16="http://schemas.microsoft.com/office/drawing/2014/main" id="{C0B1280F-8A5C-45C5-B0AC-32873353FDE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069880" y="5568152"/>
              <a:ext cx="155267" cy="186450"/>
            </a:xfrm>
            <a:custGeom>
              <a:avLst/>
              <a:gdLst>
                <a:gd name="T0" fmla="*/ 13 w 40"/>
                <a:gd name="T1" fmla="*/ 7 h 52"/>
                <a:gd name="T2" fmla="*/ 0 w 40"/>
                <a:gd name="T3" fmla="*/ 24 h 52"/>
                <a:gd name="T4" fmla="*/ 13 w 40"/>
                <a:gd name="T5" fmla="*/ 7 h 52"/>
              </a:gdLst>
              <a:ahLst/>
              <a:cxnLst>
                <a:cxn ang="0">
                  <a:pos x="T0" y="T1"/>
                </a:cxn>
                <a:cxn ang="0">
                  <a:pos x="T2" y="T3"/>
                </a:cxn>
                <a:cxn ang="0">
                  <a:pos x="T4" y="T5"/>
                </a:cxn>
              </a:cxnLst>
              <a:rect l="0" t="0" r="r" b="b"/>
              <a:pathLst>
                <a:path w="40" h="52">
                  <a:moveTo>
                    <a:pt x="13" y="7"/>
                  </a:moveTo>
                  <a:cubicBezTo>
                    <a:pt x="40" y="12"/>
                    <a:pt x="18" y="52"/>
                    <a:pt x="0" y="24"/>
                  </a:cubicBezTo>
                  <a:cubicBezTo>
                    <a:pt x="2" y="0"/>
                    <a:pt x="6" y="17"/>
                    <a:pt x="13" y="7"/>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8" name="Freeform 84">
              <a:extLst>
                <a:ext uri="{FF2B5EF4-FFF2-40B4-BE49-F238E27FC236}">
                  <a16:creationId xmlns:a16="http://schemas.microsoft.com/office/drawing/2014/main" id="{D9893454-ADA4-4FBE-99C7-4DE71F3A81E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68281" y="5596169"/>
              <a:ext cx="155267" cy="104334"/>
            </a:xfrm>
            <a:custGeom>
              <a:avLst/>
              <a:gdLst>
                <a:gd name="T0" fmla="*/ 18 w 40"/>
                <a:gd name="T1" fmla="*/ 1 h 29"/>
                <a:gd name="T2" fmla="*/ 6 w 40"/>
                <a:gd name="T3" fmla="*/ 20 h 29"/>
                <a:gd name="T4" fmla="*/ 18 w 40"/>
                <a:gd name="T5" fmla="*/ 1 h 29"/>
              </a:gdLst>
              <a:ahLst/>
              <a:cxnLst>
                <a:cxn ang="0">
                  <a:pos x="T0" y="T1"/>
                </a:cxn>
                <a:cxn ang="0">
                  <a:pos x="T2" y="T3"/>
                </a:cxn>
                <a:cxn ang="0">
                  <a:pos x="T4" y="T5"/>
                </a:cxn>
              </a:cxnLst>
              <a:rect l="0" t="0" r="r" b="b"/>
              <a:pathLst>
                <a:path w="40" h="29">
                  <a:moveTo>
                    <a:pt x="18" y="1"/>
                  </a:moveTo>
                  <a:cubicBezTo>
                    <a:pt x="40" y="6"/>
                    <a:pt x="25" y="29"/>
                    <a:pt x="6" y="20"/>
                  </a:cubicBezTo>
                  <a:cubicBezTo>
                    <a:pt x="0" y="10"/>
                    <a:pt x="5" y="0"/>
                    <a:pt x="18"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9" name="Freeform 86">
              <a:extLst>
                <a:ext uri="{FF2B5EF4-FFF2-40B4-BE49-F238E27FC236}">
                  <a16:creationId xmlns:a16="http://schemas.microsoft.com/office/drawing/2014/main" id="{13BBDA86-4629-40D2-A355-CC4AC6D8AC2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56777" y="5582838"/>
              <a:ext cx="155267" cy="133317"/>
            </a:xfrm>
            <a:custGeom>
              <a:avLst/>
              <a:gdLst>
                <a:gd name="T0" fmla="*/ 22 w 40"/>
                <a:gd name="T1" fmla="*/ 1 h 37"/>
                <a:gd name="T2" fmla="*/ 15 w 40"/>
                <a:gd name="T3" fmla="*/ 23 h 37"/>
                <a:gd name="T4" fmla="*/ 22 w 40"/>
                <a:gd name="T5" fmla="*/ 1 h 37"/>
              </a:gdLst>
              <a:ahLst/>
              <a:cxnLst>
                <a:cxn ang="0">
                  <a:pos x="T0" y="T1"/>
                </a:cxn>
                <a:cxn ang="0">
                  <a:pos x="T2" y="T3"/>
                </a:cxn>
                <a:cxn ang="0">
                  <a:pos x="T4" y="T5"/>
                </a:cxn>
              </a:cxnLst>
              <a:rect l="0" t="0" r="r" b="b"/>
              <a:pathLst>
                <a:path w="40" h="37">
                  <a:moveTo>
                    <a:pt x="22" y="1"/>
                  </a:moveTo>
                  <a:cubicBezTo>
                    <a:pt x="40" y="3"/>
                    <a:pt x="33" y="37"/>
                    <a:pt x="15" y="23"/>
                  </a:cubicBezTo>
                  <a:cubicBezTo>
                    <a:pt x="0" y="20"/>
                    <a:pt x="7" y="0"/>
                    <a:pt x="22"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0" name="Freeform 89">
              <a:extLst>
                <a:ext uri="{FF2B5EF4-FFF2-40B4-BE49-F238E27FC236}">
                  <a16:creationId xmlns:a16="http://schemas.microsoft.com/office/drawing/2014/main" id="{4B6E067D-6CC3-43E0-8C2A-16BA578FA99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778228" y="5632878"/>
              <a:ext cx="159463" cy="110131"/>
            </a:xfrm>
            <a:custGeom>
              <a:avLst/>
              <a:gdLst>
                <a:gd name="T0" fmla="*/ 23 w 41"/>
                <a:gd name="T1" fmla="*/ 0 h 31"/>
                <a:gd name="T2" fmla="*/ 16 w 41"/>
                <a:gd name="T3" fmla="*/ 25 h 31"/>
                <a:gd name="T4" fmla="*/ 23 w 41"/>
                <a:gd name="T5" fmla="*/ 0 h 31"/>
              </a:gdLst>
              <a:ahLst/>
              <a:cxnLst>
                <a:cxn ang="0">
                  <a:pos x="T0" y="T1"/>
                </a:cxn>
                <a:cxn ang="0">
                  <a:pos x="T2" y="T3"/>
                </a:cxn>
                <a:cxn ang="0">
                  <a:pos x="T4" y="T5"/>
                </a:cxn>
              </a:cxnLst>
              <a:rect l="0" t="0" r="r" b="b"/>
              <a:pathLst>
                <a:path w="41" h="31">
                  <a:moveTo>
                    <a:pt x="23" y="0"/>
                  </a:moveTo>
                  <a:cubicBezTo>
                    <a:pt x="40" y="3"/>
                    <a:pt x="41" y="31"/>
                    <a:pt x="16" y="25"/>
                  </a:cubicBezTo>
                  <a:cubicBezTo>
                    <a:pt x="0" y="7"/>
                    <a:pt x="14" y="4"/>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1" name="Freeform 90">
              <a:extLst>
                <a:ext uri="{FF2B5EF4-FFF2-40B4-BE49-F238E27FC236}">
                  <a16:creationId xmlns:a16="http://schemas.microsoft.com/office/drawing/2014/main" id="{4B7F3C12-F3AD-436D-974D-504D6D86575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544073" y="5668620"/>
              <a:ext cx="3148" cy="10628"/>
            </a:xfrm>
            <a:custGeom>
              <a:avLst/>
              <a:gdLst>
                <a:gd name="T0" fmla="*/ 0 w 1"/>
                <a:gd name="T1" fmla="*/ 0 h 3"/>
                <a:gd name="T2" fmla="*/ 0 w 1"/>
                <a:gd name="T3" fmla="*/ 2 h 3"/>
                <a:gd name="T4" fmla="*/ 0 w 1"/>
                <a:gd name="T5" fmla="*/ 0 h 3"/>
              </a:gdLst>
              <a:ahLst/>
              <a:cxnLst>
                <a:cxn ang="0">
                  <a:pos x="T0" y="T1"/>
                </a:cxn>
                <a:cxn ang="0">
                  <a:pos x="T2" y="T3"/>
                </a:cxn>
                <a:cxn ang="0">
                  <a:pos x="T4" y="T5"/>
                </a:cxn>
              </a:cxnLst>
              <a:rect l="0" t="0" r="r" b="b"/>
              <a:pathLst>
                <a:path w="1" h="3">
                  <a:moveTo>
                    <a:pt x="0" y="0"/>
                  </a:moveTo>
                  <a:cubicBezTo>
                    <a:pt x="1" y="0"/>
                    <a:pt x="1" y="3"/>
                    <a:pt x="0" y="2"/>
                  </a:cubicBezTo>
                  <a:cubicBezTo>
                    <a:pt x="0" y="1"/>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2" name="Freeform 7">
              <a:extLst>
                <a:ext uri="{FF2B5EF4-FFF2-40B4-BE49-F238E27FC236}">
                  <a16:creationId xmlns:a16="http://schemas.microsoft.com/office/drawing/2014/main" id="{97444C0B-8604-4B2F-851C-8436248400E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94682" y="4693473"/>
              <a:ext cx="163660" cy="118826"/>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3" name="Freeform 13">
              <a:extLst>
                <a:ext uri="{FF2B5EF4-FFF2-40B4-BE49-F238E27FC236}">
                  <a16:creationId xmlns:a16="http://schemas.microsoft.com/office/drawing/2014/main" id="{8DA541A2-82D2-4FD7-A25D-103155F6062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4228" y="4702825"/>
              <a:ext cx="147925" cy="82115"/>
            </a:xfrm>
            <a:custGeom>
              <a:avLst/>
              <a:gdLst>
                <a:gd name="T0" fmla="*/ 26 w 38"/>
                <a:gd name="T1" fmla="*/ 0 h 23"/>
                <a:gd name="T2" fmla="*/ 25 w 38"/>
                <a:gd name="T3" fmla="*/ 23 h 23"/>
                <a:gd name="T4" fmla="*/ 26 w 38"/>
                <a:gd name="T5" fmla="*/ 0 h 23"/>
              </a:gdLst>
              <a:ahLst/>
              <a:cxnLst>
                <a:cxn ang="0">
                  <a:pos x="T0" y="T1"/>
                </a:cxn>
                <a:cxn ang="0">
                  <a:pos x="T2" y="T3"/>
                </a:cxn>
                <a:cxn ang="0">
                  <a:pos x="T4" y="T5"/>
                </a:cxn>
              </a:cxnLst>
              <a:rect l="0" t="0" r="r" b="b"/>
              <a:pathLst>
                <a:path w="38" h="23">
                  <a:moveTo>
                    <a:pt x="26" y="0"/>
                  </a:moveTo>
                  <a:cubicBezTo>
                    <a:pt x="38" y="0"/>
                    <a:pt x="37" y="20"/>
                    <a:pt x="25" y="23"/>
                  </a:cubicBezTo>
                  <a:cubicBezTo>
                    <a:pt x="0" y="23"/>
                    <a:pt x="5" y="1"/>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4" name="Freeform 32">
              <a:extLst>
                <a:ext uri="{FF2B5EF4-FFF2-40B4-BE49-F238E27FC236}">
                  <a16:creationId xmlns:a16="http://schemas.microsoft.com/office/drawing/2014/main" id="{08D63E44-6FDA-4B88-9A8D-722E3786469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961851" y="5315665"/>
              <a:ext cx="171003" cy="125588"/>
            </a:xfrm>
            <a:custGeom>
              <a:avLst/>
              <a:gdLst>
                <a:gd name="T0" fmla="*/ 28 w 44"/>
                <a:gd name="T1" fmla="*/ 0 h 35"/>
                <a:gd name="T2" fmla="*/ 42 w 44"/>
                <a:gd name="T3" fmla="*/ 21 h 35"/>
                <a:gd name="T4" fmla="*/ 28 w 44"/>
                <a:gd name="T5" fmla="*/ 0 h 35"/>
              </a:gdLst>
              <a:ahLst/>
              <a:cxnLst>
                <a:cxn ang="0">
                  <a:pos x="T0" y="T1"/>
                </a:cxn>
                <a:cxn ang="0">
                  <a:pos x="T2" y="T3"/>
                </a:cxn>
                <a:cxn ang="0">
                  <a:pos x="T4" y="T5"/>
                </a:cxn>
              </a:cxnLst>
              <a:rect l="0" t="0" r="r" b="b"/>
              <a:pathLst>
                <a:path w="44" h="35">
                  <a:moveTo>
                    <a:pt x="28" y="0"/>
                  </a:moveTo>
                  <a:cubicBezTo>
                    <a:pt x="36" y="1"/>
                    <a:pt x="44" y="12"/>
                    <a:pt x="42" y="21"/>
                  </a:cubicBezTo>
                  <a:cubicBezTo>
                    <a:pt x="23" y="35"/>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5" name="Freeform 37">
              <a:extLst>
                <a:ext uri="{FF2B5EF4-FFF2-40B4-BE49-F238E27FC236}">
                  <a16:creationId xmlns:a16="http://schemas.microsoft.com/office/drawing/2014/main" id="{36F11BC1-4AA7-49EE-B6D9-EAA019FFBD7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709018" y="5307935"/>
              <a:ext cx="136383" cy="143944"/>
            </a:xfrm>
            <a:custGeom>
              <a:avLst/>
              <a:gdLst>
                <a:gd name="T0" fmla="*/ 16 w 35"/>
                <a:gd name="T1" fmla="*/ 4 h 40"/>
                <a:gd name="T2" fmla="*/ 33 w 35"/>
                <a:gd name="T3" fmla="*/ 15 h 40"/>
                <a:gd name="T4" fmla="*/ 16 w 35"/>
                <a:gd name="T5" fmla="*/ 4 h 40"/>
              </a:gdLst>
              <a:ahLst/>
              <a:cxnLst>
                <a:cxn ang="0">
                  <a:pos x="T0" y="T1"/>
                </a:cxn>
                <a:cxn ang="0">
                  <a:pos x="T2" y="T3"/>
                </a:cxn>
                <a:cxn ang="0">
                  <a:pos x="T4" y="T5"/>
                </a:cxn>
              </a:cxnLst>
              <a:rect l="0" t="0" r="r" b="b"/>
              <a:pathLst>
                <a:path w="35" h="40">
                  <a:moveTo>
                    <a:pt x="16" y="4"/>
                  </a:moveTo>
                  <a:cubicBezTo>
                    <a:pt x="35" y="4"/>
                    <a:pt x="32" y="0"/>
                    <a:pt x="33" y="15"/>
                  </a:cubicBezTo>
                  <a:cubicBezTo>
                    <a:pt x="34" y="40"/>
                    <a:pt x="0" y="22"/>
                    <a:pt x="16" y="4"/>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6" name="Freeform 40">
              <a:extLst>
                <a:ext uri="{FF2B5EF4-FFF2-40B4-BE49-F238E27FC236}">
                  <a16:creationId xmlns:a16="http://schemas.microsoft.com/office/drawing/2014/main" id="{7E80B3FA-E704-425C-A636-0A15FC4C5C7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126768" y="5326290"/>
              <a:ext cx="159463" cy="96607"/>
            </a:xfrm>
            <a:custGeom>
              <a:avLst/>
              <a:gdLst>
                <a:gd name="T0" fmla="*/ 19 w 41"/>
                <a:gd name="T1" fmla="*/ 0 h 27"/>
                <a:gd name="T2" fmla="*/ 7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9"/>
                    <a:pt x="28" y="27"/>
                    <a:pt x="7" y="20"/>
                  </a:cubicBezTo>
                  <a:cubicBezTo>
                    <a:pt x="0" y="8"/>
                    <a:pt x="7" y="1"/>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7" name="Freeform 46">
              <a:extLst>
                <a:ext uri="{FF2B5EF4-FFF2-40B4-BE49-F238E27FC236}">
                  <a16:creationId xmlns:a16="http://schemas.microsoft.com/office/drawing/2014/main" id="{865CF4A4-DABF-417B-AF8A-8679539E629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410024" y="5319526"/>
              <a:ext cx="143728" cy="96607"/>
            </a:xfrm>
            <a:custGeom>
              <a:avLst/>
              <a:gdLst>
                <a:gd name="T0" fmla="*/ 19 w 37"/>
                <a:gd name="T1" fmla="*/ 1 h 27"/>
                <a:gd name="T2" fmla="*/ 21 w 37"/>
                <a:gd name="T3" fmla="*/ 27 h 27"/>
                <a:gd name="T4" fmla="*/ 19 w 37"/>
                <a:gd name="T5" fmla="*/ 1 h 27"/>
              </a:gdLst>
              <a:ahLst/>
              <a:cxnLst>
                <a:cxn ang="0">
                  <a:pos x="T0" y="T1"/>
                </a:cxn>
                <a:cxn ang="0">
                  <a:pos x="T2" y="T3"/>
                </a:cxn>
                <a:cxn ang="0">
                  <a:pos x="T4" y="T5"/>
                </a:cxn>
              </a:cxnLst>
              <a:rect l="0" t="0" r="r" b="b"/>
              <a:pathLst>
                <a:path w="37" h="27">
                  <a:moveTo>
                    <a:pt x="19" y="1"/>
                  </a:moveTo>
                  <a:cubicBezTo>
                    <a:pt x="31" y="2"/>
                    <a:pt x="37" y="24"/>
                    <a:pt x="21" y="27"/>
                  </a:cubicBezTo>
                  <a:cubicBezTo>
                    <a:pt x="1" y="27"/>
                    <a:pt x="0" y="0"/>
                    <a:pt x="1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8" name="Freeform 62">
              <a:extLst>
                <a:ext uri="{FF2B5EF4-FFF2-40B4-BE49-F238E27FC236}">
                  <a16:creationId xmlns:a16="http://schemas.microsoft.com/office/drawing/2014/main" id="{20712703-E6D6-4B20-810D-520D613CBEB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530671" y="5609346"/>
              <a:ext cx="178347" cy="88879"/>
            </a:xfrm>
            <a:custGeom>
              <a:avLst/>
              <a:gdLst>
                <a:gd name="T0" fmla="*/ 23 w 46"/>
                <a:gd name="T1" fmla="*/ 0 h 25"/>
                <a:gd name="T2" fmla="*/ 29 w 46"/>
                <a:gd name="T3" fmla="*/ 25 h 25"/>
                <a:gd name="T4" fmla="*/ 23 w 46"/>
                <a:gd name="T5" fmla="*/ 0 h 25"/>
              </a:gdLst>
              <a:ahLst/>
              <a:cxnLst>
                <a:cxn ang="0">
                  <a:pos x="T0" y="T1"/>
                </a:cxn>
                <a:cxn ang="0">
                  <a:pos x="T2" y="T3"/>
                </a:cxn>
                <a:cxn ang="0">
                  <a:pos x="T4" y="T5"/>
                </a:cxn>
              </a:cxnLst>
              <a:rect l="0" t="0" r="r" b="b"/>
              <a:pathLst>
                <a:path w="46" h="25">
                  <a:moveTo>
                    <a:pt x="23" y="0"/>
                  </a:moveTo>
                  <a:cubicBezTo>
                    <a:pt x="32" y="1"/>
                    <a:pt x="46" y="21"/>
                    <a:pt x="29" y="25"/>
                  </a:cubicBezTo>
                  <a:cubicBezTo>
                    <a:pt x="10" y="24"/>
                    <a:pt x="0" y="9"/>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9" name="Freeform 64">
              <a:extLst>
                <a:ext uri="{FF2B5EF4-FFF2-40B4-BE49-F238E27FC236}">
                  <a16:creationId xmlns:a16="http://schemas.microsoft.com/office/drawing/2014/main" id="{023F44A2-99D4-4CB4-AC2B-EB4D1DFB0C4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235873" y="5626736"/>
              <a:ext cx="162611" cy="118826"/>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0" name="Freeform 68">
              <a:extLst>
                <a:ext uri="{FF2B5EF4-FFF2-40B4-BE49-F238E27FC236}">
                  <a16:creationId xmlns:a16="http://schemas.microsoft.com/office/drawing/2014/main" id="{46A5B51B-7598-4E55-B491-6A9DEAD1E02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930378" y="5630599"/>
              <a:ext cx="136383" cy="146842"/>
            </a:xfrm>
            <a:custGeom>
              <a:avLst/>
              <a:gdLst>
                <a:gd name="T0" fmla="*/ 16 w 35"/>
                <a:gd name="T1" fmla="*/ 4 h 41"/>
                <a:gd name="T2" fmla="*/ 33 w 35"/>
                <a:gd name="T3" fmla="*/ 15 h 41"/>
                <a:gd name="T4" fmla="*/ 16 w 35"/>
                <a:gd name="T5" fmla="*/ 4 h 41"/>
              </a:gdLst>
              <a:ahLst/>
              <a:cxnLst>
                <a:cxn ang="0">
                  <a:pos x="T0" y="T1"/>
                </a:cxn>
                <a:cxn ang="0">
                  <a:pos x="T2" y="T3"/>
                </a:cxn>
                <a:cxn ang="0">
                  <a:pos x="T4" y="T5"/>
                </a:cxn>
              </a:cxnLst>
              <a:rect l="0" t="0" r="r" b="b"/>
              <a:pathLst>
                <a:path w="35" h="41">
                  <a:moveTo>
                    <a:pt x="16" y="4"/>
                  </a:moveTo>
                  <a:cubicBezTo>
                    <a:pt x="35" y="5"/>
                    <a:pt x="32" y="0"/>
                    <a:pt x="33" y="15"/>
                  </a:cubicBezTo>
                  <a:cubicBezTo>
                    <a:pt x="34" y="41"/>
                    <a:pt x="0" y="23"/>
                    <a:pt x="16" y="4"/>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1" name="Freeform 75">
              <a:extLst>
                <a:ext uri="{FF2B5EF4-FFF2-40B4-BE49-F238E27FC236}">
                  <a16:creationId xmlns:a16="http://schemas.microsoft.com/office/drawing/2014/main" id="{29677179-8E06-47D7-B638-4B8E2DD60C9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944225" y="5584229"/>
              <a:ext cx="152120" cy="92743"/>
            </a:xfrm>
            <a:custGeom>
              <a:avLst/>
              <a:gdLst>
                <a:gd name="T0" fmla="*/ 23 w 39"/>
                <a:gd name="T1" fmla="*/ 0 h 26"/>
                <a:gd name="T2" fmla="*/ 19 w 39"/>
                <a:gd name="T3" fmla="*/ 26 h 26"/>
                <a:gd name="T4" fmla="*/ 23 w 39"/>
                <a:gd name="T5" fmla="*/ 0 h 26"/>
              </a:gdLst>
              <a:ahLst/>
              <a:cxnLst>
                <a:cxn ang="0">
                  <a:pos x="T0" y="T1"/>
                </a:cxn>
                <a:cxn ang="0">
                  <a:pos x="T2" y="T3"/>
                </a:cxn>
                <a:cxn ang="0">
                  <a:pos x="T4" y="T5"/>
                </a:cxn>
              </a:cxnLst>
              <a:rect l="0" t="0" r="r" b="b"/>
              <a:pathLst>
                <a:path w="39" h="26">
                  <a:moveTo>
                    <a:pt x="23" y="0"/>
                  </a:moveTo>
                  <a:cubicBezTo>
                    <a:pt x="39" y="3"/>
                    <a:pt x="34" y="25"/>
                    <a:pt x="19" y="26"/>
                  </a:cubicBezTo>
                  <a:cubicBezTo>
                    <a:pt x="0" y="19"/>
                    <a:pt x="7" y="3"/>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2" name="Freeform 8">
              <a:extLst>
                <a:ext uri="{FF2B5EF4-FFF2-40B4-BE49-F238E27FC236}">
                  <a16:creationId xmlns:a16="http://schemas.microsoft.com/office/drawing/2014/main" id="{57B1A6FA-56F9-40CE-9BA0-9865F654094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8191" y="5289581"/>
              <a:ext cx="155267" cy="104334"/>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3" name="Freeform 8">
              <a:extLst>
                <a:ext uri="{FF2B5EF4-FFF2-40B4-BE49-F238E27FC236}">
                  <a16:creationId xmlns:a16="http://schemas.microsoft.com/office/drawing/2014/main" id="{CA94A32D-9D7D-488E-A538-C8E0EF4A211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877489" y="5094950"/>
              <a:ext cx="155267" cy="104334"/>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4" name="Freeform 131">
              <a:extLst>
                <a:ext uri="{FF2B5EF4-FFF2-40B4-BE49-F238E27FC236}">
                  <a16:creationId xmlns:a16="http://schemas.microsoft.com/office/drawing/2014/main" id="{F8E8C51E-F6BF-4014-88A7-7F071EB8FB3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339102" y="5296998"/>
              <a:ext cx="139530" cy="103369"/>
            </a:xfrm>
            <a:custGeom>
              <a:avLst/>
              <a:gdLst>
                <a:gd name="T0" fmla="*/ 15 w 36"/>
                <a:gd name="T1" fmla="*/ 0 h 29"/>
                <a:gd name="T2" fmla="*/ 25 w 36"/>
                <a:gd name="T3" fmla="*/ 15 h 29"/>
                <a:gd name="T4" fmla="*/ 13 w 36"/>
                <a:gd name="T5" fmla="*/ 21 h 29"/>
                <a:gd name="T6" fmla="*/ 15 w 36"/>
                <a:gd name="T7" fmla="*/ 0 h 29"/>
              </a:gdLst>
              <a:ahLst/>
              <a:cxnLst>
                <a:cxn ang="0">
                  <a:pos x="T0" y="T1"/>
                </a:cxn>
                <a:cxn ang="0">
                  <a:pos x="T2" y="T3"/>
                </a:cxn>
                <a:cxn ang="0">
                  <a:pos x="T4" y="T5"/>
                </a:cxn>
                <a:cxn ang="0">
                  <a:pos x="T6" y="T7"/>
                </a:cxn>
              </a:cxnLst>
              <a:rect l="0" t="0" r="r" b="b"/>
              <a:pathLst>
                <a:path w="36" h="29">
                  <a:moveTo>
                    <a:pt x="15" y="0"/>
                  </a:moveTo>
                  <a:cubicBezTo>
                    <a:pt x="21" y="0"/>
                    <a:pt x="36" y="13"/>
                    <a:pt x="25" y="15"/>
                  </a:cubicBezTo>
                  <a:cubicBezTo>
                    <a:pt x="20" y="19"/>
                    <a:pt x="20" y="22"/>
                    <a:pt x="13" y="21"/>
                  </a:cubicBezTo>
                  <a:cubicBezTo>
                    <a:pt x="0" y="29"/>
                    <a:pt x="0" y="0"/>
                    <a:pt x="1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5" name="Freeform 131">
              <a:extLst>
                <a:ext uri="{FF2B5EF4-FFF2-40B4-BE49-F238E27FC236}">
                  <a16:creationId xmlns:a16="http://schemas.microsoft.com/office/drawing/2014/main" id="{A19DC4F3-0CEC-4012-AC71-B42D37FC646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866574" y="4806132"/>
              <a:ext cx="139530" cy="103369"/>
            </a:xfrm>
            <a:custGeom>
              <a:avLst/>
              <a:gdLst>
                <a:gd name="T0" fmla="*/ 15 w 36"/>
                <a:gd name="T1" fmla="*/ 0 h 29"/>
                <a:gd name="T2" fmla="*/ 25 w 36"/>
                <a:gd name="T3" fmla="*/ 15 h 29"/>
                <a:gd name="T4" fmla="*/ 13 w 36"/>
                <a:gd name="T5" fmla="*/ 21 h 29"/>
                <a:gd name="T6" fmla="*/ 15 w 36"/>
                <a:gd name="T7" fmla="*/ 0 h 29"/>
              </a:gdLst>
              <a:ahLst/>
              <a:cxnLst>
                <a:cxn ang="0">
                  <a:pos x="T0" y="T1"/>
                </a:cxn>
                <a:cxn ang="0">
                  <a:pos x="T2" y="T3"/>
                </a:cxn>
                <a:cxn ang="0">
                  <a:pos x="T4" y="T5"/>
                </a:cxn>
                <a:cxn ang="0">
                  <a:pos x="T6" y="T7"/>
                </a:cxn>
              </a:cxnLst>
              <a:rect l="0" t="0" r="r" b="b"/>
              <a:pathLst>
                <a:path w="36" h="29">
                  <a:moveTo>
                    <a:pt x="15" y="0"/>
                  </a:moveTo>
                  <a:cubicBezTo>
                    <a:pt x="21" y="0"/>
                    <a:pt x="36" y="13"/>
                    <a:pt x="25" y="15"/>
                  </a:cubicBezTo>
                  <a:cubicBezTo>
                    <a:pt x="20" y="19"/>
                    <a:pt x="20" y="22"/>
                    <a:pt x="13" y="21"/>
                  </a:cubicBezTo>
                  <a:cubicBezTo>
                    <a:pt x="0" y="29"/>
                    <a:pt x="0" y="0"/>
                    <a:pt x="1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6" name="Freeform 70">
              <a:extLst>
                <a:ext uri="{FF2B5EF4-FFF2-40B4-BE49-F238E27FC236}">
                  <a16:creationId xmlns:a16="http://schemas.microsoft.com/office/drawing/2014/main" id="{05658760-791B-476C-B6BB-B2A0C4AC49D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151489" y="4770546"/>
              <a:ext cx="155267" cy="89843"/>
            </a:xfrm>
            <a:custGeom>
              <a:avLst/>
              <a:gdLst>
                <a:gd name="T0" fmla="*/ 18 w 40"/>
                <a:gd name="T1" fmla="*/ 0 h 25"/>
                <a:gd name="T2" fmla="*/ 7 w 40"/>
                <a:gd name="T3" fmla="*/ 21 h 25"/>
                <a:gd name="T4" fmla="*/ 18 w 40"/>
                <a:gd name="T5" fmla="*/ 0 h 25"/>
              </a:gdLst>
              <a:ahLst/>
              <a:cxnLst>
                <a:cxn ang="0">
                  <a:pos x="T0" y="T1"/>
                </a:cxn>
                <a:cxn ang="0">
                  <a:pos x="T2" y="T3"/>
                </a:cxn>
                <a:cxn ang="0">
                  <a:pos x="T4" y="T5"/>
                </a:cxn>
              </a:cxnLst>
              <a:rect l="0" t="0" r="r" b="b"/>
              <a:pathLst>
                <a:path w="40" h="25">
                  <a:moveTo>
                    <a:pt x="18" y="0"/>
                  </a:moveTo>
                  <a:cubicBezTo>
                    <a:pt x="40" y="9"/>
                    <a:pt x="26" y="25"/>
                    <a:pt x="7" y="21"/>
                  </a:cubicBezTo>
                  <a:cubicBezTo>
                    <a:pt x="0" y="11"/>
                    <a:pt x="5" y="0"/>
                    <a:pt x="1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7" name="Freeform 85">
              <a:extLst>
                <a:ext uri="{FF2B5EF4-FFF2-40B4-BE49-F238E27FC236}">
                  <a16:creationId xmlns:a16="http://schemas.microsoft.com/office/drawing/2014/main" id="{E0F7D9D9-7F3C-4DD8-A6B2-37C03ACBA7D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363543" y="4805211"/>
              <a:ext cx="151070" cy="114961"/>
            </a:xfrm>
            <a:custGeom>
              <a:avLst/>
              <a:gdLst>
                <a:gd name="T0" fmla="*/ 21 w 39"/>
                <a:gd name="T1" fmla="*/ 0 h 32"/>
                <a:gd name="T2" fmla="*/ 13 w 39"/>
                <a:gd name="T3" fmla="*/ 20 h 32"/>
                <a:gd name="T4" fmla="*/ 21 w 39"/>
                <a:gd name="T5" fmla="*/ 0 h 32"/>
              </a:gdLst>
              <a:ahLst/>
              <a:cxnLst>
                <a:cxn ang="0">
                  <a:pos x="T0" y="T1"/>
                </a:cxn>
                <a:cxn ang="0">
                  <a:pos x="T2" y="T3"/>
                </a:cxn>
                <a:cxn ang="0">
                  <a:pos x="T4" y="T5"/>
                </a:cxn>
              </a:cxnLst>
              <a:rect l="0" t="0" r="r" b="b"/>
              <a:pathLst>
                <a:path w="39" h="32">
                  <a:moveTo>
                    <a:pt x="21" y="0"/>
                  </a:moveTo>
                  <a:cubicBezTo>
                    <a:pt x="39" y="2"/>
                    <a:pt x="32" y="32"/>
                    <a:pt x="13" y="20"/>
                  </a:cubicBezTo>
                  <a:cubicBezTo>
                    <a:pt x="3" y="23"/>
                    <a:pt x="0" y="1"/>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8" name="Freeform 87">
              <a:extLst>
                <a:ext uri="{FF2B5EF4-FFF2-40B4-BE49-F238E27FC236}">
                  <a16:creationId xmlns:a16="http://schemas.microsoft.com/office/drawing/2014/main" id="{1865DC3B-FB26-40A1-BD75-CAE2188A7B6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582239" y="4808811"/>
              <a:ext cx="159463" cy="107233"/>
            </a:xfrm>
            <a:custGeom>
              <a:avLst/>
              <a:gdLst>
                <a:gd name="T0" fmla="*/ 27 w 41"/>
                <a:gd name="T1" fmla="*/ 0 h 30"/>
                <a:gd name="T2" fmla="*/ 41 w 41"/>
                <a:gd name="T3" fmla="*/ 19 h 30"/>
                <a:gd name="T4" fmla="*/ 27 w 41"/>
                <a:gd name="T5" fmla="*/ 0 h 30"/>
              </a:gdLst>
              <a:ahLst/>
              <a:cxnLst>
                <a:cxn ang="0">
                  <a:pos x="T0" y="T1"/>
                </a:cxn>
                <a:cxn ang="0">
                  <a:pos x="T2" y="T3"/>
                </a:cxn>
                <a:cxn ang="0">
                  <a:pos x="T4" y="T5"/>
                </a:cxn>
              </a:cxnLst>
              <a:rect l="0" t="0" r="r" b="b"/>
              <a:pathLst>
                <a:path w="41" h="30">
                  <a:moveTo>
                    <a:pt x="27" y="0"/>
                  </a:moveTo>
                  <a:cubicBezTo>
                    <a:pt x="35" y="0"/>
                    <a:pt x="40" y="11"/>
                    <a:pt x="41" y="19"/>
                  </a:cubicBezTo>
                  <a:cubicBezTo>
                    <a:pt x="21" y="30"/>
                    <a:pt x="0" y="10"/>
                    <a:pt x="27"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9" name="Freeform 118">
              <a:extLst>
                <a:ext uri="{FF2B5EF4-FFF2-40B4-BE49-F238E27FC236}">
                  <a16:creationId xmlns:a16="http://schemas.microsoft.com/office/drawing/2014/main" id="{93BF91C1-F8F3-4A58-A79A-A2827268ADA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405705" y="5090751"/>
              <a:ext cx="155267" cy="113994"/>
            </a:xfrm>
            <a:custGeom>
              <a:avLst/>
              <a:gdLst>
                <a:gd name="T0" fmla="*/ 22 w 40"/>
                <a:gd name="T1" fmla="*/ 0 h 32"/>
                <a:gd name="T2" fmla="*/ 16 w 40"/>
                <a:gd name="T3" fmla="*/ 25 h 32"/>
                <a:gd name="T4" fmla="*/ 22 w 40"/>
                <a:gd name="T5" fmla="*/ 0 h 32"/>
              </a:gdLst>
              <a:ahLst/>
              <a:cxnLst>
                <a:cxn ang="0">
                  <a:pos x="T0" y="T1"/>
                </a:cxn>
                <a:cxn ang="0">
                  <a:pos x="T2" y="T3"/>
                </a:cxn>
                <a:cxn ang="0">
                  <a:pos x="T4" y="T5"/>
                </a:cxn>
              </a:cxnLst>
              <a:rect l="0" t="0" r="r" b="b"/>
              <a:pathLst>
                <a:path w="40" h="32">
                  <a:moveTo>
                    <a:pt x="22" y="0"/>
                  </a:moveTo>
                  <a:cubicBezTo>
                    <a:pt x="40" y="3"/>
                    <a:pt x="40" y="32"/>
                    <a:pt x="16" y="25"/>
                  </a:cubicBezTo>
                  <a:cubicBezTo>
                    <a:pt x="0" y="7"/>
                    <a:pt x="14" y="4"/>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0" name="Freeform 119">
              <a:extLst>
                <a:ext uri="{FF2B5EF4-FFF2-40B4-BE49-F238E27FC236}">
                  <a16:creationId xmlns:a16="http://schemas.microsoft.com/office/drawing/2014/main" id="{B744D406-1012-44B3-97CB-CAFDFE4B03D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174880" y="5125521"/>
              <a:ext cx="151070" cy="178722"/>
            </a:xfrm>
            <a:custGeom>
              <a:avLst/>
              <a:gdLst>
                <a:gd name="T0" fmla="*/ 13 w 39"/>
                <a:gd name="T1" fmla="*/ 6 h 50"/>
                <a:gd name="T2" fmla="*/ 0 w 39"/>
                <a:gd name="T3" fmla="*/ 23 h 50"/>
                <a:gd name="T4" fmla="*/ 13 w 39"/>
                <a:gd name="T5" fmla="*/ 6 h 50"/>
              </a:gdLst>
              <a:ahLst/>
              <a:cxnLst>
                <a:cxn ang="0">
                  <a:pos x="T0" y="T1"/>
                </a:cxn>
                <a:cxn ang="0">
                  <a:pos x="T2" y="T3"/>
                </a:cxn>
                <a:cxn ang="0">
                  <a:pos x="T4" y="T5"/>
                </a:cxn>
              </a:cxnLst>
              <a:rect l="0" t="0" r="r" b="b"/>
              <a:pathLst>
                <a:path w="39" h="50">
                  <a:moveTo>
                    <a:pt x="13" y="6"/>
                  </a:moveTo>
                  <a:cubicBezTo>
                    <a:pt x="39" y="10"/>
                    <a:pt x="16" y="50"/>
                    <a:pt x="0" y="23"/>
                  </a:cubicBezTo>
                  <a:cubicBezTo>
                    <a:pt x="1" y="0"/>
                    <a:pt x="5" y="14"/>
                    <a:pt x="13" y="6"/>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1" name="Freeform 8">
              <a:extLst>
                <a:ext uri="{FF2B5EF4-FFF2-40B4-BE49-F238E27FC236}">
                  <a16:creationId xmlns:a16="http://schemas.microsoft.com/office/drawing/2014/main" id="{F17A6E8D-EB47-41D0-B03C-BDFE17B8272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56033" y="5119110"/>
              <a:ext cx="155267" cy="104334"/>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2" name="Freeform 70">
              <a:extLst>
                <a:ext uri="{FF2B5EF4-FFF2-40B4-BE49-F238E27FC236}">
                  <a16:creationId xmlns:a16="http://schemas.microsoft.com/office/drawing/2014/main" id="{75E13D45-6A6F-48DE-ADCD-E4B9C749E57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50492" y="4686684"/>
              <a:ext cx="155267" cy="89843"/>
            </a:xfrm>
            <a:custGeom>
              <a:avLst/>
              <a:gdLst>
                <a:gd name="T0" fmla="*/ 18 w 40"/>
                <a:gd name="T1" fmla="*/ 0 h 25"/>
                <a:gd name="T2" fmla="*/ 7 w 40"/>
                <a:gd name="T3" fmla="*/ 21 h 25"/>
                <a:gd name="T4" fmla="*/ 18 w 40"/>
                <a:gd name="T5" fmla="*/ 0 h 25"/>
              </a:gdLst>
              <a:ahLst/>
              <a:cxnLst>
                <a:cxn ang="0">
                  <a:pos x="T0" y="T1"/>
                </a:cxn>
                <a:cxn ang="0">
                  <a:pos x="T2" y="T3"/>
                </a:cxn>
                <a:cxn ang="0">
                  <a:pos x="T4" y="T5"/>
                </a:cxn>
              </a:cxnLst>
              <a:rect l="0" t="0" r="r" b="b"/>
              <a:pathLst>
                <a:path w="40" h="25">
                  <a:moveTo>
                    <a:pt x="18" y="0"/>
                  </a:moveTo>
                  <a:cubicBezTo>
                    <a:pt x="40" y="9"/>
                    <a:pt x="26" y="25"/>
                    <a:pt x="7" y="21"/>
                  </a:cubicBezTo>
                  <a:cubicBezTo>
                    <a:pt x="0" y="11"/>
                    <a:pt x="5" y="0"/>
                    <a:pt x="1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3" name="Freeform 85">
              <a:extLst>
                <a:ext uri="{FF2B5EF4-FFF2-40B4-BE49-F238E27FC236}">
                  <a16:creationId xmlns:a16="http://schemas.microsoft.com/office/drawing/2014/main" id="{DEAEF3F9-4993-4792-9B8D-53B14BF52F4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687590" y="4672191"/>
              <a:ext cx="151070" cy="114961"/>
            </a:xfrm>
            <a:custGeom>
              <a:avLst/>
              <a:gdLst>
                <a:gd name="T0" fmla="*/ 21 w 39"/>
                <a:gd name="T1" fmla="*/ 0 h 32"/>
                <a:gd name="T2" fmla="*/ 13 w 39"/>
                <a:gd name="T3" fmla="*/ 20 h 32"/>
                <a:gd name="T4" fmla="*/ 21 w 39"/>
                <a:gd name="T5" fmla="*/ 0 h 32"/>
              </a:gdLst>
              <a:ahLst/>
              <a:cxnLst>
                <a:cxn ang="0">
                  <a:pos x="T0" y="T1"/>
                </a:cxn>
                <a:cxn ang="0">
                  <a:pos x="T2" y="T3"/>
                </a:cxn>
                <a:cxn ang="0">
                  <a:pos x="T4" y="T5"/>
                </a:cxn>
              </a:cxnLst>
              <a:rect l="0" t="0" r="r" b="b"/>
              <a:pathLst>
                <a:path w="39" h="32">
                  <a:moveTo>
                    <a:pt x="21" y="0"/>
                  </a:moveTo>
                  <a:cubicBezTo>
                    <a:pt x="39" y="2"/>
                    <a:pt x="32" y="32"/>
                    <a:pt x="13" y="20"/>
                  </a:cubicBezTo>
                  <a:cubicBezTo>
                    <a:pt x="3" y="23"/>
                    <a:pt x="0" y="1"/>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4" name="Freeform 87">
              <a:extLst>
                <a:ext uri="{FF2B5EF4-FFF2-40B4-BE49-F238E27FC236}">
                  <a16:creationId xmlns:a16="http://schemas.microsoft.com/office/drawing/2014/main" id="{C102EB83-B0D1-4BF3-B2FF-05B21AD7604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57890" y="4686684"/>
              <a:ext cx="159463" cy="107233"/>
            </a:xfrm>
            <a:custGeom>
              <a:avLst/>
              <a:gdLst>
                <a:gd name="T0" fmla="*/ 27 w 41"/>
                <a:gd name="T1" fmla="*/ 0 h 30"/>
                <a:gd name="T2" fmla="*/ 41 w 41"/>
                <a:gd name="T3" fmla="*/ 19 h 30"/>
                <a:gd name="T4" fmla="*/ 27 w 41"/>
                <a:gd name="T5" fmla="*/ 0 h 30"/>
              </a:gdLst>
              <a:ahLst/>
              <a:cxnLst>
                <a:cxn ang="0">
                  <a:pos x="T0" y="T1"/>
                </a:cxn>
                <a:cxn ang="0">
                  <a:pos x="T2" y="T3"/>
                </a:cxn>
                <a:cxn ang="0">
                  <a:pos x="T4" y="T5"/>
                </a:cxn>
              </a:cxnLst>
              <a:rect l="0" t="0" r="r" b="b"/>
              <a:pathLst>
                <a:path w="41" h="30">
                  <a:moveTo>
                    <a:pt x="27" y="0"/>
                  </a:moveTo>
                  <a:cubicBezTo>
                    <a:pt x="35" y="0"/>
                    <a:pt x="40" y="11"/>
                    <a:pt x="41" y="19"/>
                  </a:cubicBezTo>
                  <a:cubicBezTo>
                    <a:pt x="21" y="30"/>
                    <a:pt x="0" y="10"/>
                    <a:pt x="27"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5" name="Freeform 118">
              <a:extLst>
                <a:ext uri="{FF2B5EF4-FFF2-40B4-BE49-F238E27FC236}">
                  <a16:creationId xmlns:a16="http://schemas.microsoft.com/office/drawing/2014/main" id="{63EBD56E-54F0-4963-8A17-E0D0D39C931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00884" y="4982355"/>
              <a:ext cx="155267" cy="113994"/>
            </a:xfrm>
            <a:custGeom>
              <a:avLst/>
              <a:gdLst>
                <a:gd name="T0" fmla="*/ 22 w 40"/>
                <a:gd name="T1" fmla="*/ 0 h 32"/>
                <a:gd name="T2" fmla="*/ 16 w 40"/>
                <a:gd name="T3" fmla="*/ 25 h 32"/>
                <a:gd name="T4" fmla="*/ 22 w 40"/>
                <a:gd name="T5" fmla="*/ 0 h 32"/>
              </a:gdLst>
              <a:ahLst/>
              <a:cxnLst>
                <a:cxn ang="0">
                  <a:pos x="T0" y="T1"/>
                </a:cxn>
                <a:cxn ang="0">
                  <a:pos x="T2" y="T3"/>
                </a:cxn>
                <a:cxn ang="0">
                  <a:pos x="T4" y="T5"/>
                </a:cxn>
              </a:cxnLst>
              <a:rect l="0" t="0" r="r" b="b"/>
              <a:pathLst>
                <a:path w="40" h="32">
                  <a:moveTo>
                    <a:pt x="22" y="0"/>
                  </a:moveTo>
                  <a:cubicBezTo>
                    <a:pt x="40" y="3"/>
                    <a:pt x="40" y="32"/>
                    <a:pt x="16" y="25"/>
                  </a:cubicBezTo>
                  <a:cubicBezTo>
                    <a:pt x="0" y="7"/>
                    <a:pt x="14" y="4"/>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6" name="Freeform 119">
              <a:extLst>
                <a:ext uri="{FF2B5EF4-FFF2-40B4-BE49-F238E27FC236}">
                  <a16:creationId xmlns:a16="http://schemas.microsoft.com/office/drawing/2014/main" id="{7BC3EE2E-E90B-4EC3-A131-B51AFFF2937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568647" y="4967523"/>
              <a:ext cx="151070" cy="178722"/>
            </a:xfrm>
            <a:custGeom>
              <a:avLst/>
              <a:gdLst>
                <a:gd name="T0" fmla="*/ 13 w 39"/>
                <a:gd name="T1" fmla="*/ 6 h 50"/>
                <a:gd name="T2" fmla="*/ 0 w 39"/>
                <a:gd name="T3" fmla="*/ 23 h 50"/>
                <a:gd name="T4" fmla="*/ 13 w 39"/>
                <a:gd name="T5" fmla="*/ 6 h 50"/>
              </a:gdLst>
              <a:ahLst/>
              <a:cxnLst>
                <a:cxn ang="0">
                  <a:pos x="T0" y="T1"/>
                </a:cxn>
                <a:cxn ang="0">
                  <a:pos x="T2" y="T3"/>
                </a:cxn>
                <a:cxn ang="0">
                  <a:pos x="T4" y="T5"/>
                </a:cxn>
              </a:cxnLst>
              <a:rect l="0" t="0" r="r" b="b"/>
              <a:pathLst>
                <a:path w="39" h="50">
                  <a:moveTo>
                    <a:pt x="13" y="6"/>
                  </a:moveTo>
                  <a:cubicBezTo>
                    <a:pt x="39" y="10"/>
                    <a:pt x="16" y="50"/>
                    <a:pt x="0" y="23"/>
                  </a:cubicBezTo>
                  <a:cubicBezTo>
                    <a:pt x="1" y="0"/>
                    <a:pt x="5" y="14"/>
                    <a:pt x="13" y="6"/>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941277716"/>
      </p:ext>
    </p:extLst>
  </p:cSld>
  <p:clrMapOvr>
    <a:masterClrMapping/>
  </p:clrMapOvr>
  <mc:AlternateContent xmlns:mc="http://schemas.openxmlformats.org/markup-compatibility/2006">
    <mc:Choice xmlns:p14="http://schemas.microsoft.com/office/powerpoint/2010/main" Requires="p14">
      <p:transition spd="slow" p14:dur="1200">
        <p:dissolve/>
      </p:transition>
    </mc:Choice>
    <mc:Fallback>
      <p:transition spd="slow">
        <p:dissolv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9" name="Rectangle 158">
            <a:extLst>
              <a:ext uri="{FF2B5EF4-FFF2-40B4-BE49-F238E27FC236}">
                <a16:creationId xmlns:a16="http://schemas.microsoft.com/office/drawing/2014/main" id="{C53527CE-0857-4148-A439-03E1284D2F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CB263F-3C11-6F33-DBC6-815DC4BCDBE2}"/>
              </a:ext>
            </a:extLst>
          </p:cNvPr>
          <p:cNvSpPr>
            <a:spLocks noGrp="1"/>
          </p:cNvSpPr>
          <p:nvPr>
            <p:ph type="ctrTitle"/>
          </p:nvPr>
        </p:nvSpPr>
        <p:spPr>
          <a:xfrm>
            <a:off x="1156518" y="1056967"/>
            <a:ext cx="9905999" cy="878757"/>
          </a:xfrm>
        </p:spPr>
        <p:txBody>
          <a:bodyPr anchor="ctr">
            <a:normAutofit/>
          </a:bodyPr>
          <a:lstStyle/>
          <a:p>
            <a:r>
              <a:rPr lang="en-GB" sz="4000">
                <a:ea typeface="+mj-lt"/>
                <a:cs typeface="+mj-lt"/>
              </a:rPr>
              <a:t>History of Nano-Technology</a:t>
            </a:r>
          </a:p>
          <a:p>
            <a:endParaRPr lang="en-GB" sz="4000"/>
          </a:p>
        </p:txBody>
      </p:sp>
      <p:pic>
        <p:nvPicPr>
          <p:cNvPr id="4" name="Picture 4">
            <a:extLst>
              <a:ext uri="{FF2B5EF4-FFF2-40B4-BE49-F238E27FC236}">
                <a16:creationId xmlns:a16="http://schemas.microsoft.com/office/drawing/2014/main" id="{FAA5DD76-16DE-C28A-445F-D2B4F8812776}"/>
              </a:ext>
            </a:extLst>
          </p:cNvPr>
          <p:cNvPicPr>
            <a:picLocks noChangeAspect="1"/>
          </p:cNvPicPr>
          <p:nvPr/>
        </p:nvPicPr>
        <p:blipFill>
          <a:blip r:embed="rId2"/>
          <a:stretch>
            <a:fillRect/>
          </a:stretch>
        </p:blipFill>
        <p:spPr>
          <a:xfrm>
            <a:off x="520802" y="1939764"/>
            <a:ext cx="11183052" cy="4346737"/>
          </a:xfrm>
          <a:prstGeom prst="rect">
            <a:avLst/>
          </a:prstGeom>
        </p:spPr>
      </p:pic>
    </p:spTree>
    <p:extLst>
      <p:ext uri="{BB962C8B-B14F-4D97-AF65-F5344CB8AC3E}">
        <p14:creationId xmlns:p14="http://schemas.microsoft.com/office/powerpoint/2010/main" val="2561503096"/>
      </p:ext>
    </p:extLst>
  </p:cSld>
  <p:clrMapOvr>
    <a:masterClrMapping/>
  </p:clrMapOvr>
  <p:transition spd="med">
    <p:pull/>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Diagram&#10;&#10;Description automatically generated">
            <a:extLst>
              <a:ext uri="{FF2B5EF4-FFF2-40B4-BE49-F238E27FC236}">
                <a16:creationId xmlns:a16="http://schemas.microsoft.com/office/drawing/2014/main" id="{1801B76D-0FCF-BA90-D949-146EED751660}"/>
              </a:ext>
            </a:extLst>
          </p:cNvPr>
          <p:cNvPicPr>
            <a:picLocks noChangeAspect="1"/>
          </p:cNvPicPr>
          <p:nvPr/>
        </p:nvPicPr>
        <p:blipFill>
          <a:blip r:embed="rId2"/>
          <a:stretch>
            <a:fillRect/>
          </a:stretch>
        </p:blipFill>
        <p:spPr>
          <a:xfrm>
            <a:off x="2906486" y="488125"/>
            <a:ext cx="5704113" cy="6034149"/>
          </a:xfrm>
          <a:prstGeom prst="rect">
            <a:avLst/>
          </a:prstGeom>
        </p:spPr>
      </p:pic>
    </p:spTree>
    <p:extLst>
      <p:ext uri="{BB962C8B-B14F-4D97-AF65-F5344CB8AC3E}">
        <p14:creationId xmlns:p14="http://schemas.microsoft.com/office/powerpoint/2010/main" val="1364666460"/>
      </p:ext>
    </p:extLst>
  </p:cSld>
  <p:clrMapOvr>
    <a:masterClrMapping/>
  </p:clrMapOvr>
  <p:transition spd="med">
    <p:pull/>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A picture containing text, glass, cup, chalice&#10;&#10;Description automatically generated">
            <a:extLst>
              <a:ext uri="{FF2B5EF4-FFF2-40B4-BE49-F238E27FC236}">
                <a16:creationId xmlns:a16="http://schemas.microsoft.com/office/drawing/2014/main" id="{32ADF19D-D875-1EE6-750A-B80B0D35E6E8}"/>
              </a:ext>
            </a:extLst>
          </p:cNvPr>
          <p:cNvPicPr>
            <a:picLocks noChangeAspect="1"/>
          </p:cNvPicPr>
          <p:nvPr/>
        </p:nvPicPr>
        <p:blipFill>
          <a:blip r:embed="rId2"/>
          <a:stretch>
            <a:fillRect/>
          </a:stretch>
        </p:blipFill>
        <p:spPr>
          <a:xfrm>
            <a:off x="849086" y="488790"/>
            <a:ext cx="3211285" cy="2146619"/>
          </a:xfrm>
          <a:prstGeom prst="rect">
            <a:avLst/>
          </a:prstGeom>
        </p:spPr>
      </p:pic>
      <p:pic>
        <p:nvPicPr>
          <p:cNvPr id="5" name="Picture 5" descr="A picture containing sword, weapon&#10;&#10;Description automatically generated">
            <a:extLst>
              <a:ext uri="{FF2B5EF4-FFF2-40B4-BE49-F238E27FC236}">
                <a16:creationId xmlns:a16="http://schemas.microsoft.com/office/drawing/2014/main" id="{582768B2-8140-0565-D93A-07E47A761A70}"/>
              </a:ext>
            </a:extLst>
          </p:cNvPr>
          <p:cNvPicPr>
            <a:picLocks noChangeAspect="1"/>
          </p:cNvPicPr>
          <p:nvPr/>
        </p:nvPicPr>
        <p:blipFill>
          <a:blip r:embed="rId3"/>
          <a:stretch>
            <a:fillRect/>
          </a:stretch>
        </p:blipFill>
        <p:spPr>
          <a:xfrm>
            <a:off x="6030686" y="4683322"/>
            <a:ext cx="4386942" cy="1127185"/>
          </a:xfrm>
          <a:prstGeom prst="rect">
            <a:avLst/>
          </a:prstGeom>
        </p:spPr>
      </p:pic>
      <p:pic>
        <p:nvPicPr>
          <p:cNvPr id="6" name="Picture 6" descr="Diagram&#10;&#10;Description automatically generated">
            <a:extLst>
              <a:ext uri="{FF2B5EF4-FFF2-40B4-BE49-F238E27FC236}">
                <a16:creationId xmlns:a16="http://schemas.microsoft.com/office/drawing/2014/main" id="{B0AEC6FA-12E4-D080-8F2E-226EF879F886}"/>
              </a:ext>
            </a:extLst>
          </p:cNvPr>
          <p:cNvPicPr>
            <a:picLocks noChangeAspect="1"/>
          </p:cNvPicPr>
          <p:nvPr/>
        </p:nvPicPr>
        <p:blipFill>
          <a:blip r:embed="rId4"/>
          <a:stretch>
            <a:fillRect/>
          </a:stretch>
        </p:blipFill>
        <p:spPr>
          <a:xfrm>
            <a:off x="5910944" y="370504"/>
            <a:ext cx="4180114" cy="3101650"/>
          </a:xfrm>
          <a:prstGeom prst="rect">
            <a:avLst/>
          </a:prstGeom>
        </p:spPr>
      </p:pic>
      <p:pic>
        <p:nvPicPr>
          <p:cNvPr id="7" name="Picture 7" descr="A picture containing honeycomb&#10;&#10;Description automatically generated">
            <a:extLst>
              <a:ext uri="{FF2B5EF4-FFF2-40B4-BE49-F238E27FC236}">
                <a16:creationId xmlns:a16="http://schemas.microsoft.com/office/drawing/2014/main" id="{1F7F842B-F801-02A5-616E-1330D2A8E24A}"/>
              </a:ext>
            </a:extLst>
          </p:cNvPr>
          <p:cNvPicPr>
            <a:picLocks noChangeAspect="1"/>
          </p:cNvPicPr>
          <p:nvPr/>
        </p:nvPicPr>
        <p:blipFill>
          <a:blip r:embed="rId5"/>
          <a:stretch>
            <a:fillRect/>
          </a:stretch>
        </p:blipFill>
        <p:spPr>
          <a:xfrm>
            <a:off x="642257" y="3879927"/>
            <a:ext cx="3635828" cy="1601859"/>
          </a:xfrm>
          <a:prstGeom prst="rect">
            <a:avLst/>
          </a:prstGeom>
        </p:spPr>
      </p:pic>
      <p:sp>
        <p:nvSpPr>
          <p:cNvPr id="8" name="TextBox 7">
            <a:extLst>
              <a:ext uri="{FF2B5EF4-FFF2-40B4-BE49-F238E27FC236}">
                <a16:creationId xmlns:a16="http://schemas.microsoft.com/office/drawing/2014/main" id="{DFD4AA54-139D-462F-1ACB-690D937E540B}"/>
              </a:ext>
            </a:extLst>
          </p:cNvPr>
          <p:cNvSpPr txBox="1"/>
          <p:nvPr/>
        </p:nvSpPr>
        <p:spPr>
          <a:xfrm>
            <a:off x="1510392" y="2827564"/>
            <a:ext cx="2422071" cy="3673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dirty="0">
                <a:latin typeface="Modern Love"/>
              </a:rPr>
              <a:t>The </a:t>
            </a:r>
            <a:r>
              <a:rPr lang="en-GB" dirty="0" err="1">
                <a:latin typeface="Modern Love"/>
              </a:rPr>
              <a:t>Lycargus</a:t>
            </a:r>
            <a:r>
              <a:rPr lang="en-GB" dirty="0">
                <a:latin typeface="Modern Love"/>
              </a:rPr>
              <a:t> Cup</a:t>
            </a:r>
          </a:p>
        </p:txBody>
      </p:sp>
      <p:sp>
        <p:nvSpPr>
          <p:cNvPr id="9" name="TextBox 8">
            <a:extLst>
              <a:ext uri="{FF2B5EF4-FFF2-40B4-BE49-F238E27FC236}">
                <a16:creationId xmlns:a16="http://schemas.microsoft.com/office/drawing/2014/main" id="{DAE1DB44-C8CF-6DAC-A08B-663F73257F91}"/>
              </a:ext>
            </a:extLst>
          </p:cNvPr>
          <p:cNvSpPr txBox="1"/>
          <p:nvPr/>
        </p:nvSpPr>
        <p:spPr>
          <a:xfrm>
            <a:off x="7385956" y="6063343"/>
            <a:ext cx="2775857" cy="3673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dirty="0">
                <a:latin typeface="Modern Love"/>
              </a:rPr>
              <a:t>Damascus Steel</a:t>
            </a:r>
          </a:p>
        </p:txBody>
      </p:sp>
      <p:sp>
        <p:nvSpPr>
          <p:cNvPr id="10" name="TextBox 9">
            <a:extLst>
              <a:ext uri="{FF2B5EF4-FFF2-40B4-BE49-F238E27FC236}">
                <a16:creationId xmlns:a16="http://schemas.microsoft.com/office/drawing/2014/main" id="{DA4DC4C2-44DD-4517-4D07-47C3D5298C61}"/>
              </a:ext>
            </a:extLst>
          </p:cNvPr>
          <p:cNvSpPr txBox="1"/>
          <p:nvPr/>
        </p:nvSpPr>
        <p:spPr>
          <a:xfrm>
            <a:off x="911678" y="5815692"/>
            <a:ext cx="309970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dirty="0">
                <a:latin typeface="Modern Love"/>
              </a:rPr>
              <a:t>Bucky ball &amp; Carbon Tube</a:t>
            </a:r>
          </a:p>
        </p:txBody>
      </p:sp>
      <p:sp>
        <p:nvSpPr>
          <p:cNvPr id="11" name="TextBox 10">
            <a:extLst>
              <a:ext uri="{FF2B5EF4-FFF2-40B4-BE49-F238E27FC236}">
                <a16:creationId xmlns:a16="http://schemas.microsoft.com/office/drawing/2014/main" id="{3B7D2612-B61A-B22E-9B54-9C71C10EBBAF}"/>
              </a:ext>
            </a:extLst>
          </p:cNvPr>
          <p:cNvSpPr txBox="1"/>
          <p:nvPr/>
        </p:nvSpPr>
        <p:spPr>
          <a:xfrm>
            <a:off x="7040335" y="3624942"/>
            <a:ext cx="408214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dirty="0" err="1">
                <a:latin typeface="Modern Love"/>
              </a:rPr>
              <a:t>Color</a:t>
            </a:r>
            <a:r>
              <a:rPr lang="en-GB" dirty="0">
                <a:latin typeface="Modern Love"/>
              </a:rPr>
              <a:t> stained  glass</a:t>
            </a:r>
          </a:p>
        </p:txBody>
      </p:sp>
    </p:spTree>
    <p:extLst>
      <p:ext uri="{BB962C8B-B14F-4D97-AF65-F5344CB8AC3E}">
        <p14:creationId xmlns:p14="http://schemas.microsoft.com/office/powerpoint/2010/main" val="771012282"/>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60" name="Group 159">
            <a:extLst>
              <a:ext uri="{FF2B5EF4-FFF2-40B4-BE49-F238E27FC236}">
                <a16:creationId xmlns:a16="http://schemas.microsoft.com/office/drawing/2014/main" id="{71AFD227-869A-489C-A9B5-3F0498DF3C0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096450" y="13394"/>
            <a:ext cx="494218" cy="6814823"/>
            <a:chOff x="11096450" y="13394"/>
            <a:chExt cx="494218" cy="6814823"/>
          </a:xfrm>
          <a:solidFill>
            <a:schemeClr val="bg2">
              <a:lumMod val="90000"/>
            </a:schemeClr>
          </a:solidFill>
        </p:grpSpPr>
        <p:sp>
          <p:nvSpPr>
            <p:cNvPr id="161" name="Freeform 8">
              <a:extLst>
                <a:ext uri="{FF2B5EF4-FFF2-40B4-BE49-F238E27FC236}">
                  <a16:creationId xmlns:a16="http://schemas.microsoft.com/office/drawing/2014/main" id="{62704B34-199B-4964-9C78-3AB9735915A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8009" y="6718576"/>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62" name="Freeform 10">
              <a:extLst>
                <a:ext uri="{FF2B5EF4-FFF2-40B4-BE49-F238E27FC236}">
                  <a16:creationId xmlns:a16="http://schemas.microsoft.com/office/drawing/2014/main" id="{8B1E8DB8-017D-454E-849F-EE5742849FD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75034" y="77813"/>
              <a:ext cx="138242" cy="88130"/>
            </a:xfrm>
            <a:custGeom>
              <a:avLst/>
              <a:gdLst>
                <a:gd name="T0" fmla="*/ 22 w 42"/>
                <a:gd name="T1" fmla="*/ 0 h 29"/>
                <a:gd name="T2" fmla="*/ 14 w 42"/>
                <a:gd name="T3" fmla="*/ 25 h 29"/>
                <a:gd name="T4" fmla="*/ 22 w 42"/>
                <a:gd name="T5" fmla="*/ 0 h 29"/>
              </a:gdLst>
              <a:ahLst/>
              <a:cxnLst>
                <a:cxn ang="0">
                  <a:pos x="T0" y="T1"/>
                </a:cxn>
                <a:cxn ang="0">
                  <a:pos x="T2" y="T3"/>
                </a:cxn>
                <a:cxn ang="0">
                  <a:pos x="T4" y="T5"/>
                </a:cxn>
              </a:cxnLst>
              <a:rect l="0" t="0" r="r" b="b"/>
              <a:pathLst>
                <a:path w="42" h="29">
                  <a:moveTo>
                    <a:pt x="22" y="0"/>
                  </a:moveTo>
                  <a:cubicBezTo>
                    <a:pt x="42" y="7"/>
                    <a:pt x="28" y="29"/>
                    <a:pt x="14" y="25"/>
                  </a:cubicBezTo>
                  <a:cubicBezTo>
                    <a:pt x="0" y="18"/>
                    <a:pt x="8" y="1"/>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63" name="Freeform 15">
              <a:extLst>
                <a:ext uri="{FF2B5EF4-FFF2-40B4-BE49-F238E27FC236}">
                  <a16:creationId xmlns:a16="http://schemas.microsoft.com/office/drawing/2014/main" id="{16D80E5D-5099-41C4-A80A-1B1538C382F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78964" y="592010"/>
              <a:ext cx="121406" cy="72626"/>
            </a:xfrm>
            <a:custGeom>
              <a:avLst/>
              <a:gdLst>
                <a:gd name="T0" fmla="*/ 16 w 37"/>
                <a:gd name="T1" fmla="*/ 0 h 24"/>
                <a:gd name="T2" fmla="*/ 11 w 37"/>
                <a:gd name="T3" fmla="*/ 24 h 24"/>
                <a:gd name="T4" fmla="*/ 16 w 37"/>
                <a:gd name="T5" fmla="*/ 0 h 24"/>
              </a:gdLst>
              <a:ahLst/>
              <a:cxnLst>
                <a:cxn ang="0">
                  <a:pos x="T0" y="T1"/>
                </a:cxn>
                <a:cxn ang="0">
                  <a:pos x="T2" y="T3"/>
                </a:cxn>
                <a:cxn ang="0">
                  <a:pos x="T4" y="T5"/>
                </a:cxn>
              </a:cxnLst>
              <a:rect l="0" t="0" r="r" b="b"/>
              <a:pathLst>
                <a:path w="37" h="24">
                  <a:moveTo>
                    <a:pt x="16" y="0"/>
                  </a:moveTo>
                  <a:cubicBezTo>
                    <a:pt x="37" y="6"/>
                    <a:pt x="30" y="20"/>
                    <a:pt x="11" y="24"/>
                  </a:cubicBezTo>
                  <a:cubicBezTo>
                    <a:pt x="0" y="17"/>
                    <a:pt x="5" y="3"/>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64" name="Freeform 18">
              <a:extLst>
                <a:ext uri="{FF2B5EF4-FFF2-40B4-BE49-F238E27FC236}">
                  <a16:creationId xmlns:a16="http://schemas.microsoft.com/office/drawing/2014/main" id="{947751E1-E2F4-467E-B547-3BD4BAB7F56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82378" y="335267"/>
              <a:ext cx="138242" cy="78339"/>
            </a:xfrm>
            <a:custGeom>
              <a:avLst/>
              <a:gdLst>
                <a:gd name="T0" fmla="*/ 6 w 42"/>
                <a:gd name="T1" fmla="*/ 6 h 26"/>
                <a:gd name="T2" fmla="*/ 21 w 42"/>
                <a:gd name="T3" fmla="*/ 26 h 26"/>
                <a:gd name="T4" fmla="*/ 6 w 42"/>
                <a:gd name="T5" fmla="*/ 6 h 26"/>
              </a:gdLst>
              <a:ahLst/>
              <a:cxnLst>
                <a:cxn ang="0">
                  <a:pos x="T0" y="T1"/>
                </a:cxn>
                <a:cxn ang="0">
                  <a:pos x="T2" y="T3"/>
                </a:cxn>
                <a:cxn ang="0">
                  <a:pos x="T4" y="T5"/>
                </a:cxn>
              </a:cxnLst>
              <a:rect l="0" t="0" r="r" b="b"/>
              <a:pathLst>
                <a:path w="42" h="26">
                  <a:moveTo>
                    <a:pt x="6" y="6"/>
                  </a:moveTo>
                  <a:cubicBezTo>
                    <a:pt x="25" y="0"/>
                    <a:pt x="42" y="17"/>
                    <a:pt x="21" y="26"/>
                  </a:cubicBezTo>
                  <a:cubicBezTo>
                    <a:pt x="9" y="26"/>
                    <a:pt x="0" y="16"/>
                    <a:pt x="6" y="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65" name="Freeform 19">
              <a:extLst>
                <a:ext uri="{FF2B5EF4-FFF2-40B4-BE49-F238E27FC236}">
                  <a16:creationId xmlns:a16="http://schemas.microsoft.com/office/drawing/2014/main" id="{55D8869B-B701-4268-9856-876345C8AE3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7714" y="2021691"/>
              <a:ext cx="124951" cy="69362"/>
            </a:xfrm>
            <a:custGeom>
              <a:avLst/>
              <a:gdLst>
                <a:gd name="T0" fmla="*/ 16 w 38"/>
                <a:gd name="T1" fmla="*/ 0 h 23"/>
                <a:gd name="T2" fmla="*/ 10 w 38"/>
                <a:gd name="T3" fmla="*/ 23 h 23"/>
                <a:gd name="T4" fmla="*/ 16 w 38"/>
                <a:gd name="T5" fmla="*/ 0 h 23"/>
              </a:gdLst>
              <a:ahLst/>
              <a:cxnLst>
                <a:cxn ang="0">
                  <a:pos x="T0" y="T1"/>
                </a:cxn>
                <a:cxn ang="0">
                  <a:pos x="T2" y="T3"/>
                </a:cxn>
                <a:cxn ang="0">
                  <a:pos x="T4" y="T5"/>
                </a:cxn>
              </a:cxnLst>
              <a:rect l="0" t="0" r="r" b="b"/>
              <a:pathLst>
                <a:path w="38" h="23">
                  <a:moveTo>
                    <a:pt x="16" y="0"/>
                  </a:moveTo>
                  <a:cubicBezTo>
                    <a:pt x="38" y="8"/>
                    <a:pt x="31" y="18"/>
                    <a:pt x="10" y="23"/>
                  </a:cubicBezTo>
                  <a:cubicBezTo>
                    <a:pt x="0" y="16"/>
                    <a:pt x="4" y="3"/>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66" name="Freeform 20">
              <a:extLst>
                <a:ext uri="{FF2B5EF4-FFF2-40B4-BE49-F238E27FC236}">
                  <a16:creationId xmlns:a16="http://schemas.microsoft.com/office/drawing/2014/main" id="{A25CA59C-849F-4CE4-A9B0-293F98DE2C7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14629" y="2272420"/>
              <a:ext cx="128495" cy="78339"/>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67" name="Freeform 22">
              <a:extLst>
                <a:ext uri="{FF2B5EF4-FFF2-40B4-BE49-F238E27FC236}">
                  <a16:creationId xmlns:a16="http://schemas.microsoft.com/office/drawing/2014/main" id="{FE000DB1-AAA1-4BFF-8F14-53624C2F9E0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26398" y="1049544"/>
              <a:ext cx="150648" cy="99554"/>
            </a:xfrm>
            <a:custGeom>
              <a:avLst/>
              <a:gdLst>
                <a:gd name="T0" fmla="*/ 26 w 46"/>
                <a:gd name="T1" fmla="*/ 0 h 33"/>
                <a:gd name="T2" fmla="*/ 38 w 46"/>
                <a:gd name="T3" fmla="*/ 22 h 33"/>
                <a:gd name="T4" fmla="*/ 26 w 46"/>
                <a:gd name="T5" fmla="*/ 0 h 33"/>
              </a:gdLst>
              <a:ahLst/>
              <a:cxnLst>
                <a:cxn ang="0">
                  <a:pos x="T0" y="T1"/>
                </a:cxn>
                <a:cxn ang="0">
                  <a:pos x="T2" y="T3"/>
                </a:cxn>
                <a:cxn ang="0">
                  <a:pos x="T4" y="T5"/>
                </a:cxn>
              </a:cxnLst>
              <a:rect l="0" t="0" r="r" b="b"/>
              <a:pathLst>
                <a:path w="46" h="33">
                  <a:moveTo>
                    <a:pt x="26" y="0"/>
                  </a:moveTo>
                  <a:cubicBezTo>
                    <a:pt x="29" y="0"/>
                    <a:pt x="46" y="16"/>
                    <a:pt x="38" y="22"/>
                  </a:cubicBezTo>
                  <a:cubicBezTo>
                    <a:pt x="16" y="33"/>
                    <a:pt x="0" y="5"/>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68" name="Freeform 23">
              <a:extLst>
                <a:ext uri="{FF2B5EF4-FFF2-40B4-BE49-F238E27FC236}">
                  <a16:creationId xmlns:a16="http://schemas.microsoft.com/office/drawing/2014/main" id="{5EEFBC14-7E5B-47B2-B5E3-E90991F8919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40085" y="836978"/>
              <a:ext cx="134697" cy="81603"/>
            </a:xfrm>
            <a:custGeom>
              <a:avLst/>
              <a:gdLst>
                <a:gd name="T0" fmla="*/ 19 w 41"/>
                <a:gd name="T1" fmla="*/ 0 h 27"/>
                <a:gd name="T2" fmla="*/ 8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10"/>
                    <a:pt x="28" y="27"/>
                    <a:pt x="8" y="20"/>
                  </a:cubicBezTo>
                  <a:cubicBezTo>
                    <a:pt x="0" y="8"/>
                    <a:pt x="7" y="2"/>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69" name="Freeform 26">
              <a:extLst>
                <a:ext uri="{FF2B5EF4-FFF2-40B4-BE49-F238E27FC236}">
                  <a16:creationId xmlns:a16="http://schemas.microsoft.com/office/drawing/2014/main" id="{00AFF6E4-A34A-4FD3-8C57-BB96114822D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27309" y="1320685"/>
              <a:ext cx="127608" cy="78339"/>
            </a:xfrm>
            <a:custGeom>
              <a:avLst/>
              <a:gdLst>
                <a:gd name="T0" fmla="*/ 24 w 39"/>
                <a:gd name="T1" fmla="*/ 0 h 26"/>
                <a:gd name="T2" fmla="*/ 20 w 39"/>
                <a:gd name="T3" fmla="*/ 25 h 26"/>
                <a:gd name="T4" fmla="*/ 24 w 39"/>
                <a:gd name="T5" fmla="*/ 0 h 26"/>
              </a:gdLst>
              <a:ahLst/>
              <a:cxnLst>
                <a:cxn ang="0">
                  <a:pos x="T0" y="T1"/>
                </a:cxn>
                <a:cxn ang="0">
                  <a:pos x="T2" y="T3"/>
                </a:cxn>
                <a:cxn ang="0">
                  <a:pos x="T4" y="T5"/>
                </a:cxn>
              </a:cxnLst>
              <a:rect l="0" t="0" r="r" b="b"/>
              <a:pathLst>
                <a:path w="39" h="26">
                  <a:moveTo>
                    <a:pt x="24" y="0"/>
                  </a:moveTo>
                  <a:cubicBezTo>
                    <a:pt x="39" y="2"/>
                    <a:pt x="36" y="26"/>
                    <a:pt x="20" y="25"/>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70" name="Freeform 27">
              <a:extLst>
                <a:ext uri="{FF2B5EF4-FFF2-40B4-BE49-F238E27FC236}">
                  <a16:creationId xmlns:a16="http://schemas.microsoft.com/office/drawing/2014/main" id="{C63A8474-C075-4441-A0B3-52286EA5009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7470" y="1778440"/>
              <a:ext cx="131153" cy="93843"/>
            </a:xfrm>
            <a:custGeom>
              <a:avLst/>
              <a:gdLst>
                <a:gd name="T0" fmla="*/ 22 w 40"/>
                <a:gd name="T1" fmla="*/ 0 h 31"/>
                <a:gd name="T2" fmla="*/ 16 w 40"/>
                <a:gd name="T3" fmla="*/ 25 h 31"/>
                <a:gd name="T4" fmla="*/ 22 w 40"/>
                <a:gd name="T5" fmla="*/ 0 h 31"/>
              </a:gdLst>
              <a:ahLst/>
              <a:cxnLst>
                <a:cxn ang="0">
                  <a:pos x="T0" y="T1"/>
                </a:cxn>
                <a:cxn ang="0">
                  <a:pos x="T2" y="T3"/>
                </a:cxn>
                <a:cxn ang="0">
                  <a:pos x="T4" y="T5"/>
                </a:cxn>
              </a:cxnLst>
              <a:rect l="0" t="0" r="r" b="b"/>
              <a:pathLst>
                <a:path w="40" h="31">
                  <a:moveTo>
                    <a:pt x="22" y="0"/>
                  </a:moveTo>
                  <a:cubicBezTo>
                    <a:pt x="39" y="3"/>
                    <a:pt x="40" y="31"/>
                    <a:pt x="16" y="25"/>
                  </a:cubicBezTo>
                  <a:cubicBezTo>
                    <a:pt x="0" y="7"/>
                    <a:pt x="13" y="4"/>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71" name="Freeform 28">
              <a:extLst>
                <a:ext uri="{FF2B5EF4-FFF2-40B4-BE49-F238E27FC236}">
                  <a16:creationId xmlns:a16="http://schemas.microsoft.com/office/drawing/2014/main" id="{35DA4698-A2ED-4512-8887-F12D3F14372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4869" y="1535195"/>
              <a:ext cx="127608" cy="69362"/>
            </a:xfrm>
            <a:custGeom>
              <a:avLst/>
              <a:gdLst>
                <a:gd name="T0" fmla="*/ 16 w 39"/>
                <a:gd name="T1" fmla="*/ 0 h 23"/>
                <a:gd name="T2" fmla="*/ 11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7"/>
                    <a:pt x="31" y="17"/>
                    <a:pt x="11" y="23"/>
                  </a:cubicBezTo>
                  <a:cubicBezTo>
                    <a:pt x="0" y="16"/>
                    <a:pt x="4" y="2"/>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72" name="Freeform 30">
              <a:extLst>
                <a:ext uri="{FF2B5EF4-FFF2-40B4-BE49-F238E27FC236}">
                  <a16:creationId xmlns:a16="http://schemas.microsoft.com/office/drawing/2014/main" id="{3358E118-D590-4E50-B21C-6CDAA1CCAFC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80119" y="1078297"/>
              <a:ext cx="9748" cy="5712"/>
            </a:xfrm>
            <a:custGeom>
              <a:avLst/>
              <a:gdLst>
                <a:gd name="T0" fmla="*/ 1 w 3"/>
                <a:gd name="T1" fmla="*/ 0 h 2"/>
                <a:gd name="T2" fmla="*/ 2 w 3"/>
                <a:gd name="T3" fmla="*/ 2 h 2"/>
                <a:gd name="T4" fmla="*/ 1 w 3"/>
                <a:gd name="T5" fmla="*/ 0 h 2"/>
              </a:gdLst>
              <a:ahLst/>
              <a:cxnLst>
                <a:cxn ang="0">
                  <a:pos x="T0" y="T1"/>
                </a:cxn>
                <a:cxn ang="0">
                  <a:pos x="T2" y="T3"/>
                </a:cxn>
                <a:cxn ang="0">
                  <a:pos x="T4" y="T5"/>
                </a:cxn>
              </a:cxnLst>
              <a:rect l="0" t="0" r="r" b="b"/>
              <a:pathLst>
                <a:path w="3" h="2">
                  <a:moveTo>
                    <a:pt x="1" y="0"/>
                  </a:moveTo>
                  <a:cubicBezTo>
                    <a:pt x="2" y="1"/>
                    <a:pt x="3" y="2"/>
                    <a:pt x="2" y="2"/>
                  </a:cubicBezTo>
                  <a:cubicBezTo>
                    <a:pt x="1" y="2"/>
                    <a:pt x="0" y="1"/>
                    <a:pt x="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73" name="Freeform 43">
              <a:extLst>
                <a:ext uri="{FF2B5EF4-FFF2-40B4-BE49-F238E27FC236}">
                  <a16:creationId xmlns:a16="http://schemas.microsoft.com/office/drawing/2014/main" id="{F1EE889E-60FF-423F-ADCB-6CBEE853A04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94111" y="860614"/>
              <a:ext cx="143559" cy="75075"/>
            </a:xfrm>
            <a:custGeom>
              <a:avLst/>
              <a:gdLst>
                <a:gd name="T0" fmla="*/ 28 w 44"/>
                <a:gd name="T1" fmla="*/ 0 h 25"/>
                <a:gd name="T2" fmla="*/ 25 w 44"/>
                <a:gd name="T3" fmla="*/ 25 h 25"/>
                <a:gd name="T4" fmla="*/ 28 w 44"/>
                <a:gd name="T5" fmla="*/ 0 h 25"/>
              </a:gdLst>
              <a:ahLst/>
              <a:cxnLst>
                <a:cxn ang="0">
                  <a:pos x="T0" y="T1"/>
                </a:cxn>
                <a:cxn ang="0">
                  <a:pos x="T2" y="T3"/>
                </a:cxn>
                <a:cxn ang="0">
                  <a:pos x="T4" y="T5"/>
                </a:cxn>
              </a:cxnLst>
              <a:rect l="0" t="0" r="r" b="b"/>
              <a:pathLst>
                <a:path w="44" h="25">
                  <a:moveTo>
                    <a:pt x="28" y="0"/>
                  </a:moveTo>
                  <a:cubicBezTo>
                    <a:pt x="44" y="2"/>
                    <a:pt x="38" y="22"/>
                    <a:pt x="25" y="25"/>
                  </a:cubicBezTo>
                  <a:cubicBezTo>
                    <a:pt x="0" y="25"/>
                    <a:pt x="9" y="5"/>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74" name="Freeform 51">
              <a:extLst>
                <a:ext uri="{FF2B5EF4-FFF2-40B4-BE49-F238E27FC236}">
                  <a16:creationId xmlns:a16="http://schemas.microsoft.com/office/drawing/2014/main" id="{A4AA0634-0A7C-4A35-8EB7-775200F129F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67080" y="1015030"/>
              <a:ext cx="115202" cy="90579"/>
            </a:xfrm>
            <a:custGeom>
              <a:avLst/>
              <a:gdLst>
                <a:gd name="T0" fmla="*/ 19 w 35"/>
                <a:gd name="T1" fmla="*/ 0 h 30"/>
                <a:gd name="T2" fmla="*/ 33 w 35"/>
                <a:gd name="T3" fmla="*/ 15 h 30"/>
                <a:gd name="T4" fmla="*/ 25 w 35"/>
                <a:gd name="T5" fmla="*/ 19 h 30"/>
                <a:gd name="T6" fmla="*/ 19 w 35"/>
                <a:gd name="T7" fmla="*/ 0 h 30"/>
              </a:gdLst>
              <a:ahLst/>
              <a:cxnLst>
                <a:cxn ang="0">
                  <a:pos x="T0" y="T1"/>
                </a:cxn>
                <a:cxn ang="0">
                  <a:pos x="T2" y="T3"/>
                </a:cxn>
                <a:cxn ang="0">
                  <a:pos x="T4" y="T5"/>
                </a:cxn>
                <a:cxn ang="0">
                  <a:pos x="T6" y="T7"/>
                </a:cxn>
              </a:cxnLst>
              <a:rect l="0" t="0" r="r" b="b"/>
              <a:pathLst>
                <a:path w="35" h="30">
                  <a:moveTo>
                    <a:pt x="19" y="0"/>
                  </a:moveTo>
                  <a:cubicBezTo>
                    <a:pt x="26" y="0"/>
                    <a:pt x="35" y="8"/>
                    <a:pt x="33" y="15"/>
                  </a:cubicBezTo>
                  <a:cubicBezTo>
                    <a:pt x="30" y="12"/>
                    <a:pt x="27" y="17"/>
                    <a:pt x="25" y="19"/>
                  </a:cubicBezTo>
                  <a:cubicBezTo>
                    <a:pt x="7" y="30"/>
                    <a:pt x="0" y="5"/>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75" name="Freeform 52">
              <a:extLst>
                <a:ext uri="{FF2B5EF4-FFF2-40B4-BE49-F238E27FC236}">
                  <a16:creationId xmlns:a16="http://schemas.microsoft.com/office/drawing/2014/main" id="{EBA21558-CAC3-445C-8882-5D4A0C6D2A0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64085" y="450599"/>
              <a:ext cx="118747" cy="81603"/>
            </a:xfrm>
            <a:custGeom>
              <a:avLst/>
              <a:gdLst>
                <a:gd name="T0" fmla="*/ 21 w 36"/>
                <a:gd name="T1" fmla="*/ 0 h 27"/>
                <a:gd name="T2" fmla="*/ 22 w 36"/>
                <a:gd name="T3" fmla="*/ 27 h 27"/>
                <a:gd name="T4" fmla="*/ 21 w 36"/>
                <a:gd name="T5" fmla="*/ 0 h 27"/>
              </a:gdLst>
              <a:ahLst/>
              <a:cxnLst>
                <a:cxn ang="0">
                  <a:pos x="T0" y="T1"/>
                </a:cxn>
                <a:cxn ang="0">
                  <a:pos x="T2" y="T3"/>
                </a:cxn>
                <a:cxn ang="0">
                  <a:pos x="T4" y="T5"/>
                </a:cxn>
              </a:cxnLst>
              <a:rect l="0" t="0" r="r" b="b"/>
              <a:pathLst>
                <a:path w="36" h="27">
                  <a:moveTo>
                    <a:pt x="21" y="0"/>
                  </a:moveTo>
                  <a:cubicBezTo>
                    <a:pt x="33" y="3"/>
                    <a:pt x="36" y="23"/>
                    <a:pt x="22" y="27"/>
                  </a:cubicBezTo>
                  <a:cubicBezTo>
                    <a:pt x="3" y="25"/>
                    <a:pt x="0" y="1"/>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76" name="Freeform 53">
              <a:extLst>
                <a:ext uri="{FF2B5EF4-FFF2-40B4-BE49-F238E27FC236}">
                  <a16:creationId xmlns:a16="http://schemas.microsoft.com/office/drawing/2014/main" id="{2E9415F1-5D31-4C25-9E26-203EEF50087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55166" y="1253803"/>
              <a:ext cx="127608" cy="79154"/>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77" name="Freeform 54">
              <a:extLst>
                <a:ext uri="{FF2B5EF4-FFF2-40B4-BE49-F238E27FC236}">
                  <a16:creationId xmlns:a16="http://schemas.microsoft.com/office/drawing/2014/main" id="{622FC1F6-879A-45BA-8752-08020C39CE2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41013" y="614227"/>
              <a:ext cx="134697" cy="105266"/>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78" name="Freeform 55">
              <a:extLst>
                <a:ext uri="{FF2B5EF4-FFF2-40B4-BE49-F238E27FC236}">
                  <a16:creationId xmlns:a16="http://schemas.microsoft.com/office/drawing/2014/main" id="{BA09826C-58E2-48C5-9666-333326C2CA4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55026" y="1463404"/>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79" name="Freeform 56">
              <a:extLst>
                <a:ext uri="{FF2B5EF4-FFF2-40B4-BE49-F238E27FC236}">
                  <a16:creationId xmlns:a16="http://schemas.microsoft.com/office/drawing/2014/main" id="{A6D3555F-4EA1-4EA7-9D08-2D75CE51927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1585" y="2335317"/>
              <a:ext cx="128495" cy="72626"/>
            </a:xfrm>
            <a:custGeom>
              <a:avLst/>
              <a:gdLst>
                <a:gd name="T0" fmla="*/ 21 w 39"/>
                <a:gd name="T1" fmla="*/ 0 h 24"/>
                <a:gd name="T2" fmla="*/ 22 w 39"/>
                <a:gd name="T3" fmla="*/ 24 h 24"/>
                <a:gd name="T4" fmla="*/ 21 w 39"/>
                <a:gd name="T5" fmla="*/ 0 h 24"/>
              </a:gdLst>
              <a:ahLst/>
              <a:cxnLst>
                <a:cxn ang="0">
                  <a:pos x="T0" y="T1"/>
                </a:cxn>
                <a:cxn ang="0">
                  <a:pos x="T2" y="T3"/>
                </a:cxn>
                <a:cxn ang="0">
                  <a:pos x="T4" y="T5"/>
                </a:cxn>
              </a:cxnLst>
              <a:rect l="0" t="0" r="r" b="b"/>
              <a:pathLst>
                <a:path w="39" h="24">
                  <a:moveTo>
                    <a:pt x="21" y="0"/>
                  </a:moveTo>
                  <a:cubicBezTo>
                    <a:pt x="37" y="0"/>
                    <a:pt x="39" y="23"/>
                    <a:pt x="22" y="24"/>
                  </a:cubicBezTo>
                  <a:cubicBezTo>
                    <a:pt x="7" y="22"/>
                    <a:pt x="0" y="5"/>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80" name="Freeform 57">
              <a:extLst>
                <a:ext uri="{FF2B5EF4-FFF2-40B4-BE49-F238E27FC236}">
                  <a16:creationId xmlns:a16="http://schemas.microsoft.com/office/drawing/2014/main" id="{60FA20E8-EDAA-4310-B870-97807901AC1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41175" y="1673149"/>
              <a:ext cx="140901" cy="93843"/>
            </a:xfrm>
            <a:custGeom>
              <a:avLst/>
              <a:gdLst>
                <a:gd name="T0" fmla="*/ 27 w 43"/>
                <a:gd name="T1" fmla="*/ 3 h 31"/>
                <a:gd name="T2" fmla="*/ 40 w 43"/>
                <a:gd name="T3" fmla="*/ 23 h 31"/>
                <a:gd name="T4" fmla="*/ 27 w 43"/>
                <a:gd name="T5" fmla="*/ 3 h 31"/>
              </a:gdLst>
              <a:ahLst/>
              <a:cxnLst>
                <a:cxn ang="0">
                  <a:pos x="T0" y="T1"/>
                </a:cxn>
                <a:cxn ang="0">
                  <a:pos x="T2" y="T3"/>
                </a:cxn>
                <a:cxn ang="0">
                  <a:pos x="T4" y="T5"/>
                </a:cxn>
              </a:cxnLst>
              <a:rect l="0" t="0" r="r" b="b"/>
              <a:pathLst>
                <a:path w="43" h="31">
                  <a:moveTo>
                    <a:pt x="27" y="3"/>
                  </a:moveTo>
                  <a:cubicBezTo>
                    <a:pt x="35" y="0"/>
                    <a:pt x="43" y="17"/>
                    <a:pt x="40" y="23"/>
                  </a:cubicBezTo>
                  <a:cubicBezTo>
                    <a:pt x="21" y="31"/>
                    <a:pt x="0" y="15"/>
                    <a:pt x="27"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81" name="Freeform 59">
              <a:extLst>
                <a:ext uri="{FF2B5EF4-FFF2-40B4-BE49-F238E27FC236}">
                  <a16:creationId xmlns:a16="http://schemas.microsoft.com/office/drawing/2014/main" id="{F5552AA2-C2AB-4D59-B6EF-E8E5EE110E5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20625" y="255502"/>
              <a:ext cx="124063" cy="78339"/>
            </a:xfrm>
            <a:custGeom>
              <a:avLst/>
              <a:gdLst>
                <a:gd name="T0" fmla="*/ 22 w 38"/>
                <a:gd name="T1" fmla="*/ 0 h 26"/>
                <a:gd name="T2" fmla="*/ 18 w 38"/>
                <a:gd name="T3" fmla="*/ 26 h 26"/>
                <a:gd name="T4" fmla="*/ 22 w 38"/>
                <a:gd name="T5" fmla="*/ 0 h 26"/>
              </a:gdLst>
              <a:ahLst/>
              <a:cxnLst>
                <a:cxn ang="0">
                  <a:pos x="T0" y="T1"/>
                </a:cxn>
                <a:cxn ang="0">
                  <a:pos x="T2" y="T3"/>
                </a:cxn>
                <a:cxn ang="0">
                  <a:pos x="T4" y="T5"/>
                </a:cxn>
              </a:cxnLst>
              <a:rect l="0" t="0" r="r" b="b"/>
              <a:pathLst>
                <a:path w="38" h="26">
                  <a:moveTo>
                    <a:pt x="22" y="0"/>
                  </a:moveTo>
                  <a:cubicBezTo>
                    <a:pt x="38" y="3"/>
                    <a:pt x="33" y="25"/>
                    <a:pt x="18" y="26"/>
                  </a:cubicBezTo>
                  <a:cubicBezTo>
                    <a:pt x="0" y="20"/>
                    <a:pt x="6" y="3"/>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82" name="Freeform 60">
              <a:extLst>
                <a:ext uri="{FF2B5EF4-FFF2-40B4-BE49-F238E27FC236}">
                  <a16:creationId xmlns:a16="http://schemas.microsoft.com/office/drawing/2014/main" id="{0BA267D0-8F6B-4803-B948-70E29B4587E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15856" y="1902943"/>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4"/>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83" name="Freeform 61">
              <a:extLst>
                <a:ext uri="{FF2B5EF4-FFF2-40B4-BE49-F238E27FC236}">
                  <a16:creationId xmlns:a16="http://schemas.microsoft.com/office/drawing/2014/main" id="{86E372A3-B9F4-4FEE-8B96-D9AD879E214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82153" y="2137303"/>
              <a:ext cx="137356" cy="99554"/>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5"/>
                    <a:pt x="16"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84" name="Freeform 5">
              <a:extLst>
                <a:ext uri="{FF2B5EF4-FFF2-40B4-BE49-F238E27FC236}">
                  <a16:creationId xmlns:a16="http://schemas.microsoft.com/office/drawing/2014/main" id="{FF0C4564-5DA6-4224-A8B7-85CE1323DE8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10824" y="2818299"/>
              <a:ext cx="121406" cy="81603"/>
            </a:xfrm>
            <a:custGeom>
              <a:avLst/>
              <a:gdLst>
                <a:gd name="T0" fmla="*/ 20 w 37"/>
                <a:gd name="T1" fmla="*/ 1 h 27"/>
                <a:gd name="T2" fmla="*/ 22 w 37"/>
                <a:gd name="T3" fmla="*/ 27 h 27"/>
                <a:gd name="T4" fmla="*/ 20 w 37"/>
                <a:gd name="T5" fmla="*/ 1 h 27"/>
              </a:gdLst>
              <a:ahLst/>
              <a:cxnLst>
                <a:cxn ang="0">
                  <a:pos x="T0" y="T1"/>
                </a:cxn>
                <a:cxn ang="0">
                  <a:pos x="T2" y="T3"/>
                </a:cxn>
                <a:cxn ang="0">
                  <a:pos x="T4" y="T5"/>
                </a:cxn>
              </a:cxnLst>
              <a:rect l="0" t="0" r="r" b="b"/>
              <a:pathLst>
                <a:path w="37" h="27">
                  <a:moveTo>
                    <a:pt x="20" y="1"/>
                  </a:moveTo>
                  <a:cubicBezTo>
                    <a:pt x="31" y="1"/>
                    <a:pt x="37" y="24"/>
                    <a:pt x="22" y="27"/>
                  </a:cubicBezTo>
                  <a:cubicBezTo>
                    <a:pt x="2" y="27"/>
                    <a:pt x="0" y="0"/>
                    <a:pt x="20"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85" name="Freeform 6">
              <a:extLst>
                <a:ext uri="{FF2B5EF4-FFF2-40B4-BE49-F238E27FC236}">
                  <a16:creationId xmlns:a16="http://schemas.microsoft.com/office/drawing/2014/main" id="{19F31D0D-C43D-4BB0-A13C-9524B84117D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91700" y="5088176"/>
              <a:ext cx="124063" cy="87315"/>
            </a:xfrm>
            <a:custGeom>
              <a:avLst/>
              <a:gdLst>
                <a:gd name="T0" fmla="*/ 12 w 38"/>
                <a:gd name="T1" fmla="*/ 3 h 29"/>
                <a:gd name="T2" fmla="*/ 15 w 38"/>
                <a:gd name="T3" fmla="*/ 29 h 29"/>
                <a:gd name="T4" fmla="*/ 12 w 38"/>
                <a:gd name="T5" fmla="*/ 3 h 29"/>
              </a:gdLst>
              <a:ahLst/>
              <a:cxnLst>
                <a:cxn ang="0">
                  <a:pos x="T0" y="T1"/>
                </a:cxn>
                <a:cxn ang="0">
                  <a:pos x="T2" y="T3"/>
                </a:cxn>
                <a:cxn ang="0">
                  <a:pos x="T4" y="T5"/>
                </a:cxn>
              </a:cxnLst>
              <a:rect l="0" t="0" r="r" b="b"/>
              <a:pathLst>
                <a:path w="38" h="29">
                  <a:moveTo>
                    <a:pt x="12" y="3"/>
                  </a:moveTo>
                  <a:cubicBezTo>
                    <a:pt x="34" y="0"/>
                    <a:pt x="38" y="26"/>
                    <a:pt x="15" y="29"/>
                  </a:cubicBezTo>
                  <a:cubicBezTo>
                    <a:pt x="4" y="23"/>
                    <a:pt x="0" y="9"/>
                    <a:pt x="12"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86" name="Freeform 7">
              <a:extLst>
                <a:ext uri="{FF2B5EF4-FFF2-40B4-BE49-F238E27FC236}">
                  <a16:creationId xmlns:a16="http://schemas.microsoft.com/office/drawing/2014/main" id="{6B32FB03-B0FE-4731-BE41-C59AFB49FBF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71127" y="2531128"/>
              <a:ext cx="138242" cy="100371"/>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87" name="Freeform 8">
              <a:extLst>
                <a:ext uri="{FF2B5EF4-FFF2-40B4-BE49-F238E27FC236}">
                  <a16:creationId xmlns:a16="http://schemas.microsoft.com/office/drawing/2014/main" id="{BDD5B6F0-1E17-4DCD-AE5F-ED8C48892FE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1349" y="4735882"/>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88" name="Freeform 9">
              <a:extLst>
                <a:ext uri="{FF2B5EF4-FFF2-40B4-BE49-F238E27FC236}">
                  <a16:creationId xmlns:a16="http://schemas.microsoft.com/office/drawing/2014/main" id="{0290BE17-E89B-4AF9-B3F6-AF4884D5246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9487" y="4455410"/>
              <a:ext cx="121406" cy="88130"/>
            </a:xfrm>
            <a:custGeom>
              <a:avLst/>
              <a:gdLst>
                <a:gd name="T0" fmla="*/ 18 w 37"/>
                <a:gd name="T1" fmla="*/ 4 h 29"/>
                <a:gd name="T2" fmla="*/ 22 w 37"/>
                <a:gd name="T3" fmla="*/ 29 h 29"/>
                <a:gd name="T4" fmla="*/ 18 w 37"/>
                <a:gd name="T5" fmla="*/ 4 h 29"/>
              </a:gdLst>
              <a:ahLst/>
              <a:cxnLst>
                <a:cxn ang="0">
                  <a:pos x="T0" y="T1"/>
                </a:cxn>
                <a:cxn ang="0">
                  <a:pos x="T2" y="T3"/>
                </a:cxn>
                <a:cxn ang="0">
                  <a:pos x="T4" y="T5"/>
                </a:cxn>
              </a:cxnLst>
              <a:rect l="0" t="0" r="r" b="b"/>
              <a:pathLst>
                <a:path w="37" h="29">
                  <a:moveTo>
                    <a:pt x="18" y="4"/>
                  </a:moveTo>
                  <a:cubicBezTo>
                    <a:pt x="35" y="0"/>
                    <a:pt x="37" y="28"/>
                    <a:pt x="22" y="29"/>
                  </a:cubicBezTo>
                  <a:cubicBezTo>
                    <a:pt x="7" y="28"/>
                    <a:pt x="0" y="14"/>
                    <a:pt x="18"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89" name="Freeform 11">
              <a:extLst>
                <a:ext uri="{FF2B5EF4-FFF2-40B4-BE49-F238E27FC236}">
                  <a16:creationId xmlns:a16="http://schemas.microsoft.com/office/drawing/2014/main" id="{85F63089-F77F-4F02-8417-AAC1847FBCA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69848" y="4194178"/>
              <a:ext cx="143559" cy="102819"/>
            </a:xfrm>
            <a:custGeom>
              <a:avLst/>
              <a:gdLst>
                <a:gd name="T0" fmla="*/ 31 w 44"/>
                <a:gd name="T1" fmla="*/ 1 h 34"/>
                <a:gd name="T2" fmla="*/ 42 w 44"/>
                <a:gd name="T3" fmla="*/ 19 h 34"/>
                <a:gd name="T4" fmla="*/ 31 w 44"/>
                <a:gd name="T5" fmla="*/ 1 h 34"/>
              </a:gdLst>
              <a:ahLst/>
              <a:cxnLst>
                <a:cxn ang="0">
                  <a:pos x="T0" y="T1"/>
                </a:cxn>
                <a:cxn ang="0">
                  <a:pos x="T2" y="T3"/>
                </a:cxn>
                <a:cxn ang="0">
                  <a:pos x="T4" y="T5"/>
                </a:cxn>
              </a:cxnLst>
              <a:rect l="0" t="0" r="r" b="b"/>
              <a:pathLst>
                <a:path w="44" h="34">
                  <a:moveTo>
                    <a:pt x="31" y="1"/>
                  </a:moveTo>
                  <a:cubicBezTo>
                    <a:pt x="39" y="0"/>
                    <a:pt x="44" y="12"/>
                    <a:pt x="42" y="19"/>
                  </a:cubicBezTo>
                  <a:cubicBezTo>
                    <a:pt x="25" y="34"/>
                    <a:pt x="0" y="8"/>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90" name="Freeform 12">
              <a:extLst>
                <a:ext uri="{FF2B5EF4-FFF2-40B4-BE49-F238E27FC236}">
                  <a16:creationId xmlns:a16="http://schemas.microsoft.com/office/drawing/2014/main" id="{7B01CD5E-570F-4CBF-9904-94F30D928C5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81624" y="3691697"/>
              <a:ext cx="134697" cy="81603"/>
            </a:xfrm>
            <a:custGeom>
              <a:avLst/>
              <a:gdLst>
                <a:gd name="T0" fmla="*/ 22 w 41"/>
                <a:gd name="T1" fmla="*/ 0 h 27"/>
                <a:gd name="T2" fmla="*/ 8 w 41"/>
                <a:gd name="T3" fmla="*/ 20 h 27"/>
                <a:gd name="T4" fmla="*/ 22 w 41"/>
                <a:gd name="T5" fmla="*/ 0 h 27"/>
              </a:gdLst>
              <a:ahLst/>
              <a:cxnLst>
                <a:cxn ang="0">
                  <a:pos x="T0" y="T1"/>
                </a:cxn>
                <a:cxn ang="0">
                  <a:pos x="T2" y="T3"/>
                </a:cxn>
                <a:cxn ang="0">
                  <a:pos x="T4" y="T5"/>
                </a:cxn>
              </a:cxnLst>
              <a:rect l="0" t="0" r="r" b="b"/>
              <a:pathLst>
                <a:path w="41" h="27">
                  <a:moveTo>
                    <a:pt x="22" y="0"/>
                  </a:moveTo>
                  <a:cubicBezTo>
                    <a:pt x="41" y="12"/>
                    <a:pt x="24" y="27"/>
                    <a:pt x="8" y="20"/>
                  </a:cubicBezTo>
                  <a:cubicBezTo>
                    <a:pt x="0" y="7"/>
                    <a:pt x="8" y="0"/>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91" name="Freeform 13">
              <a:extLst>
                <a:ext uri="{FF2B5EF4-FFF2-40B4-BE49-F238E27FC236}">
                  <a16:creationId xmlns:a16="http://schemas.microsoft.com/office/drawing/2014/main" id="{7EE6A672-2915-4B03-99A9-9364D5F1521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17787" y="3075050"/>
              <a:ext cx="124951" cy="69362"/>
            </a:xfrm>
            <a:custGeom>
              <a:avLst/>
              <a:gdLst>
                <a:gd name="T0" fmla="*/ 26 w 38"/>
                <a:gd name="T1" fmla="*/ 0 h 23"/>
                <a:gd name="T2" fmla="*/ 25 w 38"/>
                <a:gd name="T3" fmla="*/ 23 h 23"/>
                <a:gd name="T4" fmla="*/ 26 w 38"/>
                <a:gd name="T5" fmla="*/ 0 h 23"/>
              </a:gdLst>
              <a:ahLst/>
              <a:cxnLst>
                <a:cxn ang="0">
                  <a:pos x="T0" y="T1"/>
                </a:cxn>
                <a:cxn ang="0">
                  <a:pos x="T2" y="T3"/>
                </a:cxn>
                <a:cxn ang="0">
                  <a:pos x="T4" y="T5"/>
                </a:cxn>
              </a:cxnLst>
              <a:rect l="0" t="0" r="r" b="b"/>
              <a:pathLst>
                <a:path w="38" h="23">
                  <a:moveTo>
                    <a:pt x="26" y="0"/>
                  </a:moveTo>
                  <a:cubicBezTo>
                    <a:pt x="38" y="0"/>
                    <a:pt x="37" y="20"/>
                    <a:pt x="25" y="23"/>
                  </a:cubicBezTo>
                  <a:cubicBezTo>
                    <a:pt x="0" y="23"/>
                    <a:pt x="5" y="1"/>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92" name="Freeform 14">
              <a:extLst>
                <a:ext uri="{FF2B5EF4-FFF2-40B4-BE49-F238E27FC236}">
                  <a16:creationId xmlns:a16="http://schemas.microsoft.com/office/drawing/2014/main" id="{2136B643-14E1-443A-BC1C-06ADAE65C30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76729" y="3335597"/>
              <a:ext cx="134697" cy="84866"/>
            </a:xfrm>
            <a:custGeom>
              <a:avLst/>
              <a:gdLst>
                <a:gd name="T0" fmla="*/ 26 w 41"/>
                <a:gd name="T1" fmla="*/ 1 h 28"/>
                <a:gd name="T2" fmla="*/ 39 w 41"/>
                <a:gd name="T3" fmla="*/ 20 h 28"/>
                <a:gd name="T4" fmla="*/ 26 w 41"/>
                <a:gd name="T5" fmla="*/ 1 h 28"/>
              </a:gdLst>
              <a:ahLst/>
              <a:cxnLst>
                <a:cxn ang="0">
                  <a:pos x="T0" y="T1"/>
                </a:cxn>
                <a:cxn ang="0">
                  <a:pos x="T2" y="T3"/>
                </a:cxn>
                <a:cxn ang="0">
                  <a:pos x="T4" y="T5"/>
                </a:cxn>
              </a:cxnLst>
              <a:rect l="0" t="0" r="r" b="b"/>
              <a:pathLst>
                <a:path w="41" h="28">
                  <a:moveTo>
                    <a:pt x="26" y="1"/>
                  </a:moveTo>
                  <a:cubicBezTo>
                    <a:pt x="34" y="0"/>
                    <a:pt x="41" y="12"/>
                    <a:pt x="39" y="20"/>
                  </a:cubicBezTo>
                  <a:cubicBezTo>
                    <a:pt x="17" y="28"/>
                    <a:pt x="0" y="12"/>
                    <a:pt x="26"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93" name="Freeform 16">
              <a:extLst>
                <a:ext uri="{FF2B5EF4-FFF2-40B4-BE49-F238E27FC236}">
                  <a16:creationId xmlns:a16="http://schemas.microsoft.com/office/drawing/2014/main" id="{867FA393-4F37-4E1A-870B-F96775FAB7E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60464" y="3934729"/>
              <a:ext cx="143559" cy="97107"/>
            </a:xfrm>
            <a:custGeom>
              <a:avLst/>
              <a:gdLst>
                <a:gd name="T0" fmla="*/ 31 w 44"/>
                <a:gd name="T1" fmla="*/ 1 h 32"/>
                <a:gd name="T2" fmla="*/ 43 w 44"/>
                <a:gd name="T3" fmla="*/ 15 h 32"/>
                <a:gd name="T4" fmla="*/ 31 w 44"/>
                <a:gd name="T5" fmla="*/ 1 h 32"/>
              </a:gdLst>
              <a:ahLst/>
              <a:cxnLst>
                <a:cxn ang="0">
                  <a:pos x="T0" y="T1"/>
                </a:cxn>
                <a:cxn ang="0">
                  <a:pos x="T2" y="T3"/>
                </a:cxn>
                <a:cxn ang="0">
                  <a:pos x="T4" y="T5"/>
                </a:cxn>
              </a:cxnLst>
              <a:rect l="0" t="0" r="r" b="b"/>
              <a:pathLst>
                <a:path w="44" h="32">
                  <a:moveTo>
                    <a:pt x="31" y="1"/>
                  </a:moveTo>
                  <a:cubicBezTo>
                    <a:pt x="40" y="0"/>
                    <a:pt x="44" y="8"/>
                    <a:pt x="43" y="15"/>
                  </a:cubicBezTo>
                  <a:cubicBezTo>
                    <a:pt x="29" y="32"/>
                    <a:pt x="0" y="6"/>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94" name="Freeform 17">
              <a:extLst>
                <a:ext uri="{FF2B5EF4-FFF2-40B4-BE49-F238E27FC236}">
                  <a16:creationId xmlns:a16="http://schemas.microsoft.com/office/drawing/2014/main" id="{E225A1BE-FAD2-4764-A7E4-A6DA07D0573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95443" y="5347417"/>
              <a:ext cx="94821" cy="69362"/>
            </a:xfrm>
            <a:custGeom>
              <a:avLst/>
              <a:gdLst>
                <a:gd name="T0" fmla="*/ 13 w 29"/>
                <a:gd name="T1" fmla="*/ 0 h 23"/>
                <a:gd name="T2" fmla="*/ 13 w 29"/>
                <a:gd name="T3" fmla="*/ 23 h 23"/>
                <a:gd name="T4" fmla="*/ 13 w 29"/>
                <a:gd name="T5" fmla="*/ 0 h 23"/>
              </a:gdLst>
              <a:ahLst/>
              <a:cxnLst>
                <a:cxn ang="0">
                  <a:pos x="T0" y="T1"/>
                </a:cxn>
                <a:cxn ang="0">
                  <a:pos x="T2" y="T3"/>
                </a:cxn>
                <a:cxn ang="0">
                  <a:pos x="T4" y="T5"/>
                </a:cxn>
              </a:cxnLst>
              <a:rect l="0" t="0" r="r" b="b"/>
              <a:pathLst>
                <a:path w="29" h="23">
                  <a:moveTo>
                    <a:pt x="13" y="0"/>
                  </a:moveTo>
                  <a:cubicBezTo>
                    <a:pt x="27" y="0"/>
                    <a:pt x="29" y="22"/>
                    <a:pt x="13" y="23"/>
                  </a:cubicBezTo>
                  <a:cubicBezTo>
                    <a:pt x="2" y="22"/>
                    <a:pt x="0" y="2"/>
                    <a:pt x="1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95" name="Freeform 21">
              <a:extLst>
                <a:ext uri="{FF2B5EF4-FFF2-40B4-BE49-F238E27FC236}">
                  <a16:creationId xmlns:a16="http://schemas.microsoft.com/office/drawing/2014/main" id="{25D65388-C7E0-4C07-822A-03C5009C6D1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43434" y="5658571"/>
              <a:ext cx="140901" cy="102819"/>
            </a:xfrm>
            <a:custGeom>
              <a:avLst/>
              <a:gdLst>
                <a:gd name="T0" fmla="*/ 24 w 43"/>
                <a:gd name="T1" fmla="*/ 0 h 34"/>
                <a:gd name="T2" fmla="*/ 14 w 43"/>
                <a:gd name="T3" fmla="*/ 23 h 34"/>
                <a:gd name="T4" fmla="*/ 24 w 43"/>
                <a:gd name="T5" fmla="*/ 0 h 34"/>
              </a:gdLst>
              <a:ahLst/>
              <a:cxnLst>
                <a:cxn ang="0">
                  <a:pos x="T0" y="T1"/>
                </a:cxn>
                <a:cxn ang="0">
                  <a:pos x="T2" y="T3"/>
                </a:cxn>
                <a:cxn ang="0">
                  <a:pos x="T4" y="T5"/>
                </a:cxn>
              </a:cxnLst>
              <a:rect l="0" t="0" r="r" b="b"/>
              <a:pathLst>
                <a:path w="43" h="34">
                  <a:moveTo>
                    <a:pt x="24" y="0"/>
                  </a:moveTo>
                  <a:cubicBezTo>
                    <a:pt x="43" y="3"/>
                    <a:pt x="28" y="34"/>
                    <a:pt x="14" y="23"/>
                  </a:cubicBezTo>
                  <a:cubicBezTo>
                    <a:pt x="0" y="28"/>
                    <a:pt x="4" y="5"/>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96" name="Freeform 25">
              <a:extLst>
                <a:ext uri="{FF2B5EF4-FFF2-40B4-BE49-F238E27FC236}">
                  <a16:creationId xmlns:a16="http://schemas.microsoft.com/office/drawing/2014/main" id="{E1D79822-C494-449C-B439-F437DAD4F21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24095" y="6423833"/>
              <a:ext cx="134697" cy="93843"/>
            </a:xfrm>
            <a:custGeom>
              <a:avLst/>
              <a:gdLst>
                <a:gd name="T0" fmla="*/ 23 w 41"/>
                <a:gd name="T1" fmla="*/ 0 h 31"/>
                <a:gd name="T2" fmla="*/ 17 w 41"/>
                <a:gd name="T3" fmla="*/ 25 h 31"/>
                <a:gd name="T4" fmla="*/ 23 w 41"/>
                <a:gd name="T5" fmla="*/ 0 h 31"/>
              </a:gdLst>
              <a:ahLst/>
              <a:cxnLst>
                <a:cxn ang="0">
                  <a:pos x="T0" y="T1"/>
                </a:cxn>
                <a:cxn ang="0">
                  <a:pos x="T2" y="T3"/>
                </a:cxn>
                <a:cxn ang="0">
                  <a:pos x="T4" y="T5"/>
                </a:cxn>
              </a:cxnLst>
              <a:rect l="0" t="0" r="r" b="b"/>
              <a:pathLst>
                <a:path w="41" h="31">
                  <a:moveTo>
                    <a:pt x="23" y="0"/>
                  </a:moveTo>
                  <a:cubicBezTo>
                    <a:pt x="40" y="1"/>
                    <a:pt x="41" y="31"/>
                    <a:pt x="17" y="25"/>
                  </a:cubicBezTo>
                  <a:cubicBezTo>
                    <a:pt x="0" y="7"/>
                    <a:pt x="17" y="4"/>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97" name="Freeform 29">
              <a:extLst>
                <a:ext uri="{FF2B5EF4-FFF2-40B4-BE49-F238E27FC236}">
                  <a16:creationId xmlns:a16="http://schemas.microsoft.com/office/drawing/2014/main" id="{CDB324E5-E8D9-40E3-BAB4-1F87E67E4F4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24317" y="5897278"/>
              <a:ext cx="118747" cy="120771"/>
            </a:xfrm>
            <a:custGeom>
              <a:avLst/>
              <a:gdLst>
                <a:gd name="T0" fmla="*/ 16 w 36"/>
                <a:gd name="T1" fmla="*/ 4 h 40"/>
                <a:gd name="T2" fmla="*/ 34 w 36"/>
                <a:gd name="T3" fmla="*/ 15 h 40"/>
                <a:gd name="T4" fmla="*/ 16 w 36"/>
                <a:gd name="T5" fmla="*/ 4 h 40"/>
              </a:gdLst>
              <a:ahLst/>
              <a:cxnLst>
                <a:cxn ang="0">
                  <a:pos x="T0" y="T1"/>
                </a:cxn>
                <a:cxn ang="0">
                  <a:pos x="T2" y="T3"/>
                </a:cxn>
                <a:cxn ang="0">
                  <a:pos x="T4" y="T5"/>
                </a:cxn>
              </a:cxnLst>
              <a:rect l="0" t="0" r="r" b="b"/>
              <a:pathLst>
                <a:path w="36" h="40">
                  <a:moveTo>
                    <a:pt x="16" y="4"/>
                  </a:moveTo>
                  <a:cubicBezTo>
                    <a:pt x="36" y="5"/>
                    <a:pt x="33" y="0"/>
                    <a:pt x="34" y="15"/>
                  </a:cubicBezTo>
                  <a:cubicBezTo>
                    <a:pt x="34" y="40"/>
                    <a:pt x="0" y="22"/>
                    <a:pt x="16"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98" name="Freeform 31">
              <a:extLst>
                <a:ext uri="{FF2B5EF4-FFF2-40B4-BE49-F238E27FC236}">
                  <a16:creationId xmlns:a16="http://schemas.microsoft.com/office/drawing/2014/main" id="{15404AB3-12EB-462E-85A2-AF4A7E91D72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56013" y="6183127"/>
              <a:ext cx="131153" cy="72626"/>
            </a:xfrm>
            <a:custGeom>
              <a:avLst/>
              <a:gdLst>
                <a:gd name="T0" fmla="*/ 24 w 40"/>
                <a:gd name="T1" fmla="*/ 0 h 24"/>
                <a:gd name="T2" fmla="*/ 25 w 40"/>
                <a:gd name="T3" fmla="*/ 24 h 24"/>
                <a:gd name="T4" fmla="*/ 24 w 40"/>
                <a:gd name="T5" fmla="*/ 0 h 24"/>
              </a:gdLst>
              <a:ahLst/>
              <a:cxnLst>
                <a:cxn ang="0">
                  <a:pos x="T0" y="T1"/>
                </a:cxn>
                <a:cxn ang="0">
                  <a:pos x="T2" y="T3"/>
                </a:cxn>
                <a:cxn ang="0">
                  <a:pos x="T4" y="T5"/>
                </a:cxn>
              </a:cxnLst>
              <a:rect l="0" t="0" r="r" b="b"/>
              <a:pathLst>
                <a:path w="40" h="24">
                  <a:moveTo>
                    <a:pt x="24" y="0"/>
                  </a:moveTo>
                  <a:cubicBezTo>
                    <a:pt x="40" y="0"/>
                    <a:pt x="38" y="20"/>
                    <a:pt x="25" y="24"/>
                  </a:cubicBezTo>
                  <a:cubicBezTo>
                    <a:pt x="0" y="22"/>
                    <a:pt x="6" y="4"/>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99" name="Freeform 32">
              <a:extLst>
                <a:ext uri="{FF2B5EF4-FFF2-40B4-BE49-F238E27FC236}">
                  <a16:creationId xmlns:a16="http://schemas.microsoft.com/office/drawing/2014/main" id="{228021CB-53B3-4BCC-A14C-0B6951FC971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4198" y="3296179"/>
              <a:ext cx="144445" cy="106083"/>
            </a:xfrm>
            <a:custGeom>
              <a:avLst/>
              <a:gdLst>
                <a:gd name="T0" fmla="*/ 28 w 44"/>
                <a:gd name="T1" fmla="*/ 0 h 35"/>
                <a:gd name="T2" fmla="*/ 42 w 44"/>
                <a:gd name="T3" fmla="*/ 21 h 35"/>
                <a:gd name="T4" fmla="*/ 28 w 44"/>
                <a:gd name="T5" fmla="*/ 0 h 35"/>
              </a:gdLst>
              <a:ahLst/>
              <a:cxnLst>
                <a:cxn ang="0">
                  <a:pos x="T0" y="T1"/>
                </a:cxn>
                <a:cxn ang="0">
                  <a:pos x="T2" y="T3"/>
                </a:cxn>
                <a:cxn ang="0">
                  <a:pos x="T4" y="T5"/>
                </a:cxn>
              </a:cxnLst>
              <a:rect l="0" t="0" r="r" b="b"/>
              <a:pathLst>
                <a:path w="44" h="35">
                  <a:moveTo>
                    <a:pt x="28" y="0"/>
                  </a:moveTo>
                  <a:cubicBezTo>
                    <a:pt x="36" y="1"/>
                    <a:pt x="44" y="12"/>
                    <a:pt x="42" y="21"/>
                  </a:cubicBezTo>
                  <a:cubicBezTo>
                    <a:pt x="23" y="35"/>
                    <a:pt x="0" y="7"/>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00" name="Freeform 33">
              <a:extLst>
                <a:ext uri="{FF2B5EF4-FFF2-40B4-BE49-F238E27FC236}">
                  <a16:creationId xmlns:a16="http://schemas.microsoft.com/office/drawing/2014/main" id="{B353D0BC-00A6-4EA4-9311-9FCB88CC202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34111" y="4387490"/>
              <a:ext cx="151535" cy="75075"/>
            </a:xfrm>
            <a:custGeom>
              <a:avLst/>
              <a:gdLst>
                <a:gd name="T0" fmla="*/ 23 w 46"/>
                <a:gd name="T1" fmla="*/ 0 h 25"/>
                <a:gd name="T2" fmla="*/ 29 w 46"/>
                <a:gd name="T3" fmla="*/ 25 h 25"/>
                <a:gd name="T4" fmla="*/ 23 w 46"/>
                <a:gd name="T5" fmla="*/ 0 h 25"/>
              </a:gdLst>
              <a:ahLst/>
              <a:cxnLst>
                <a:cxn ang="0">
                  <a:pos x="T0" y="T1"/>
                </a:cxn>
                <a:cxn ang="0">
                  <a:pos x="T2" y="T3"/>
                </a:cxn>
                <a:cxn ang="0">
                  <a:pos x="T4" y="T5"/>
                </a:cxn>
              </a:cxnLst>
              <a:rect l="0" t="0" r="r" b="b"/>
              <a:pathLst>
                <a:path w="46" h="25">
                  <a:moveTo>
                    <a:pt x="23" y="0"/>
                  </a:moveTo>
                  <a:cubicBezTo>
                    <a:pt x="32" y="1"/>
                    <a:pt x="46" y="21"/>
                    <a:pt x="29" y="25"/>
                  </a:cubicBezTo>
                  <a:cubicBezTo>
                    <a:pt x="10" y="23"/>
                    <a:pt x="0" y="9"/>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01" name="Freeform 34">
              <a:extLst>
                <a:ext uri="{FF2B5EF4-FFF2-40B4-BE49-F238E27FC236}">
                  <a16:creationId xmlns:a16="http://schemas.microsoft.com/office/drawing/2014/main" id="{0E001FD3-6EDD-47A3-9916-826E1595DAB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38041" y="5384813"/>
              <a:ext cx="134697" cy="84051"/>
            </a:xfrm>
            <a:custGeom>
              <a:avLst/>
              <a:gdLst>
                <a:gd name="T0" fmla="*/ 22 w 41"/>
                <a:gd name="T1" fmla="*/ 0 h 28"/>
                <a:gd name="T2" fmla="*/ 8 w 41"/>
                <a:gd name="T3" fmla="*/ 21 h 28"/>
                <a:gd name="T4" fmla="*/ 22 w 41"/>
                <a:gd name="T5" fmla="*/ 0 h 28"/>
              </a:gdLst>
              <a:ahLst/>
              <a:cxnLst>
                <a:cxn ang="0">
                  <a:pos x="T0" y="T1"/>
                </a:cxn>
                <a:cxn ang="0">
                  <a:pos x="T2" y="T3"/>
                </a:cxn>
                <a:cxn ang="0">
                  <a:pos x="T4" y="T5"/>
                </a:cxn>
              </a:cxnLst>
              <a:rect l="0" t="0" r="r" b="b"/>
              <a:pathLst>
                <a:path w="41" h="28">
                  <a:moveTo>
                    <a:pt x="22" y="0"/>
                  </a:moveTo>
                  <a:cubicBezTo>
                    <a:pt x="41" y="13"/>
                    <a:pt x="24" y="28"/>
                    <a:pt x="8" y="21"/>
                  </a:cubicBezTo>
                  <a:cubicBezTo>
                    <a:pt x="0" y="8"/>
                    <a:pt x="8" y="0"/>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02" name="Freeform 35">
              <a:extLst>
                <a:ext uri="{FF2B5EF4-FFF2-40B4-BE49-F238E27FC236}">
                  <a16:creationId xmlns:a16="http://schemas.microsoft.com/office/drawing/2014/main" id="{FE214D5B-D151-4E09-A01E-BEAAF9C679E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33693" y="4595717"/>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03" name="Freeform 36">
              <a:extLst>
                <a:ext uri="{FF2B5EF4-FFF2-40B4-BE49-F238E27FC236}">
                  <a16:creationId xmlns:a16="http://schemas.microsoft.com/office/drawing/2014/main" id="{3024EF13-0A45-49DD-B0F4-FA3A5169EFF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5830" y="6046702"/>
              <a:ext cx="144445" cy="102819"/>
            </a:xfrm>
            <a:custGeom>
              <a:avLst/>
              <a:gdLst>
                <a:gd name="T0" fmla="*/ 31 w 44"/>
                <a:gd name="T1" fmla="*/ 1 h 34"/>
                <a:gd name="T2" fmla="*/ 25 w 44"/>
                <a:gd name="T3" fmla="*/ 22 h 34"/>
                <a:gd name="T4" fmla="*/ 31 w 44"/>
                <a:gd name="T5" fmla="*/ 1 h 34"/>
              </a:gdLst>
              <a:ahLst/>
              <a:cxnLst>
                <a:cxn ang="0">
                  <a:pos x="T0" y="T1"/>
                </a:cxn>
                <a:cxn ang="0">
                  <a:pos x="T2" y="T3"/>
                </a:cxn>
                <a:cxn ang="0">
                  <a:pos x="T4" y="T5"/>
                </a:cxn>
              </a:cxnLst>
              <a:rect l="0" t="0" r="r" b="b"/>
              <a:pathLst>
                <a:path w="44" h="34">
                  <a:moveTo>
                    <a:pt x="31" y="1"/>
                  </a:moveTo>
                  <a:cubicBezTo>
                    <a:pt x="44" y="3"/>
                    <a:pt x="38" y="34"/>
                    <a:pt x="25" y="22"/>
                  </a:cubicBezTo>
                  <a:cubicBezTo>
                    <a:pt x="0" y="28"/>
                    <a:pt x="14" y="0"/>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04" name="Freeform 37">
              <a:extLst>
                <a:ext uri="{FF2B5EF4-FFF2-40B4-BE49-F238E27FC236}">
                  <a16:creationId xmlns:a16="http://schemas.microsoft.com/office/drawing/2014/main" id="{95E0BDAE-48A7-4752-A150-74DA4BAE5E4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17596" y="3060239"/>
              <a:ext cx="115202" cy="121588"/>
            </a:xfrm>
            <a:custGeom>
              <a:avLst/>
              <a:gdLst>
                <a:gd name="T0" fmla="*/ 16 w 35"/>
                <a:gd name="T1" fmla="*/ 4 h 40"/>
                <a:gd name="T2" fmla="*/ 33 w 35"/>
                <a:gd name="T3" fmla="*/ 15 h 40"/>
                <a:gd name="T4" fmla="*/ 16 w 35"/>
                <a:gd name="T5" fmla="*/ 4 h 40"/>
              </a:gdLst>
              <a:ahLst/>
              <a:cxnLst>
                <a:cxn ang="0">
                  <a:pos x="T0" y="T1"/>
                </a:cxn>
                <a:cxn ang="0">
                  <a:pos x="T2" y="T3"/>
                </a:cxn>
                <a:cxn ang="0">
                  <a:pos x="T4" y="T5"/>
                </a:cxn>
              </a:cxnLst>
              <a:rect l="0" t="0" r="r" b="b"/>
              <a:pathLst>
                <a:path w="35" h="40">
                  <a:moveTo>
                    <a:pt x="16" y="4"/>
                  </a:moveTo>
                  <a:cubicBezTo>
                    <a:pt x="35" y="4"/>
                    <a:pt x="32" y="0"/>
                    <a:pt x="33" y="15"/>
                  </a:cubicBezTo>
                  <a:cubicBezTo>
                    <a:pt x="34" y="40"/>
                    <a:pt x="0" y="22"/>
                    <a:pt x="16"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05" name="Freeform 38">
              <a:extLst>
                <a:ext uri="{FF2B5EF4-FFF2-40B4-BE49-F238E27FC236}">
                  <a16:creationId xmlns:a16="http://schemas.microsoft.com/office/drawing/2014/main" id="{DE128EDB-3179-4F47-8B37-BEDE3B82FFC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25265" y="4900335"/>
              <a:ext cx="127608" cy="69362"/>
            </a:xfrm>
            <a:custGeom>
              <a:avLst/>
              <a:gdLst>
                <a:gd name="T0" fmla="*/ 26 w 39"/>
                <a:gd name="T1" fmla="*/ 0 h 23"/>
                <a:gd name="T2" fmla="*/ 26 w 39"/>
                <a:gd name="T3" fmla="*/ 23 h 23"/>
                <a:gd name="T4" fmla="*/ 26 w 39"/>
                <a:gd name="T5" fmla="*/ 0 h 23"/>
              </a:gdLst>
              <a:ahLst/>
              <a:cxnLst>
                <a:cxn ang="0">
                  <a:pos x="T0" y="T1"/>
                </a:cxn>
                <a:cxn ang="0">
                  <a:pos x="T2" y="T3"/>
                </a:cxn>
                <a:cxn ang="0">
                  <a:pos x="T4" y="T5"/>
                </a:cxn>
              </a:cxnLst>
              <a:rect l="0" t="0" r="r" b="b"/>
              <a:pathLst>
                <a:path w="39" h="23">
                  <a:moveTo>
                    <a:pt x="26" y="0"/>
                  </a:moveTo>
                  <a:cubicBezTo>
                    <a:pt x="39" y="1"/>
                    <a:pt x="38" y="21"/>
                    <a:pt x="26" y="23"/>
                  </a:cubicBezTo>
                  <a:cubicBezTo>
                    <a:pt x="0" y="23"/>
                    <a:pt x="5" y="2"/>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06" name="Freeform 39">
              <a:extLst>
                <a:ext uri="{FF2B5EF4-FFF2-40B4-BE49-F238E27FC236}">
                  <a16:creationId xmlns:a16="http://schemas.microsoft.com/office/drawing/2014/main" id="{E09CDD49-7B7B-42C0-A09E-6CFB3CDFF6A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17373" y="5141456"/>
              <a:ext cx="131153" cy="81603"/>
            </a:xfrm>
            <a:custGeom>
              <a:avLst/>
              <a:gdLst>
                <a:gd name="T0" fmla="*/ 25 w 40"/>
                <a:gd name="T1" fmla="*/ 0 h 27"/>
                <a:gd name="T2" fmla="*/ 38 w 40"/>
                <a:gd name="T3" fmla="*/ 20 h 27"/>
                <a:gd name="T4" fmla="*/ 25 w 40"/>
                <a:gd name="T5" fmla="*/ 0 h 27"/>
              </a:gdLst>
              <a:ahLst/>
              <a:cxnLst>
                <a:cxn ang="0">
                  <a:pos x="T0" y="T1"/>
                </a:cxn>
                <a:cxn ang="0">
                  <a:pos x="T2" y="T3"/>
                </a:cxn>
                <a:cxn ang="0">
                  <a:pos x="T4" y="T5"/>
                </a:cxn>
              </a:cxnLst>
              <a:rect l="0" t="0" r="r" b="b"/>
              <a:pathLst>
                <a:path w="40" h="27">
                  <a:moveTo>
                    <a:pt x="25" y="0"/>
                  </a:moveTo>
                  <a:cubicBezTo>
                    <a:pt x="34" y="0"/>
                    <a:pt x="40" y="11"/>
                    <a:pt x="38" y="20"/>
                  </a:cubicBezTo>
                  <a:cubicBezTo>
                    <a:pt x="17" y="27"/>
                    <a:pt x="0" y="12"/>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07" name="Freeform 40">
              <a:extLst>
                <a:ext uri="{FF2B5EF4-FFF2-40B4-BE49-F238E27FC236}">
                  <a16:creationId xmlns:a16="http://schemas.microsoft.com/office/drawing/2014/main" id="{93C5D839-4CD5-4165-9091-7D9B92CDC1D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12337" y="2598157"/>
              <a:ext cx="134697" cy="81603"/>
            </a:xfrm>
            <a:custGeom>
              <a:avLst/>
              <a:gdLst>
                <a:gd name="T0" fmla="*/ 19 w 41"/>
                <a:gd name="T1" fmla="*/ 0 h 27"/>
                <a:gd name="T2" fmla="*/ 7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9"/>
                    <a:pt x="28" y="27"/>
                    <a:pt x="7" y="20"/>
                  </a:cubicBezTo>
                  <a:cubicBezTo>
                    <a:pt x="0" y="8"/>
                    <a:pt x="7"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08" name="Freeform 41">
              <a:extLst>
                <a:ext uri="{FF2B5EF4-FFF2-40B4-BE49-F238E27FC236}">
                  <a16:creationId xmlns:a16="http://schemas.microsoft.com/office/drawing/2014/main" id="{3C7F638A-BB6D-4B24-A7F9-03BF8087459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5830" y="6278710"/>
              <a:ext cx="144445" cy="78339"/>
            </a:xfrm>
            <a:custGeom>
              <a:avLst/>
              <a:gdLst>
                <a:gd name="T0" fmla="*/ 29 w 44"/>
                <a:gd name="T1" fmla="*/ 0 h 26"/>
                <a:gd name="T2" fmla="*/ 26 w 44"/>
                <a:gd name="T3" fmla="*/ 26 h 26"/>
                <a:gd name="T4" fmla="*/ 29 w 44"/>
                <a:gd name="T5" fmla="*/ 0 h 26"/>
              </a:gdLst>
              <a:ahLst/>
              <a:cxnLst>
                <a:cxn ang="0">
                  <a:pos x="T0" y="T1"/>
                </a:cxn>
                <a:cxn ang="0">
                  <a:pos x="T2" y="T3"/>
                </a:cxn>
                <a:cxn ang="0">
                  <a:pos x="T4" y="T5"/>
                </a:cxn>
              </a:cxnLst>
              <a:rect l="0" t="0" r="r" b="b"/>
              <a:pathLst>
                <a:path w="44" h="26">
                  <a:moveTo>
                    <a:pt x="29" y="0"/>
                  </a:moveTo>
                  <a:cubicBezTo>
                    <a:pt x="44" y="3"/>
                    <a:pt x="40" y="22"/>
                    <a:pt x="26" y="26"/>
                  </a:cubicBezTo>
                  <a:cubicBezTo>
                    <a:pt x="0" y="25"/>
                    <a:pt x="11" y="6"/>
                    <a:pt x="2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09" name="Freeform 42">
              <a:extLst>
                <a:ext uri="{FF2B5EF4-FFF2-40B4-BE49-F238E27FC236}">
                  <a16:creationId xmlns:a16="http://schemas.microsoft.com/office/drawing/2014/main" id="{5B59DB64-329B-45EA-8A67-4213A886B5B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93998" y="5596726"/>
              <a:ext cx="144445" cy="97107"/>
            </a:xfrm>
            <a:custGeom>
              <a:avLst/>
              <a:gdLst>
                <a:gd name="T0" fmla="*/ 31 w 44"/>
                <a:gd name="T1" fmla="*/ 1 h 32"/>
                <a:gd name="T2" fmla="*/ 43 w 44"/>
                <a:gd name="T3" fmla="*/ 16 h 32"/>
                <a:gd name="T4" fmla="*/ 31 w 44"/>
                <a:gd name="T5" fmla="*/ 1 h 32"/>
              </a:gdLst>
              <a:ahLst/>
              <a:cxnLst>
                <a:cxn ang="0">
                  <a:pos x="T0" y="T1"/>
                </a:cxn>
                <a:cxn ang="0">
                  <a:pos x="T2" y="T3"/>
                </a:cxn>
                <a:cxn ang="0">
                  <a:pos x="T4" y="T5"/>
                </a:cxn>
              </a:cxnLst>
              <a:rect l="0" t="0" r="r" b="b"/>
              <a:pathLst>
                <a:path w="44" h="32">
                  <a:moveTo>
                    <a:pt x="31" y="1"/>
                  </a:moveTo>
                  <a:cubicBezTo>
                    <a:pt x="40" y="0"/>
                    <a:pt x="44" y="8"/>
                    <a:pt x="43" y="16"/>
                  </a:cubicBezTo>
                  <a:cubicBezTo>
                    <a:pt x="29" y="32"/>
                    <a:pt x="0" y="7"/>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10" name="Freeform 44">
              <a:extLst>
                <a:ext uri="{FF2B5EF4-FFF2-40B4-BE49-F238E27FC236}">
                  <a16:creationId xmlns:a16="http://schemas.microsoft.com/office/drawing/2014/main" id="{D8DAB003-6484-4D1D-85AE-93FA09BC5EF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97788" y="4080854"/>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11" name="Freeform 45">
              <a:extLst>
                <a:ext uri="{FF2B5EF4-FFF2-40B4-BE49-F238E27FC236}">
                  <a16:creationId xmlns:a16="http://schemas.microsoft.com/office/drawing/2014/main" id="{D49280A1-ACA8-4CD6-9012-AF12660F07E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75637" y="5836680"/>
              <a:ext cx="144445" cy="102819"/>
            </a:xfrm>
            <a:custGeom>
              <a:avLst/>
              <a:gdLst>
                <a:gd name="T0" fmla="*/ 31 w 44"/>
                <a:gd name="T1" fmla="*/ 0 h 34"/>
                <a:gd name="T2" fmla="*/ 42 w 44"/>
                <a:gd name="T3" fmla="*/ 19 h 34"/>
                <a:gd name="T4" fmla="*/ 31 w 44"/>
                <a:gd name="T5" fmla="*/ 0 h 34"/>
              </a:gdLst>
              <a:ahLst/>
              <a:cxnLst>
                <a:cxn ang="0">
                  <a:pos x="T0" y="T1"/>
                </a:cxn>
                <a:cxn ang="0">
                  <a:pos x="T2" y="T3"/>
                </a:cxn>
                <a:cxn ang="0">
                  <a:pos x="T4" y="T5"/>
                </a:cxn>
              </a:cxnLst>
              <a:rect l="0" t="0" r="r" b="b"/>
              <a:pathLst>
                <a:path w="44" h="34">
                  <a:moveTo>
                    <a:pt x="31" y="0"/>
                  </a:moveTo>
                  <a:cubicBezTo>
                    <a:pt x="39" y="0"/>
                    <a:pt x="44" y="12"/>
                    <a:pt x="42" y="19"/>
                  </a:cubicBezTo>
                  <a:cubicBezTo>
                    <a:pt x="25" y="34"/>
                    <a:pt x="0" y="8"/>
                    <a:pt x="3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12" name="Freeform 46">
              <a:extLst>
                <a:ext uri="{FF2B5EF4-FFF2-40B4-BE49-F238E27FC236}">
                  <a16:creationId xmlns:a16="http://schemas.microsoft.com/office/drawing/2014/main" id="{C03EAE8C-6089-40E5-9361-2E266A1EEBA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24696" y="2830776"/>
              <a:ext cx="121406" cy="81603"/>
            </a:xfrm>
            <a:custGeom>
              <a:avLst/>
              <a:gdLst>
                <a:gd name="T0" fmla="*/ 19 w 37"/>
                <a:gd name="T1" fmla="*/ 1 h 27"/>
                <a:gd name="T2" fmla="*/ 21 w 37"/>
                <a:gd name="T3" fmla="*/ 27 h 27"/>
                <a:gd name="T4" fmla="*/ 19 w 37"/>
                <a:gd name="T5" fmla="*/ 1 h 27"/>
              </a:gdLst>
              <a:ahLst/>
              <a:cxnLst>
                <a:cxn ang="0">
                  <a:pos x="T0" y="T1"/>
                </a:cxn>
                <a:cxn ang="0">
                  <a:pos x="T2" y="T3"/>
                </a:cxn>
                <a:cxn ang="0">
                  <a:pos x="T4" y="T5"/>
                </a:cxn>
              </a:cxnLst>
              <a:rect l="0" t="0" r="r" b="b"/>
              <a:pathLst>
                <a:path w="37" h="27">
                  <a:moveTo>
                    <a:pt x="19" y="1"/>
                  </a:moveTo>
                  <a:cubicBezTo>
                    <a:pt x="31" y="2"/>
                    <a:pt x="37" y="24"/>
                    <a:pt x="21" y="27"/>
                  </a:cubicBezTo>
                  <a:cubicBezTo>
                    <a:pt x="1" y="27"/>
                    <a:pt x="0" y="0"/>
                    <a:pt x="19"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13" name="Freeform 47">
              <a:extLst>
                <a:ext uri="{FF2B5EF4-FFF2-40B4-BE49-F238E27FC236}">
                  <a16:creationId xmlns:a16="http://schemas.microsoft.com/office/drawing/2014/main" id="{02E3A077-F087-4E14-A13E-4E9D4369B1F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82841" y="3849727"/>
              <a:ext cx="147990" cy="78339"/>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10" y="24"/>
                    <a:pt x="0" y="9"/>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14" name="Freeform 48">
              <a:extLst>
                <a:ext uri="{FF2B5EF4-FFF2-40B4-BE49-F238E27FC236}">
                  <a16:creationId xmlns:a16="http://schemas.microsoft.com/office/drawing/2014/main" id="{7CE4FAAA-45E7-4C86-B59A-F284B79EFD2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78098" y="3616257"/>
              <a:ext cx="133812" cy="79154"/>
            </a:xfrm>
            <a:custGeom>
              <a:avLst/>
              <a:gdLst>
                <a:gd name="T0" fmla="*/ 19 w 41"/>
                <a:gd name="T1" fmla="*/ 0 h 26"/>
                <a:gd name="T2" fmla="*/ 7 w 41"/>
                <a:gd name="T3" fmla="*/ 19 h 26"/>
                <a:gd name="T4" fmla="*/ 19 w 41"/>
                <a:gd name="T5" fmla="*/ 0 h 26"/>
              </a:gdLst>
              <a:ahLst/>
              <a:cxnLst>
                <a:cxn ang="0">
                  <a:pos x="T0" y="T1"/>
                </a:cxn>
                <a:cxn ang="0">
                  <a:pos x="T2" y="T3"/>
                </a:cxn>
                <a:cxn ang="0">
                  <a:pos x="T4" y="T5"/>
                </a:cxn>
              </a:cxnLst>
              <a:rect l="0" t="0" r="r" b="b"/>
              <a:pathLst>
                <a:path w="41" h="26">
                  <a:moveTo>
                    <a:pt x="19" y="0"/>
                  </a:moveTo>
                  <a:cubicBezTo>
                    <a:pt x="41" y="9"/>
                    <a:pt x="28" y="26"/>
                    <a:pt x="7" y="19"/>
                  </a:cubicBezTo>
                  <a:cubicBezTo>
                    <a:pt x="0" y="8"/>
                    <a:pt x="7"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15" name="Freeform 49">
              <a:extLst>
                <a:ext uri="{FF2B5EF4-FFF2-40B4-BE49-F238E27FC236}">
                  <a16:creationId xmlns:a16="http://schemas.microsoft.com/office/drawing/2014/main" id="{E2689B62-CCA1-4EE5-B622-FBA51686891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76712" y="6507925"/>
              <a:ext cx="127608" cy="81603"/>
            </a:xfrm>
            <a:custGeom>
              <a:avLst/>
              <a:gdLst>
                <a:gd name="T0" fmla="*/ 21 w 39"/>
                <a:gd name="T1" fmla="*/ 2 h 27"/>
                <a:gd name="T2" fmla="*/ 26 w 39"/>
                <a:gd name="T3" fmla="*/ 24 h 27"/>
                <a:gd name="T4" fmla="*/ 21 w 39"/>
                <a:gd name="T5" fmla="*/ 2 h 27"/>
              </a:gdLst>
              <a:ahLst/>
              <a:cxnLst>
                <a:cxn ang="0">
                  <a:pos x="T0" y="T1"/>
                </a:cxn>
                <a:cxn ang="0">
                  <a:pos x="T2" y="T3"/>
                </a:cxn>
                <a:cxn ang="0">
                  <a:pos x="T4" y="T5"/>
                </a:cxn>
              </a:cxnLst>
              <a:rect l="0" t="0" r="r" b="b"/>
              <a:pathLst>
                <a:path w="39" h="27">
                  <a:moveTo>
                    <a:pt x="21" y="2"/>
                  </a:moveTo>
                  <a:cubicBezTo>
                    <a:pt x="36" y="0"/>
                    <a:pt x="39" y="17"/>
                    <a:pt x="26" y="24"/>
                  </a:cubicBezTo>
                  <a:cubicBezTo>
                    <a:pt x="8" y="27"/>
                    <a:pt x="0" y="9"/>
                    <a:pt x="21"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16" name="Freeform 8">
              <a:extLst>
                <a:ext uri="{FF2B5EF4-FFF2-40B4-BE49-F238E27FC236}">
                  <a16:creationId xmlns:a16="http://schemas.microsoft.com/office/drawing/2014/main" id="{113638EE-3BCF-4315-A329-3C6766A3890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41853" y="34906"/>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17" name="Freeform 106">
              <a:extLst>
                <a:ext uri="{FF2B5EF4-FFF2-40B4-BE49-F238E27FC236}">
                  <a16:creationId xmlns:a16="http://schemas.microsoft.com/office/drawing/2014/main" id="{4FB36B8F-335B-40F2-83BB-C2B2689DC2E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01184" y="6639670"/>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grpSp>
      <p:grpSp>
        <p:nvGrpSpPr>
          <p:cNvPr id="219" name="Group 218">
            <a:extLst>
              <a:ext uri="{FF2B5EF4-FFF2-40B4-BE49-F238E27FC236}">
                <a16:creationId xmlns:a16="http://schemas.microsoft.com/office/drawing/2014/main" id="{A1B0DAD3-DAD3-4D41-8EF0-B03422E473FE}"/>
              </a:ext>
              <a:ext uri="{C183D7F6-B498-43B3-948B-1728B52AA6E4}">
                <adec:decorative xmlns:adec="http://schemas.microsoft.com/office/drawing/2017/decorative" val="1"/>
              </a:ext>
            </a:extLst>
          </p:cNvPr>
          <p:cNvGrpSpPr>
            <a:grpSpLocks noGrp="1" noUngrp="1" noRot="1" noChangeAspect="1" noMove="1" noResize="1"/>
          </p:cNvGrpSpPr>
          <p:nvPr userDrawn="1">
            <p:extLst>
              <p:ext uri="{386F3935-93C4-4BCD-93E2-E3B085C9AB24}">
                <p16:designElem xmlns:p16="http://schemas.microsoft.com/office/powerpoint/2015/main" val="1"/>
              </p:ext>
            </p:extLst>
          </p:nvPr>
        </p:nvGrpSpPr>
        <p:grpSpPr>
          <a:xfrm>
            <a:off x="11096450" y="13394"/>
            <a:ext cx="494218" cy="6814823"/>
            <a:chOff x="11096450" y="13394"/>
            <a:chExt cx="494218" cy="6814823"/>
          </a:xfrm>
          <a:solidFill>
            <a:schemeClr val="bg2"/>
          </a:solidFill>
        </p:grpSpPr>
        <p:sp>
          <p:nvSpPr>
            <p:cNvPr id="220" name="Freeform 8">
              <a:extLst>
                <a:ext uri="{FF2B5EF4-FFF2-40B4-BE49-F238E27FC236}">
                  <a16:creationId xmlns:a16="http://schemas.microsoft.com/office/drawing/2014/main" id="{729F7DF5-CF56-4F67-9883-903E49BE12F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8009" y="6718576"/>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21" name="Freeform 10">
              <a:extLst>
                <a:ext uri="{FF2B5EF4-FFF2-40B4-BE49-F238E27FC236}">
                  <a16:creationId xmlns:a16="http://schemas.microsoft.com/office/drawing/2014/main" id="{B7E65000-B427-4CEF-B2A9-ECA839855F7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75034" y="77813"/>
              <a:ext cx="138242" cy="88130"/>
            </a:xfrm>
            <a:custGeom>
              <a:avLst/>
              <a:gdLst>
                <a:gd name="T0" fmla="*/ 22 w 42"/>
                <a:gd name="T1" fmla="*/ 0 h 29"/>
                <a:gd name="T2" fmla="*/ 14 w 42"/>
                <a:gd name="T3" fmla="*/ 25 h 29"/>
                <a:gd name="T4" fmla="*/ 22 w 42"/>
                <a:gd name="T5" fmla="*/ 0 h 29"/>
              </a:gdLst>
              <a:ahLst/>
              <a:cxnLst>
                <a:cxn ang="0">
                  <a:pos x="T0" y="T1"/>
                </a:cxn>
                <a:cxn ang="0">
                  <a:pos x="T2" y="T3"/>
                </a:cxn>
                <a:cxn ang="0">
                  <a:pos x="T4" y="T5"/>
                </a:cxn>
              </a:cxnLst>
              <a:rect l="0" t="0" r="r" b="b"/>
              <a:pathLst>
                <a:path w="42" h="29">
                  <a:moveTo>
                    <a:pt x="22" y="0"/>
                  </a:moveTo>
                  <a:cubicBezTo>
                    <a:pt x="42" y="7"/>
                    <a:pt x="28" y="29"/>
                    <a:pt x="14" y="25"/>
                  </a:cubicBezTo>
                  <a:cubicBezTo>
                    <a:pt x="0" y="18"/>
                    <a:pt x="8" y="1"/>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22" name="Freeform 15">
              <a:extLst>
                <a:ext uri="{FF2B5EF4-FFF2-40B4-BE49-F238E27FC236}">
                  <a16:creationId xmlns:a16="http://schemas.microsoft.com/office/drawing/2014/main" id="{1D82BADA-E191-4C51-A377-7D1EA989D48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78964" y="592010"/>
              <a:ext cx="121406" cy="72626"/>
            </a:xfrm>
            <a:custGeom>
              <a:avLst/>
              <a:gdLst>
                <a:gd name="T0" fmla="*/ 16 w 37"/>
                <a:gd name="T1" fmla="*/ 0 h 24"/>
                <a:gd name="T2" fmla="*/ 11 w 37"/>
                <a:gd name="T3" fmla="*/ 24 h 24"/>
                <a:gd name="T4" fmla="*/ 16 w 37"/>
                <a:gd name="T5" fmla="*/ 0 h 24"/>
              </a:gdLst>
              <a:ahLst/>
              <a:cxnLst>
                <a:cxn ang="0">
                  <a:pos x="T0" y="T1"/>
                </a:cxn>
                <a:cxn ang="0">
                  <a:pos x="T2" y="T3"/>
                </a:cxn>
                <a:cxn ang="0">
                  <a:pos x="T4" y="T5"/>
                </a:cxn>
              </a:cxnLst>
              <a:rect l="0" t="0" r="r" b="b"/>
              <a:pathLst>
                <a:path w="37" h="24">
                  <a:moveTo>
                    <a:pt x="16" y="0"/>
                  </a:moveTo>
                  <a:cubicBezTo>
                    <a:pt x="37" y="6"/>
                    <a:pt x="30" y="20"/>
                    <a:pt x="11" y="24"/>
                  </a:cubicBezTo>
                  <a:cubicBezTo>
                    <a:pt x="0" y="17"/>
                    <a:pt x="5" y="3"/>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23" name="Freeform 18">
              <a:extLst>
                <a:ext uri="{FF2B5EF4-FFF2-40B4-BE49-F238E27FC236}">
                  <a16:creationId xmlns:a16="http://schemas.microsoft.com/office/drawing/2014/main" id="{C074E073-07CB-4DD6-BFC8-E9FD63D4ACD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82378" y="335267"/>
              <a:ext cx="138242" cy="78339"/>
            </a:xfrm>
            <a:custGeom>
              <a:avLst/>
              <a:gdLst>
                <a:gd name="T0" fmla="*/ 6 w 42"/>
                <a:gd name="T1" fmla="*/ 6 h 26"/>
                <a:gd name="T2" fmla="*/ 21 w 42"/>
                <a:gd name="T3" fmla="*/ 26 h 26"/>
                <a:gd name="T4" fmla="*/ 6 w 42"/>
                <a:gd name="T5" fmla="*/ 6 h 26"/>
              </a:gdLst>
              <a:ahLst/>
              <a:cxnLst>
                <a:cxn ang="0">
                  <a:pos x="T0" y="T1"/>
                </a:cxn>
                <a:cxn ang="0">
                  <a:pos x="T2" y="T3"/>
                </a:cxn>
                <a:cxn ang="0">
                  <a:pos x="T4" y="T5"/>
                </a:cxn>
              </a:cxnLst>
              <a:rect l="0" t="0" r="r" b="b"/>
              <a:pathLst>
                <a:path w="42" h="26">
                  <a:moveTo>
                    <a:pt x="6" y="6"/>
                  </a:moveTo>
                  <a:cubicBezTo>
                    <a:pt x="25" y="0"/>
                    <a:pt x="42" y="17"/>
                    <a:pt x="21" y="26"/>
                  </a:cubicBezTo>
                  <a:cubicBezTo>
                    <a:pt x="9" y="26"/>
                    <a:pt x="0" y="16"/>
                    <a:pt x="6" y="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24" name="Freeform 19">
              <a:extLst>
                <a:ext uri="{FF2B5EF4-FFF2-40B4-BE49-F238E27FC236}">
                  <a16:creationId xmlns:a16="http://schemas.microsoft.com/office/drawing/2014/main" id="{211152B9-90BD-4804-BCC5-4B0FEEF372B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7714" y="2021691"/>
              <a:ext cx="124951" cy="69362"/>
            </a:xfrm>
            <a:custGeom>
              <a:avLst/>
              <a:gdLst>
                <a:gd name="T0" fmla="*/ 16 w 38"/>
                <a:gd name="T1" fmla="*/ 0 h 23"/>
                <a:gd name="T2" fmla="*/ 10 w 38"/>
                <a:gd name="T3" fmla="*/ 23 h 23"/>
                <a:gd name="T4" fmla="*/ 16 w 38"/>
                <a:gd name="T5" fmla="*/ 0 h 23"/>
              </a:gdLst>
              <a:ahLst/>
              <a:cxnLst>
                <a:cxn ang="0">
                  <a:pos x="T0" y="T1"/>
                </a:cxn>
                <a:cxn ang="0">
                  <a:pos x="T2" y="T3"/>
                </a:cxn>
                <a:cxn ang="0">
                  <a:pos x="T4" y="T5"/>
                </a:cxn>
              </a:cxnLst>
              <a:rect l="0" t="0" r="r" b="b"/>
              <a:pathLst>
                <a:path w="38" h="23">
                  <a:moveTo>
                    <a:pt x="16" y="0"/>
                  </a:moveTo>
                  <a:cubicBezTo>
                    <a:pt x="38" y="8"/>
                    <a:pt x="31" y="18"/>
                    <a:pt x="10" y="23"/>
                  </a:cubicBezTo>
                  <a:cubicBezTo>
                    <a:pt x="0" y="16"/>
                    <a:pt x="4" y="3"/>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25" name="Freeform 20">
              <a:extLst>
                <a:ext uri="{FF2B5EF4-FFF2-40B4-BE49-F238E27FC236}">
                  <a16:creationId xmlns:a16="http://schemas.microsoft.com/office/drawing/2014/main" id="{941B26CC-1C9B-4149-9647-3A0E0C9D206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14629" y="2272420"/>
              <a:ext cx="128495" cy="78339"/>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26" name="Freeform 22">
              <a:extLst>
                <a:ext uri="{FF2B5EF4-FFF2-40B4-BE49-F238E27FC236}">
                  <a16:creationId xmlns:a16="http://schemas.microsoft.com/office/drawing/2014/main" id="{7576EDD8-60BD-4230-9FE5-5302F91208B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26398" y="1049544"/>
              <a:ext cx="150648" cy="99554"/>
            </a:xfrm>
            <a:custGeom>
              <a:avLst/>
              <a:gdLst>
                <a:gd name="T0" fmla="*/ 26 w 46"/>
                <a:gd name="T1" fmla="*/ 0 h 33"/>
                <a:gd name="T2" fmla="*/ 38 w 46"/>
                <a:gd name="T3" fmla="*/ 22 h 33"/>
                <a:gd name="T4" fmla="*/ 26 w 46"/>
                <a:gd name="T5" fmla="*/ 0 h 33"/>
              </a:gdLst>
              <a:ahLst/>
              <a:cxnLst>
                <a:cxn ang="0">
                  <a:pos x="T0" y="T1"/>
                </a:cxn>
                <a:cxn ang="0">
                  <a:pos x="T2" y="T3"/>
                </a:cxn>
                <a:cxn ang="0">
                  <a:pos x="T4" y="T5"/>
                </a:cxn>
              </a:cxnLst>
              <a:rect l="0" t="0" r="r" b="b"/>
              <a:pathLst>
                <a:path w="46" h="33">
                  <a:moveTo>
                    <a:pt x="26" y="0"/>
                  </a:moveTo>
                  <a:cubicBezTo>
                    <a:pt x="29" y="0"/>
                    <a:pt x="46" y="16"/>
                    <a:pt x="38" y="22"/>
                  </a:cubicBezTo>
                  <a:cubicBezTo>
                    <a:pt x="16" y="33"/>
                    <a:pt x="0" y="5"/>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27" name="Freeform 23">
              <a:extLst>
                <a:ext uri="{FF2B5EF4-FFF2-40B4-BE49-F238E27FC236}">
                  <a16:creationId xmlns:a16="http://schemas.microsoft.com/office/drawing/2014/main" id="{F68478BC-1899-4718-B999-C7EE2F6F5B4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40085" y="836978"/>
              <a:ext cx="134697" cy="81603"/>
            </a:xfrm>
            <a:custGeom>
              <a:avLst/>
              <a:gdLst>
                <a:gd name="T0" fmla="*/ 19 w 41"/>
                <a:gd name="T1" fmla="*/ 0 h 27"/>
                <a:gd name="T2" fmla="*/ 8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10"/>
                    <a:pt x="28" y="27"/>
                    <a:pt x="8" y="20"/>
                  </a:cubicBezTo>
                  <a:cubicBezTo>
                    <a:pt x="0" y="8"/>
                    <a:pt x="7" y="2"/>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28" name="Freeform 26">
              <a:extLst>
                <a:ext uri="{FF2B5EF4-FFF2-40B4-BE49-F238E27FC236}">
                  <a16:creationId xmlns:a16="http://schemas.microsoft.com/office/drawing/2014/main" id="{B02BAA58-19A0-4BE5-8596-7AF02A91C9A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27309" y="1320685"/>
              <a:ext cx="127608" cy="78339"/>
            </a:xfrm>
            <a:custGeom>
              <a:avLst/>
              <a:gdLst>
                <a:gd name="T0" fmla="*/ 24 w 39"/>
                <a:gd name="T1" fmla="*/ 0 h 26"/>
                <a:gd name="T2" fmla="*/ 20 w 39"/>
                <a:gd name="T3" fmla="*/ 25 h 26"/>
                <a:gd name="T4" fmla="*/ 24 w 39"/>
                <a:gd name="T5" fmla="*/ 0 h 26"/>
              </a:gdLst>
              <a:ahLst/>
              <a:cxnLst>
                <a:cxn ang="0">
                  <a:pos x="T0" y="T1"/>
                </a:cxn>
                <a:cxn ang="0">
                  <a:pos x="T2" y="T3"/>
                </a:cxn>
                <a:cxn ang="0">
                  <a:pos x="T4" y="T5"/>
                </a:cxn>
              </a:cxnLst>
              <a:rect l="0" t="0" r="r" b="b"/>
              <a:pathLst>
                <a:path w="39" h="26">
                  <a:moveTo>
                    <a:pt x="24" y="0"/>
                  </a:moveTo>
                  <a:cubicBezTo>
                    <a:pt x="39" y="2"/>
                    <a:pt x="36" y="26"/>
                    <a:pt x="20" y="25"/>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29" name="Freeform 27">
              <a:extLst>
                <a:ext uri="{FF2B5EF4-FFF2-40B4-BE49-F238E27FC236}">
                  <a16:creationId xmlns:a16="http://schemas.microsoft.com/office/drawing/2014/main" id="{ED0FD3ED-A6B2-480A-8B6C-36B4921644A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7470" y="1778440"/>
              <a:ext cx="131153" cy="93843"/>
            </a:xfrm>
            <a:custGeom>
              <a:avLst/>
              <a:gdLst>
                <a:gd name="T0" fmla="*/ 22 w 40"/>
                <a:gd name="T1" fmla="*/ 0 h 31"/>
                <a:gd name="T2" fmla="*/ 16 w 40"/>
                <a:gd name="T3" fmla="*/ 25 h 31"/>
                <a:gd name="T4" fmla="*/ 22 w 40"/>
                <a:gd name="T5" fmla="*/ 0 h 31"/>
              </a:gdLst>
              <a:ahLst/>
              <a:cxnLst>
                <a:cxn ang="0">
                  <a:pos x="T0" y="T1"/>
                </a:cxn>
                <a:cxn ang="0">
                  <a:pos x="T2" y="T3"/>
                </a:cxn>
                <a:cxn ang="0">
                  <a:pos x="T4" y="T5"/>
                </a:cxn>
              </a:cxnLst>
              <a:rect l="0" t="0" r="r" b="b"/>
              <a:pathLst>
                <a:path w="40" h="31">
                  <a:moveTo>
                    <a:pt x="22" y="0"/>
                  </a:moveTo>
                  <a:cubicBezTo>
                    <a:pt x="39" y="3"/>
                    <a:pt x="40" y="31"/>
                    <a:pt x="16" y="25"/>
                  </a:cubicBezTo>
                  <a:cubicBezTo>
                    <a:pt x="0" y="7"/>
                    <a:pt x="13" y="4"/>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30" name="Freeform 28">
              <a:extLst>
                <a:ext uri="{FF2B5EF4-FFF2-40B4-BE49-F238E27FC236}">
                  <a16:creationId xmlns:a16="http://schemas.microsoft.com/office/drawing/2014/main" id="{46C958D0-B4D1-4E20-87DA-CDF757B5643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4869" y="1535195"/>
              <a:ext cx="127608" cy="69362"/>
            </a:xfrm>
            <a:custGeom>
              <a:avLst/>
              <a:gdLst>
                <a:gd name="T0" fmla="*/ 16 w 39"/>
                <a:gd name="T1" fmla="*/ 0 h 23"/>
                <a:gd name="T2" fmla="*/ 11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7"/>
                    <a:pt x="31" y="17"/>
                    <a:pt x="11" y="23"/>
                  </a:cubicBezTo>
                  <a:cubicBezTo>
                    <a:pt x="0" y="16"/>
                    <a:pt x="4" y="2"/>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31" name="Freeform 30">
              <a:extLst>
                <a:ext uri="{FF2B5EF4-FFF2-40B4-BE49-F238E27FC236}">
                  <a16:creationId xmlns:a16="http://schemas.microsoft.com/office/drawing/2014/main" id="{3E2B5B4A-13C5-4187-BF16-1B0C4EC6D17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80119" y="1078297"/>
              <a:ext cx="9748" cy="5712"/>
            </a:xfrm>
            <a:custGeom>
              <a:avLst/>
              <a:gdLst>
                <a:gd name="T0" fmla="*/ 1 w 3"/>
                <a:gd name="T1" fmla="*/ 0 h 2"/>
                <a:gd name="T2" fmla="*/ 2 w 3"/>
                <a:gd name="T3" fmla="*/ 2 h 2"/>
                <a:gd name="T4" fmla="*/ 1 w 3"/>
                <a:gd name="T5" fmla="*/ 0 h 2"/>
              </a:gdLst>
              <a:ahLst/>
              <a:cxnLst>
                <a:cxn ang="0">
                  <a:pos x="T0" y="T1"/>
                </a:cxn>
                <a:cxn ang="0">
                  <a:pos x="T2" y="T3"/>
                </a:cxn>
                <a:cxn ang="0">
                  <a:pos x="T4" y="T5"/>
                </a:cxn>
              </a:cxnLst>
              <a:rect l="0" t="0" r="r" b="b"/>
              <a:pathLst>
                <a:path w="3" h="2">
                  <a:moveTo>
                    <a:pt x="1" y="0"/>
                  </a:moveTo>
                  <a:cubicBezTo>
                    <a:pt x="2" y="1"/>
                    <a:pt x="3" y="2"/>
                    <a:pt x="2" y="2"/>
                  </a:cubicBezTo>
                  <a:cubicBezTo>
                    <a:pt x="1" y="2"/>
                    <a:pt x="0" y="1"/>
                    <a:pt x="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32" name="Freeform 43">
              <a:extLst>
                <a:ext uri="{FF2B5EF4-FFF2-40B4-BE49-F238E27FC236}">
                  <a16:creationId xmlns:a16="http://schemas.microsoft.com/office/drawing/2014/main" id="{8B7A471E-57F9-4AC4-B3DE-6A75C2A4903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94111" y="860614"/>
              <a:ext cx="143559" cy="75075"/>
            </a:xfrm>
            <a:custGeom>
              <a:avLst/>
              <a:gdLst>
                <a:gd name="T0" fmla="*/ 28 w 44"/>
                <a:gd name="T1" fmla="*/ 0 h 25"/>
                <a:gd name="T2" fmla="*/ 25 w 44"/>
                <a:gd name="T3" fmla="*/ 25 h 25"/>
                <a:gd name="T4" fmla="*/ 28 w 44"/>
                <a:gd name="T5" fmla="*/ 0 h 25"/>
              </a:gdLst>
              <a:ahLst/>
              <a:cxnLst>
                <a:cxn ang="0">
                  <a:pos x="T0" y="T1"/>
                </a:cxn>
                <a:cxn ang="0">
                  <a:pos x="T2" y="T3"/>
                </a:cxn>
                <a:cxn ang="0">
                  <a:pos x="T4" y="T5"/>
                </a:cxn>
              </a:cxnLst>
              <a:rect l="0" t="0" r="r" b="b"/>
              <a:pathLst>
                <a:path w="44" h="25">
                  <a:moveTo>
                    <a:pt x="28" y="0"/>
                  </a:moveTo>
                  <a:cubicBezTo>
                    <a:pt x="44" y="2"/>
                    <a:pt x="38" y="22"/>
                    <a:pt x="25" y="25"/>
                  </a:cubicBezTo>
                  <a:cubicBezTo>
                    <a:pt x="0" y="25"/>
                    <a:pt x="9" y="5"/>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33" name="Freeform 51">
              <a:extLst>
                <a:ext uri="{FF2B5EF4-FFF2-40B4-BE49-F238E27FC236}">
                  <a16:creationId xmlns:a16="http://schemas.microsoft.com/office/drawing/2014/main" id="{01E6B5E8-B33D-4D70-B30A-823D6553888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67080" y="1015030"/>
              <a:ext cx="115202" cy="90579"/>
            </a:xfrm>
            <a:custGeom>
              <a:avLst/>
              <a:gdLst>
                <a:gd name="T0" fmla="*/ 19 w 35"/>
                <a:gd name="T1" fmla="*/ 0 h 30"/>
                <a:gd name="T2" fmla="*/ 33 w 35"/>
                <a:gd name="T3" fmla="*/ 15 h 30"/>
                <a:gd name="T4" fmla="*/ 25 w 35"/>
                <a:gd name="T5" fmla="*/ 19 h 30"/>
                <a:gd name="T6" fmla="*/ 19 w 35"/>
                <a:gd name="T7" fmla="*/ 0 h 30"/>
              </a:gdLst>
              <a:ahLst/>
              <a:cxnLst>
                <a:cxn ang="0">
                  <a:pos x="T0" y="T1"/>
                </a:cxn>
                <a:cxn ang="0">
                  <a:pos x="T2" y="T3"/>
                </a:cxn>
                <a:cxn ang="0">
                  <a:pos x="T4" y="T5"/>
                </a:cxn>
                <a:cxn ang="0">
                  <a:pos x="T6" y="T7"/>
                </a:cxn>
              </a:cxnLst>
              <a:rect l="0" t="0" r="r" b="b"/>
              <a:pathLst>
                <a:path w="35" h="30">
                  <a:moveTo>
                    <a:pt x="19" y="0"/>
                  </a:moveTo>
                  <a:cubicBezTo>
                    <a:pt x="26" y="0"/>
                    <a:pt x="35" y="8"/>
                    <a:pt x="33" y="15"/>
                  </a:cubicBezTo>
                  <a:cubicBezTo>
                    <a:pt x="30" y="12"/>
                    <a:pt x="27" y="17"/>
                    <a:pt x="25" y="19"/>
                  </a:cubicBezTo>
                  <a:cubicBezTo>
                    <a:pt x="7" y="30"/>
                    <a:pt x="0" y="5"/>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34" name="Freeform 52">
              <a:extLst>
                <a:ext uri="{FF2B5EF4-FFF2-40B4-BE49-F238E27FC236}">
                  <a16:creationId xmlns:a16="http://schemas.microsoft.com/office/drawing/2014/main" id="{04BD65AE-3613-409E-859A-F5E47E7ED8C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64085" y="450599"/>
              <a:ext cx="118747" cy="81603"/>
            </a:xfrm>
            <a:custGeom>
              <a:avLst/>
              <a:gdLst>
                <a:gd name="T0" fmla="*/ 21 w 36"/>
                <a:gd name="T1" fmla="*/ 0 h 27"/>
                <a:gd name="T2" fmla="*/ 22 w 36"/>
                <a:gd name="T3" fmla="*/ 27 h 27"/>
                <a:gd name="T4" fmla="*/ 21 w 36"/>
                <a:gd name="T5" fmla="*/ 0 h 27"/>
              </a:gdLst>
              <a:ahLst/>
              <a:cxnLst>
                <a:cxn ang="0">
                  <a:pos x="T0" y="T1"/>
                </a:cxn>
                <a:cxn ang="0">
                  <a:pos x="T2" y="T3"/>
                </a:cxn>
                <a:cxn ang="0">
                  <a:pos x="T4" y="T5"/>
                </a:cxn>
              </a:cxnLst>
              <a:rect l="0" t="0" r="r" b="b"/>
              <a:pathLst>
                <a:path w="36" h="27">
                  <a:moveTo>
                    <a:pt x="21" y="0"/>
                  </a:moveTo>
                  <a:cubicBezTo>
                    <a:pt x="33" y="3"/>
                    <a:pt x="36" y="23"/>
                    <a:pt x="22" y="27"/>
                  </a:cubicBezTo>
                  <a:cubicBezTo>
                    <a:pt x="3" y="25"/>
                    <a:pt x="0" y="1"/>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35" name="Freeform 53">
              <a:extLst>
                <a:ext uri="{FF2B5EF4-FFF2-40B4-BE49-F238E27FC236}">
                  <a16:creationId xmlns:a16="http://schemas.microsoft.com/office/drawing/2014/main" id="{6AC52B47-CF30-4905-A913-8016FD7DF86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55166" y="1253803"/>
              <a:ext cx="127608" cy="79154"/>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36" name="Freeform 54">
              <a:extLst>
                <a:ext uri="{FF2B5EF4-FFF2-40B4-BE49-F238E27FC236}">
                  <a16:creationId xmlns:a16="http://schemas.microsoft.com/office/drawing/2014/main" id="{945DD375-89B4-4594-879C-C88E3E07E4E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41013" y="614227"/>
              <a:ext cx="134697" cy="105266"/>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37" name="Freeform 55">
              <a:extLst>
                <a:ext uri="{FF2B5EF4-FFF2-40B4-BE49-F238E27FC236}">
                  <a16:creationId xmlns:a16="http://schemas.microsoft.com/office/drawing/2014/main" id="{4EF2ED92-CD73-4432-B715-54794B6CC8C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55026" y="1463404"/>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38" name="Freeform 56">
              <a:extLst>
                <a:ext uri="{FF2B5EF4-FFF2-40B4-BE49-F238E27FC236}">
                  <a16:creationId xmlns:a16="http://schemas.microsoft.com/office/drawing/2014/main" id="{4C080334-01D5-4AEE-B802-115F8FF429C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1585" y="2335317"/>
              <a:ext cx="128495" cy="72626"/>
            </a:xfrm>
            <a:custGeom>
              <a:avLst/>
              <a:gdLst>
                <a:gd name="T0" fmla="*/ 21 w 39"/>
                <a:gd name="T1" fmla="*/ 0 h 24"/>
                <a:gd name="T2" fmla="*/ 22 w 39"/>
                <a:gd name="T3" fmla="*/ 24 h 24"/>
                <a:gd name="T4" fmla="*/ 21 w 39"/>
                <a:gd name="T5" fmla="*/ 0 h 24"/>
              </a:gdLst>
              <a:ahLst/>
              <a:cxnLst>
                <a:cxn ang="0">
                  <a:pos x="T0" y="T1"/>
                </a:cxn>
                <a:cxn ang="0">
                  <a:pos x="T2" y="T3"/>
                </a:cxn>
                <a:cxn ang="0">
                  <a:pos x="T4" y="T5"/>
                </a:cxn>
              </a:cxnLst>
              <a:rect l="0" t="0" r="r" b="b"/>
              <a:pathLst>
                <a:path w="39" h="24">
                  <a:moveTo>
                    <a:pt x="21" y="0"/>
                  </a:moveTo>
                  <a:cubicBezTo>
                    <a:pt x="37" y="0"/>
                    <a:pt x="39" y="23"/>
                    <a:pt x="22" y="24"/>
                  </a:cubicBezTo>
                  <a:cubicBezTo>
                    <a:pt x="7" y="22"/>
                    <a:pt x="0" y="5"/>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39" name="Freeform 57">
              <a:extLst>
                <a:ext uri="{FF2B5EF4-FFF2-40B4-BE49-F238E27FC236}">
                  <a16:creationId xmlns:a16="http://schemas.microsoft.com/office/drawing/2014/main" id="{5B2CD9BC-4DF9-4317-9F4F-168D1E48FFA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41175" y="1673149"/>
              <a:ext cx="140901" cy="93843"/>
            </a:xfrm>
            <a:custGeom>
              <a:avLst/>
              <a:gdLst>
                <a:gd name="T0" fmla="*/ 27 w 43"/>
                <a:gd name="T1" fmla="*/ 3 h 31"/>
                <a:gd name="T2" fmla="*/ 40 w 43"/>
                <a:gd name="T3" fmla="*/ 23 h 31"/>
                <a:gd name="T4" fmla="*/ 27 w 43"/>
                <a:gd name="T5" fmla="*/ 3 h 31"/>
              </a:gdLst>
              <a:ahLst/>
              <a:cxnLst>
                <a:cxn ang="0">
                  <a:pos x="T0" y="T1"/>
                </a:cxn>
                <a:cxn ang="0">
                  <a:pos x="T2" y="T3"/>
                </a:cxn>
                <a:cxn ang="0">
                  <a:pos x="T4" y="T5"/>
                </a:cxn>
              </a:cxnLst>
              <a:rect l="0" t="0" r="r" b="b"/>
              <a:pathLst>
                <a:path w="43" h="31">
                  <a:moveTo>
                    <a:pt x="27" y="3"/>
                  </a:moveTo>
                  <a:cubicBezTo>
                    <a:pt x="35" y="0"/>
                    <a:pt x="43" y="17"/>
                    <a:pt x="40" y="23"/>
                  </a:cubicBezTo>
                  <a:cubicBezTo>
                    <a:pt x="21" y="31"/>
                    <a:pt x="0" y="15"/>
                    <a:pt x="27"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40" name="Freeform 59">
              <a:extLst>
                <a:ext uri="{FF2B5EF4-FFF2-40B4-BE49-F238E27FC236}">
                  <a16:creationId xmlns:a16="http://schemas.microsoft.com/office/drawing/2014/main" id="{9ED340BE-C2EA-4C3D-9E5F-49D0601E227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20625" y="255502"/>
              <a:ext cx="124063" cy="78339"/>
            </a:xfrm>
            <a:custGeom>
              <a:avLst/>
              <a:gdLst>
                <a:gd name="T0" fmla="*/ 22 w 38"/>
                <a:gd name="T1" fmla="*/ 0 h 26"/>
                <a:gd name="T2" fmla="*/ 18 w 38"/>
                <a:gd name="T3" fmla="*/ 26 h 26"/>
                <a:gd name="T4" fmla="*/ 22 w 38"/>
                <a:gd name="T5" fmla="*/ 0 h 26"/>
              </a:gdLst>
              <a:ahLst/>
              <a:cxnLst>
                <a:cxn ang="0">
                  <a:pos x="T0" y="T1"/>
                </a:cxn>
                <a:cxn ang="0">
                  <a:pos x="T2" y="T3"/>
                </a:cxn>
                <a:cxn ang="0">
                  <a:pos x="T4" y="T5"/>
                </a:cxn>
              </a:cxnLst>
              <a:rect l="0" t="0" r="r" b="b"/>
              <a:pathLst>
                <a:path w="38" h="26">
                  <a:moveTo>
                    <a:pt x="22" y="0"/>
                  </a:moveTo>
                  <a:cubicBezTo>
                    <a:pt x="38" y="3"/>
                    <a:pt x="33" y="25"/>
                    <a:pt x="18" y="26"/>
                  </a:cubicBezTo>
                  <a:cubicBezTo>
                    <a:pt x="0" y="20"/>
                    <a:pt x="6" y="3"/>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41" name="Freeform 60">
              <a:extLst>
                <a:ext uri="{FF2B5EF4-FFF2-40B4-BE49-F238E27FC236}">
                  <a16:creationId xmlns:a16="http://schemas.microsoft.com/office/drawing/2014/main" id="{F83C564A-309A-4BE2-A1B7-CB9000A40FF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15856" y="1902943"/>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4"/>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42" name="Freeform 61">
              <a:extLst>
                <a:ext uri="{FF2B5EF4-FFF2-40B4-BE49-F238E27FC236}">
                  <a16:creationId xmlns:a16="http://schemas.microsoft.com/office/drawing/2014/main" id="{6DB3A353-2237-4080-B766-F62A628B385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82153" y="2137303"/>
              <a:ext cx="137356" cy="99554"/>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5"/>
                    <a:pt x="16"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43" name="Freeform 5">
              <a:extLst>
                <a:ext uri="{FF2B5EF4-FFF2-40B4-BE49-F238E27FC236}">
                  <a16:creationId xmlns:a16="http://schemas.microsoft.com/office/drawing/2014/main" id="{F97333D1-A657-49E4-BCD3-47476A14CA9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10824" y="2818299"/>
              <a:ext cx="121406" cy="81603"/>
            </a:xfrm>
            <a:custGeom>
              <a:avLst/>
              <a:gdLst>
                <a:gd name="T0" fmla="*/ 20 w 37"/>
                <a:gd name="T1" fmla="*/ 1 h 27"/>
                <a:gd name="T2" fmla="*/ 22 w 37"/>
                <a:gd name="T3" fmla="*/ 27 h 27"/>
                <a:gd name="T4" fmla="*/ 20 w 37"/>
                <a:gd name="T5" fmla="*/ 1 h 27"/>
              </a:gdLst>
              <a:ahLst/>
              <a:cxnLst>
                <a:cxn ang="0">
                  <a:pos x="T0" y="T1"/>
                </a:cxn>
                <a:cxn ang="0">
                  <a:pos x="T2" y="T3"/>
                </a:cxn>
                <a:cxn ang="0">
                  <a:pos x="T4" y="T5"/>
                </a:cxn>
              </a:cxnLst>
              <a:rect l="0" t="0" r="r" b="b"/>
              <a:pathLst>
                <a:path w="37" h="27">
                  <a:moveTo>
                    <a:pt x="20" y="1"/>
                  </a:moveTo>
                  <a:cubicBezTo>
                    <a:pt x="31" y="1"/>
                    <a:pt x="37" y="24"/>
                    <a:pt x="22" y="27"/>
                  </a:cubicBezTo>
                  <a:cubicBezTo>
                    <a:pt x="2" y="27"/>
                    <a:pt x="0" y="0"/>
                    <a:pt x="20"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44" name="Freeform 6">
              <a:extLst>
                <a:ext uri="{FF2B5EF4-FFF2-40B4-BE49-F238E27FC236}">
                  <a16:creationId xmlns:a16="http://schemas.microsoft.com/office/drawing/2014/main" id="{D848B0DC-182E-4466-BC72-7D1D16380FF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91700" y="5088176"/>
              <a:ext cx="124063" cy="87315"/>
            </a:xfrm>
            <a:custGeom>
              <a:avLst/>
              <a:gdLst>
                <a:gd name="T0" fmla="*/ 12 w 38"/>
                <a:gd name="T1" fmla="*/ 3 h 29"/>
                <a:gd name="T2" fmla="*/ 15 w 38"/>
                <a:gd name="T3" fmla="*/ 29 h 29"/>
                <a:gd name="T4" fmla="*/ 12 w 38"/>
                <a:gd name="T5" fmla="*/ 3 h 29"/>
              </a:gdLst>
              <a:ahLst/>
              <a:cxnLst>
                <a:cxn ang="0">
                  <a:pos x="T0" y="T1"/>
                </a:cxn>
                <a:cxn ang="0">
                  <a:pos x="T2" y="T3"/>
                </a:cxn>
                <a:cxn ang="0">
                  <a:pos x="T4" y="T5"/>
                </a:cxn>
              </a:cxnLst>
              <a:rect l="0" t="0" r="r" b="b"/>
              <a:pathLst>
                <a:path w="38" h="29">
                  <a:moveTo>
                    <a:pt x="12" y="3"/>
                  </a:moveTo>
                  <a:cubicBezTo>
                    <a:pt x="34" y="0"/>
                    <a:pt x="38" y="26"/>
                    <a:pt x="15" y="29"/>
                  </a:cubicBezTo>
                  <a:cubicBezTo>
                    <a:pt x="4" y="23"/>
                    <a:pt x="0" y="9"/>
                    <a:pt x="12"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45" name="Freeform 7">
              <a:extLst>
                <a:ext uri="{FF2B5EF4-FFF2-40B4-BE49-F238E27FC236}">
                  <a16:creationId xmlns:a16="http://schemas.microsoft.com/office/drawing/2014/main" id="{60CE5FE2-5C67-4168-A845-1851C07B745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71127" y="2531128"/>
              <a:ext cx="138242" cy="100371"/>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46" name="Freeform 8">
              <a:extLst>
                <a:ext uri="{FF2B5EF4-FFF2-40B4-BE49-F238E27FC236}">
                  <a16:creationId xmlns:a16="http://schemas.microsoft.com/office/drawing/2014/main" id="{FFD9F71E-ACAB-4435-8558-5C891704E5C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1349" y="4735882"/>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47" name="Freeform 9">
              <a:extLst>
                <a:ext uri="{FF2B5EF4-FFF2-40B4-BE49-F238E27FC236}">
                  <a16:creationId xmlns:a16="http://schemas.microsoft.com/office/drawing/2014/main" id="{D8F3C4EF-CAB3-477F-9BE6-7AE0EE08611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9487" y="4455410"/>
              <a:ext cx="121406" cy="88130"/>
            </a:xfrm>
            <a:custGeom>
              <a:avLst/>
              <a:gdLst>
                <a:gd name="T0" fmla="*/ 18 w 37"/>
                <a:gd name="T1" fmla="*/ 4 h 29"/>
                <a:gd name="T2" fmla="*/ 22 w 37"/>
                <a:gd name="T3" fmla="*/ 29 h 29"/>
                <a:gd name="T4" fmla="*/ 18 w 37"/>
                <a:gd name="T5" fmla="*/ 4 h 29"/>
              </a:gdLst>
              <a:ahLst/>
              <a:cxnLst>
                <a:cxn ang="0">
                  <a:pos x="T0" y="T1"/>
                </a:cxn>
                <a:cxn ang="0">
                  <a:pos x="T2" y="T3"/>
                </a:cxn>
                <a:cxn ang="0">
                  <a:pos x="T4" y="T5"/>
                </a:cxn>
              </a:cxnLst>
              <a:rect l="0" t="0" r="r" b="b"/>
              <a:pathLst>
                <a:path w="37" h="29">
                  <a:moveTo>
                    <a:pt x="18" y="4"/>
                  </a:moveTo>
                  <a:cubicBezTo>
                    <a:pt x="35" y="0"/>
                    <a:pt x="37" y="28"/>
                    <a:pt x="22" y="29"/>
                  </a:cubicBezTo>
                  <a:cubicBezTo>
                    <a:pt x="7" y="28"/>
                    <a:pt x="0" y="14"/>
                    <a:pt x="18"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48" name="Freeform 11">
              <a:extLst>
                <a:ext uri="{FF2B5EF4-FFF2-40B4-BE49-F238E27FC236}">
                  <a16:creationId xmlns:a16="http://schemas.microsoft.com/office/drawing/2014/main" id="{99F3B109-2DD1-4023-AB8C-C4CFFBC1EE4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69848" y="4194178"/>
              <a:ext cx="143559" cy="102819"/>
            </a:xfrm>
            <a:custGeom>
              <a:avLst/>
              <a:gdLst>
                <a:gd name="T0" fmla="*/ 31 w 44"/>
                <a:gd name="T1" fmla="*/ 1 h 34"/>
                <a:gd name="T2" fmla="*/ 42 w 44"/>
                <a:gd name="T3" fmla="*/ 19 h 34"/>
                <a:gd name="T4" fmla="*/ 31 w 44"/>
                <a:gd name="T5" fmla="*/ 1 h 34"/>
              </a:gdLst>
              <a:ahLst/>
              <a:cxnLst>
                <a:cxn ang="0">
                  <a:pos x="T0" y="T1"/>
                </a:cxn>
                <a:cxn ang="0">
                  <a:pos x="T2" y="T3"/>
                </a:cxn>
                <a:cxn ang="0">
                  <a:pos x="T4" y="T5"/>
                </a:cxn>
              </a:cxnLst>
              <a:rect l="0" t="0" r="r" b="b"/>
              <a:pathLst>
                <a:path w="44" h="34">
                  <a:moveTo>
                    <a:pt x="31" y="1"/>
                  </a:moveTo>
                  <a:cubicBezTo>
                    <a:pt x="39" y="0"/>
                    <a:pt x="44" y="12"/>
                    <a:pt x="42" y="19"/>
                  </a:cubicBezTo>
                  <a:cubicBezTo>
                    <a:pt x="25" y="34"/>
                    <a:pt x="0" y="8"/>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49" name="Freeform 12">
              <a:extLst>
                <a:ext uri="{FF2B5EF4-FFF2-40B4-BE49-F238E27FC236}">
                  <a16:creationId xmlns:a16="http://schemas.microsoft.com/office/drawing/2014/main" id="{AEE61596-3CEF-4CF6-A4FA-22626543875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81624" y="3691697"/>
              <a:ext cx="134697" cy="81603"/>
            </a:xfrm>
            <a:custGeom>
              <a:avLst/>
              <a:gdLst>
                <a:gd name="T0" fmla="*/ 22 w 41"/>
                <a:gd name="T1" fmla="*/ 0 h 27"/>
                <a:gd name="T2" fmla="*/ 8 w 41"/>
                <a:gd name="T3" fmla="*/ 20 h 27"/>
                <a:gd name="T4" fmla="*/ 22 w 41"/>
                <a:gd name="T5" fmla="*/ 0 h 27"/>
              </a:gdLst>
              <a:ahLst/>
              <a:cxnLst>
                <a:cxn ang="0">
                  <a:pos x="T0" y="T1"/>
                </a:cxn>
                <a:cxn ang="0">
                  <a:pos x="T2" y="T3"/>
                </a:cxn>
                <a:cxn ang="0">
                  <a:pos x="T4" y="T5"/>
                </a:cxn>
              </a:cxnLst>
              <a:rect l="0" t="0" r="r" b="b"/>
              <a:pathLst>
                <a:path w="41" h="27">
                  <a:moveTo>
                    <a:pt x="22" y="0"/>
                  </a:moveTo>
                  <a:cubicBezTo>
                    <a:pt x="41" y="12"/>
                    <a:pt x="24" y="27"/>
                    <a:pt x="8" y="20"/>
                  </a:cubicBezTo>
                  <a:cubicBezTo>
                    <a:pt x="0" y="7"/>
                    <a:pt x="8" y="0"/>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50" name="Freeform 13">
              <a:extLst>
                <a:ext uri="{FF2B5EF4-FFF2-40B4-BE49-F238E27FC236}">
                  <a16:creationId xmlns:a16="http://schemas.microsoft.com/office/drawing/2014/main" id="{ACA5CDA1-D484-482B-924A-C21EFFB2633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17787" y="3075050"/>
              <a:ext cx="124951" cy="69362"/>
            </a:xfrm>
            <a:custGeom>
              <a:avLst/>
              <a:gdLst>
                <a:gd name="T0" fmla="*/ 26 w 38"/>
                <a:gd name="T1" fmla="*/ 0 h 23"/>
                <a:gd name="T2" fmla="*/ 25 w 38"/>
                <a:gd name="T3" fmla="*/ 23 h 23"/>
                <a:gd name="T4" fmla="*/ 26 w 38"/>
                <a:gd name="T5" fmla="*/ 0 h 23"/>
              </a:gdLst>
              <a:ahLst/>
              <a:cxnLst>
                <a:cxn ang="0">
                  <a:pos x="T0" y="T1"/>
                </a:cxn>
                <a:cxn ang="0">
                  <a:pos x="T2" y="T3"/>
                </a:cxn>
                <a:cxn ang="0">
                  <a:pos x="T4" y="T5"/>
                </a:cxn>
              </a:cxnLst>
              <a:rect l="0" t="0" r="r" b="b"/>
              <a:pathLst>
                <a:path w="38" h="23">
                  <a:moveTo>
                    <a:pt x="26" y="0"/>
                  </a:moveTo>
                  <a:cubicBezTo>
                    <a:pt x="38" y="0"/>
                    <a:pt x="37" y="20"/>
                    <a:pt x="25" y="23"/>
                  </a:cubicBezTo>
                  <a:cubicBezTo>
                    <a:pt x="0" y="23"/>
                    <a:pt x="5" y="1"/>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51" name="Freeform 14">
              <a:extLst>
                <a:ext uri="{FF2B5EF4-FFF2-40B4-BE49-F238E27FC236}">
                  <a16:creationId xmlns:a16="http://schemas.microsoft.com/office/drawing/2014/main" id="{8BAD048C-9E22-4DAB-BB3C-8978DFC7992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76729" y="3335597"/>
              <a:ext cx="134697" cy="84866"/>
            </a:xfrm>
            <a:custGeom>
              <a:avLst/>
              <a:gdLst>
                <a:gd name="T0" fmla="*/ 26 w 41"/>
                <a:gd name="T1" fmla="*/ 1 h 28"/>
                <a:gd name="T2" fmla="*/ 39 w 41"/>
                <a:gd name="T3" fmla="*/ 20 h 28"/>
                <a:gd name="T4" fmla="*/ 26 w 41"/>
                <a:gd name="T5" fmla="*/ 1 h 28"/>
              </a:gdLst>
              <a:ahLst/>
              <a:cxnLst>
                <a:cxn ang="0">
                  <a:pos x="T0" y="T1"/>
                </a:cxn>
                <a:cxn ang="0">
                  <a:pos x="T2" y="T3"/>
                </a:cxn>
                <a:cxn ang="0">
                  <a:pos x="T4" y="T5"/>
                </a:cxn>
              </a:cxnLst>
              <a:rect l="0" t="0" r="r" b="b"/>
              <a:pathLst>
                <a:path w="41" h="28">
                  <a:moveTo>
                    <a:pt x="26" y="1"/>
                  </a:moveTo>
                  <a:cubicBezTo>
                    <a:pt x="34" y="0"/>
                    <a:pt x="41" y="12"/>
                    <a:pt x="39" y="20"/>
                  </a:cubicBezTo>
                  <a:cubicBezTo>
                    <a:pt x="17" y="28"/>
                    <a:pt x="0" y="12"/>
                    <a:pt x="26"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52" name="Freeform 16">
              <a:extLst>
                <a:ext uri="{FF2B5EF4-FFF2-40B4-BE49-F238E27FC236}">
                  <a16:creationId xmlns:a16="http://schemas.microsoft.com/office/drawing/2014/main" id="{1A2637B3-8C74-4B55-872D-CFE1F1929A3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60464" y="3934729"/>
              <a:ext cx="143559" cy="97107"/>
            </a:xfrm>
            <a:custGeom>
              <a:avLst/>
              <a:gdLst>
                <a:gd name="T0" fmla="*/ 31 w 44"/>
                <a:gd name="T1" fmla="*/ 1 h 32"/>
                <a:gd name="T2" fmla="*/ 43 w 44"/>
                <a:gd name="T3" fmla="*/ 15 h 32"/>
                <a:gd name="T4" fmla="*/ 31 w 44"/>
                <a:gd name="T5" fmla="*/ 1 h 32"/>
              </a:gdLst>
              <a:ahLst/>
              <a:cxnLst>
                <a:cxn ang="0">
                  <a:pos x="T0" y="T1"/>
                </a:cxn>
                <a:cxn ang="0">
                  <a:pos x="T2" y="T3"/>
                </a:cxn>
                <a:cxn ang="0">
                  <a:pos x="T4" y="T5"/>
                </a:cxn>
              </a:cxnLst>
              <a:rect l="0" t="0" r="r" b="b"/>
              <a:pathLst>
                <a:path w="44" h="32">
                  <a:moveTo>
                    <a:pt x="31" y="1"/>
                  </a:moveTo>
                  <a:cubicBezTo>
                    <a:pt x="40" y="0"/>
                    <a:pt x="44" y="8"/>
                    <a:pt x="43" y="15"/>
                  </a:cubicBezTo>
                  <a:cubicBezTo>
                    <a:pt x="29" y="32"/>
                    <a:pt x="0" y="6"/>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53" name="Freeform 17">
              <a:extLst>
                <a:ext uri="{FF2B5EF4-FFF2-40B4-BE49-F238E27FC236}">
                  <a16:creationId xmlns:a16="http://schemas.microsoft.com/office/drawing/2014/main" id="{C73B0390-BD3E-4AFB-ADF3-676ECF89001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95443" y="5347417"/>
              <a:ext cx="94821" cy="69362"/>
            </a:xfrm>
            <a:custGeom>
              <a:avLst/>
              <a:gdLst>
                <a:gd name="T0" fmla="*/ 13 w 29"/>
                <a:gd name="T1" fmla="*/ 0 h 23"/>
                <a:gd name="T2" fmla="*/ 13 w 29"/>
                <a:gd name="T3" fmla="*/ 23 h 23"/>
                <a:gd name="T4" fmla="*/ 13 w 29"/>
                <a:gd name="T5" fmla="*/ 0 h 23"/>
              </a:gdLst>
              <a:ahLst/>
              <a:cxnLst>
                <a:cxn ang="0">
                  <a:pos x="T0" y="T1"/>
                </a:cxn>
                <a:cxn ang="0">
                  <a:pos x="T2" y="T3"/>
                </a:cxn>
                <a:cxn ang="0">
                  <a:pos x="T4" y="T5"/>
                </a:cxn>
              </a:cxnLst>
              <a:rect l="0" t="0" r="r" b="b"/>
              <a:pathLst>
                <a:path w="29" h="23">
                  <a:moveTo>
                    <a:pt x="13" y="0"/>
                  </a:moveTo>
                  <a:cubicBezTo>
                    <a:pt x="27" y="0"/>
                    <a:pt x="29" y="22"/>
                    <a:pt x="13" y="23"/>
                  </a:cubicBezTo>
                  <a:cubicBezTo>
                    <a:pt x="2" y="22"/>
                    <a:pt x="0" y="2"/>
                    <a:pt x="1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54" name="Freeform 21">
              <a:extLst>
                <a:ext uri="{FF2B5EF4-FFF2-40B4-BE49-F238E27FC236}">
                  <a16:creationId xmlns:a16="http://schemas.microsoft.com/office/drawing/2014/main" id="{35236E6F-9C25-49CE-9078-306D3A5FA08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43434" y="5658571"/>
              <a:ext cx="140901" cy="102819"/>
            </a:xfrm>
            <a:custGeom>
              <a:avLst/>
              <a:gdLst>
                <a:gd name="T0" fmla="*/ 24 w 43"/>
                <a:gd name="T1" fmla="*/ 0 h 34"/>
                <a:gd name="T2" fmla="*/ 14 w 43"/>
                <a:gd name="T3" fmla="*/ 23 h 34"/>
                <a:gd name="T4" fmla="*/ 24 w 43"/>
                <a:gd name="T5" fmla="*/ 0 h 34"/>
              </a:gdLst>
              <a:ahLst/>
              <a:cxnLst>
                <a:cxn ang="0">
                  <a:pos x="T0" y="T1"/>
                </a:cxn>
                <a:cxn ang="0">
                  <a:pos x="T2" y="T3"/>
                </a:cxn>
                <a:cxn ang="0">
                  <a:pos x="T4" y="T5"/>
                </a:cxn>
              </a:cxnLst>
              <a:rect l="0" t="0" r="r" b="b"/>
              <a:pathLst>
                <a:path w="43" h="34">
                  <a:moveTo>
                    <a:pt x="24" y="0"/>
                  </a:moveTo>
                  <a:cubicBezTo>
                    <a:pt x="43" y="3"/>
                    <a:pt x="28" y="34"/>
                    <a:pt x="14" y="23"/>
                  </a:cubicBezTo>
                  <a:cubicBezTo>
                    <a:pt x="0" y="28"/>
                    <a:pt x="4" y="5"/>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55" name="Freeform 25">
              <a:extLst>
                <a:ext uri="{FF2B5EF4-FFF2-40B4-BE49-F238E27FC236}">
                  <a16:creationId xmlns:a16="http://schemas.microsoft.com/office/drawing/2014/main" id="{46D4BFF5-1B3A-44D0-9720-143617E0098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24095" y="6423833"/>
              <a:ext cx="134697" cy="93843"/>
            </a:xfrm>
            <a:custGeom>
              <a:avLst/>
              <a:gdLst>
                <a:gd name="T0" fmla="*/ 23 w 41"/>
                <a:gd name="T1" fmla="*/ 0 h 31"/>
                <a:gd name="T2" fmla="*/ 17 w 41"/>
                <a:gd name="T3" fmla="*/ 25 h 31"/>
                <a:gd name="T4" fmla="*/ 23 w 41"/>
                <a:gd name="T5" fmla="*/ 0 h 31"/>
              </a:gdLst>
              <a:ahLst/>
              <a:cxnLst>
                <a:cxn ang="0">
                  <a:pos x="T0" y="T1"/>
                </a:cxn>
                <a:cxn ang="0">
                  <a:pos x="T2" y="T3"/>
                </a:cxn>
                <a:cxn ang="0">
                  <a:pos x="T4" y="T5"/>
                </a:cxn>
              </a:cxnLst>
              <a:rect l="0" t="0" r="r" b="b"/>
              <a:pathLst>
                <a:path w="41" h="31">
                  <a:moveTo>
                    <a:pt x="23" y="0"/>
                  </a:moveTo>
                  <a:cubicBezTo>
                    <a:pt x="40" y="1"/>
                    <a:pt x="41" y="31"/>
                    <a:pt x="17" y="25"/>
                  </a:cubicBezTo>
                  <a:cubicBezTo>
                    <a:pt x="0" y="7"/>
                    <a:pt x="17" y="4"/>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56" name="Freeform 29">
              <a:extLst>
                <a:ext uri="{FF2B5EF4-FFF2-40B4-BE49-F238E27FC236}">
                  <a16:creationId xmlns:a16="http://schemas.microsoft.com/office/drawing/2014/main" id="{77FD726E-2EB9-4305-BEE5-7C48D51C9BA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24317" y="5897278"/>
              <a:ext cx="118747" cy="120771"/>
            </a:xfrm>
            <a:custGeom>
              <a:avLst/>
              <a:gdLst>
                <a:gd name="T0" fmla="*/ 16 w 36"/>
                <a:gd name="T1" fmla="*/ 4 h 40"/>
                <a:gd name="T2" fmla="*/ 34 w 36"/>
                <a:gd name="T3" fmla="*/ 15 h 40"/>
                <a:gd name="T4" fmla="*/ 16 w 36"/>
                <a:gd name="T5" fmla="*/ 4 h 40"/>
              </a:gdLst>
              <a:ahLst/>
              <a:cxnLst>
                <a:cxn ang="0">
                  <a:pos x="T0" y="T1"/>
                </a:cxn>
                <a:cxn ang="0">
                  <a:pos x="T2" y="T3"/>
                </a:cxn>
                <a:cxn ang="0">
                  <a:pos x="T4" y="T5"/>
                </a:cxn>
              </a:cxnLst>
              <a:rect l="0" t="0" r="r" b="b"/>
              <a:pathLst>
                <a:path w="36" h="40">
                  <a:moveTo>
                    <a:pt x="16" y="4"/>
                  </a:moveTo>
                  <a:cubicBezTo>
                    <a:pt x="36" y="5"/>
                    <a:pt x="33" y="0"/>
                    <a:pt x="34" y="15"/>
                  </a:cubicBezTo>
                  <a:cubicBezTo>
                    <a:pt x="34" y="40"/>
                    <a:pt x="0" y="22"/>
                    <a:pt x="16"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57" name="Freeform 31">
              <a:extLst>
                <a:ext uri="{FF2B5EF4-FFF2-40B4-BE49-F238E27FC236}">
                  <a16:creationId xmlns:a16="http://schemas.microsoft.com/office/drawing/2014/main" id="{25E6083A-3C52-4763-92A2-1B88843EF3C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56013" y="6183127"/>
              <a:ext cx="131153" cy="72626"/>
            </a:xfrm>
            <a:custGeom>
              <a:avLst/>
              <a:gdLst>
                <a:gd name="T0" fmla="*/ 24 w 40"/>
                <a:gd name="T1" fmla="*/ 0 h 24"/>
                <a:gd name="T2" fmla="*/ 25 w 40"/>
                <a:gd name="T3" fmla="*/ 24 h 24"/>
                <a:gd name="T4" fmla="*/ 24 w 40"/>
                <a:gd name="T5" fmla="*/ 0 h 24"/>
              </a:gdLst>
              <a:ahLst/>
              <a:cxnLst>
                <a:cxn ang="0">
                  <a:pos x="T0" y="T1"/>
                </a:cxn>
                <a:cxn ang="0">
                  <a:pos x="T2" y="T3"/>
                </a:cxn>
                <a:cxn ang="0">
                  <a:pos x="T4" y="T5"/>
                </a:cxn>
              </a:cxnLst>
              <a:rect l="0" t="0" r="r" b="b"/>
              <a:pathLst>
                <a:path w="40" h="24">
                  <a:moveTo>
                    <a:pt x="24" y="0"/>
                  </a:moveTo>
                  <a:cubicBezTo>
                    <a:pt x="40" y="0"/>
                    <a:pt x="38" y="20"/>
                    <a:pt x="25" y="24"/>
                  </a:cubicBezTo>
                  <a:cubicBezTo>
                    <a:pt x="0" y="22"/>
                    <a:pt x="6" y="4"/>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58" name="Freeform 32">
              <a:extLst>
                <a:ext uri="{FF2B5EF4-FFF2-40B4-BE49-F238E27FC236}">
                  <a16:creationId xmlns:a16="http://schemas.microsoft.com/office/drawing/2014/main" id="{CA90BF22-94F7-4D52-8725-FDCE69CE65A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4198" y="3296179"/>
              <a:ext cx="144445" cy="106083"/>
            </a:xfrm>
            <a:custGeom>
              <a:avLst/>
              <a:gdLst>
                <a:gd name="T0" fmla="*/ 28 w 44"/>
                <a:gd name="T1" fmla="*/ 0 h 35"/>
                <a:gd name="T2" fmla="*/ 42 w 44"/>
                <a:gd name="T3" fmla="*/ 21 h 35"/>
                <a:gd name="T4" fmla="*/ 28 w 44"/>
                <a:gd name="T5" fmla="*/ 0 h 35"/>
              </a:gdLst>
              <a:ahLst/>
              <a:cxnLst>
                <a:cxn ang="0">
                  <a:pos x="T0" y="T1"/>
                </a:cxn>
                <a:cxn ang="0">
                  <a:pos x="T2" y="T3"/>
                </a:cxn>
                <a:cxn ang="0">
                  <a:pos x="T4" y="T5"/>
                </a:cxn>
              </a:cxnLst>
              <a:rect l="0" t="0" r="r" b="b"/>
              <a:pathLst>
                <a:path w="44" h="35">
                  <a:moveTo>
                    <a:pt x="28" y="0"/>
                  </a:moveTo>
                  <a:cubicBezTo>
                    <a:pt x="36" y="1"/>
                    <a:pt x="44" y="12"/>
                    <a:pt x="42" y="21"/>
                  </a:cubicBezTo>
                  <a:cubicBezTo>
                    <a:pt x="23" y="35"/>
                    <a:pt x="0" y="7"/>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59" name="Freeform 33">
              <a:extLst>
                <a:ext uri="{FF2B5EF4-FFF2-40B4-BE49-F238E27FC236}">
                  <a16:creationId xmlns:a16="http://schemas.microsoft.com/office/drawing/2014/main" id="{998A2F47-3F4E-4065-86CF-B49B258FF19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34111" y="4387490"/>
              <a:ext cx="151535" cy="75075"/>
            </a:xfrm>
            <a:custGeom>
              <a:avLst/>
              <a:gdLst>
                <a:gd name="T0" fmla="*/ 23 w 46"/>
                <a:gd name="T1" fmla="*/ 0 h 25"/>
                <a:gd name="T2" fmla="*/ 29 w 46"/>
                <a:gd name="T3" fmla="*/ 25 h 25"/>
                <a:gd name="T4" fmla="*/ 23 w 46"/>
                <a:gd name="T5" fmla="*/ 0 h 25"/>
              </a:gdLst>
              <a:ahLst/>
              <a:cxnLst>
                <a:cxn ang="0">
                  <a:pos x="T0" y="T1"/>
                </a:cxn>
                <a:cxn ang="0">
                  <a:pos x="T2" y="T3"/>
                </a:cxn>
                <a:cxn ang="0">
                  <a:pos x="T4" y="T5"/>
                </a:cxn>
              </a:cxnLst>
              <a:rect l="0" t="0" r="r" b="b"/>
              <a:pathLst>
                <a:path w="46" h="25">
                  <a:moveTo>
                    <a:pt x="23" y="0"/>
                  </a:moveTo>
                  <a:cubicBezTo>
                    <a:pt x="32" y="1"/>
                    <a:pt x="46" y="21"/>
                    <a:pt x="29" y="25"/>
                  </a:cubicBezTo>
                  <a:cubicBezTo>
                    <a:pt x="10" y="23"/>
                    <a:pt x="0" y="9"/>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60" name="Freeform 34">
              <a:extLst>
                <a:ext uri="{FF2B5EF4-FFF2-40B4-BE49-F238E27FC236}">
                  <a16:creationId xmlns:a16="http://schemas.microsoft.com/office/drawing/2014/main" id="{65AF8C00-7E07-4E42-A41A-08417BB0E58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38041" y="5384813"/>
              <a:ext cx="134697" cy="84051"/>
            </a:xfrm>
            <a:custGeom>
              <a:avLst/>
              <a:gdLst>
                <a:gd name="T0" fmla="*/ 22 w 41"/>
                <a:gd name="T1" fmla="*/ 0 h 28"/>
                <a:gd name="T2" fmla="*/ 8 w 41"/>
                <a:gd name="T3" fmla="*/ 21 h 28"/>
                <a:gd name="T4" fmla="*/ 22 w 41"/>
                <a:gd name="T5" fmla="*/ 0 h 28"/>
              </a:gdLst>
              <a:ahLst/>
              <a:cxnLst>
                <a:cxn ang="0">
                  <a:pos x="T0" y="T1"/>
                </a:cxn>
                <a:cxn ang="0">
                  <a:pos x="T2" y="T3"/>
                </a:cxn>
                <a:cxn ang="0">
                  <a:pos x="T4" y="T5"/>
                </a:cxn>
              </a:cxnLst>
              <a:rect l="0" t="0" r="r" b="b"/>
              <a:pathLst>
                <a:path w="41" h="28">
                  <a:moveTo>
                    <a:pt x="22" y="0"/>
                  </a:moveTo>
                  <a:cubicBezTo>
                    <a:pt x="41" y="13"/>
                    <a:pt x="24" y="28"/>
                    <a:pt x="8" y="21"/>
                  </a:cubicBezTo>
                  <a:cubicBezTo>
                    <a:pt x="0" y="8"/>
                    <a:pt x="8" y="0"/>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61" name="Freeform 35">
              <a:extLst>
                <a:ext uri="{FF2B5EF4-FFF2-40B4-BE49-F238E27FC236}">
                  <a16:creationId xmlns:a16="http://schemas.microsoft.com/office/drawing/2014/main" id="{E0C04B54-4EF5-4B04-A708-8339062DA8D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33693" y="4595717"/>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62" name="Freeform 36">
              <a:extLst>
                <a:ext uri="{FF2B5EF4-FFF2-40B4-BE49-F238E27FC236}">
                  <a16:creationId xmlns:a16="http://schemas.microsoft.com/office/drawing/2014/main" id="{C16D1625-1345-49A9-9FAE-3600E0D116C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5830" y="6046702"/>
              <a:ext cx="144445" cy="102819"/>
            </a:xfrm>
            <a:custGeom>
              <a:avLst/>
              <a:gdLst>
                <a:gd name="T0" fmla="*/ 31 w 44"/>
                <a:gd name="T1" fmla="*/ 1 h 34"/>
                <a:gd name="T2" fmla="*/ 25 w 44"/>
                <a:gd name="T3" fmla="*/ 22 h 34"/>
                <a:gd name="T4" fmla="*/ 31 w 44"/>
                <a:gd name="T5" fmla="*/ 1 h 34"/>
              </a:gdLst>
              <a:ahLst/>
              <a:cxnLst>
                <a:cxn ang="0">
                  <a:pos x="T0" y="T1"/>
                </a:cxn>
                <a:cxn ang="0">
                  <a:pos x="T2" y="T3"/>
                </a:cxn>
                <a:cxn ang="0">
                  <a:pos x="T4" y="T5"/>
                </a:cxn>
              </a:cxnLst>
              <a:rect l="0" t="0" r="r" b="b"/>
              <a:pathLst>
                <a:path w="44" h="34">
                  <a:moveTo>
                    <a:pt x="31" y="1"/>
                  </a:moveTo>
                  <a:cubicBezTo>
                    <a:pt x="44" y="3"/>
                    <a:pt x="38" y="34"/>
                    <a:pt x="25" y="22"/>
                  </a:cubicBezTo>
                  <a:cubicBezTo>
                    <a:pt x="0" y="28"/>
                    <a:pt x="14" y="0"/>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63" name="Freeform 37">
              <a:extLst>
                <a:ext uri="{FF2B5EF4-FFF2-40B4-BE49-F238E27FC236}">
                  <a16:creationId xmlns:a16="http://schemas.microsoft.com/office/drawing/2014/main" id="{B8817E5F-6964-4B89-9CD1-CD4621B6ECB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17596" y="3060239"/>
              <a:ext cx="115202" cy="121588"/>
            </a:xfrm>
            <a:custGeom>
              <a:avLst/>
              <a:gdLst>
                <a:gd name="T0" fmla="*/ 16 w 35"/>
                <a:gd name="T1" fmla="*/ 4 h 40"/>
                <a:gd name="T2" fmla="*/ 33 w 35"/>
                <a:gd name="T3" fmla="*/ 15 h 40"/>
                <a:gd name="T4" fmla="*/ 16 w 35"/>
                <a:gd name="T5" fmla="*/ 4 h 40"/>
              </a:gdLst>
              <a:ahLst/>
              <a:cxnLst>
                <a:cxn ang="0">
                  <a:pos x="T0" y="T1"/>
                </a:cxn>
                <a:cxn ang="0">
                  <a:pos x="T2" y="T3"/>
                </a:cxn>
                <a:cxn ang="0">
                  <a:pos x="T4" y="T5"/>
                </a:cxn>
              </a:cxnLst>
              <a:rect l="0" t="0" r="r" b="b"/>
              <a:pathLst>
                <a:path w="35" h="40">
                  <a:moveTo>
                    <a:pt x="16" y="4"/>
                  </a:moveTo>
                  <a:cubicBezTo>
                    <a:pt x="35" y="4"/>
                    <a:pt x="32" y="0"/>
                    <a:pt x="33" y="15"/>
                  </a:cubicBezTo>
                  <a:cubicBezTo>
                    <a:pt x="34" y="40"/>
                    <a:pt x="0" y="22"/>
                    <a:pt x="16"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64" name="Freeform 38">
              <a:extLst>
                <a:ext uri="{FF2B5EF4-FFF2-40B4-BE49-F238E27FC236}">
                  <a16:creationId xmlns:a16="http://schemas.microsoft.com/office/drawing/2014/main" id="{952E3586-DC86-4B27-AAC4-D005819D2C3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25265" y="4900335"/>
              <a:ext cx="127608" cy="69362"/>
            </a:xfrm>
            <a:custGeom>
              <a:avLst/>
              <a:gdLst>
                <a:gd name="T0" fmla="*/ 26 w 39"/>
                <a:gd name="T1" fmla="*/ 0 h 23"/>
                <a:gd name="T2" fmla="*/ 26 w 39"/>
                <a:gd name="T3" fmla="*/ 23 h 23"/>
                <a:gd name="T4" fmla="*/ 26 w 39"/>
                <a:gd name="T5" fmla="*/ 0 h 23"/>
              </a:gdLst>
              <a:ahLst/>
              <a:cxnLst>
                <a:cxn ang="0">
                  <a:pos x="T0" y="T1"/>
                </a:cxn>
                <a:cxn ang="0">
                  <a:pos x="T2" y="T3"/>
                </a:cxn>
                <a:cxn ang="0">
                  <a:pos x="T4" y="T5"/>
                </a:cxn>
              </a:cxnLst>
              <a:rect l="0" t="0" r="r" b="b"/>
              <a:pathLst>
                <a:path w="39" h="23">
                  <a:moveTo>
                    <a:pt x="26" y="0"/>
                  </a:moveTo>
                  <a:cubicBezTo>
                    <a:pt x="39" y="1"/>
                    <a:pt x="38" y="21"/>
                    <a:pt x="26" y="23"/>
                  </a:cubicBezTo>
                  <a:cubicBezTo>
                    <a:pt x="0" y="23"/>
                    <a:pt x="5" y="2"/>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65" name="Freeform 39">
              <a:extLst>
                <a:ext uri="{FF2B5EF4-FFF2-40B4-BE49-F238E27FC236}">
                  <a16:creationId xmlns:a16="http://schemas.microsoft.com/office/drawing/2014/main" id="{22CB13D9-EA0B-45B8-8E8F-3AABBE9D796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17373" y="5141456"/>
              <a:ext cx="131153" cy="81603"/>
            </a:xfrm>
            <a:custGeom>
              <a:avLst/>
              <a:gdLst>
                <a:gd name="T0" fmla="*/ 25 w 40"/>
                <a:gd name="T1" fmla="*/ 0 h 27"/>
                <a:gd name="T2" fmla="*/ 38 w 40"/>
                <a:gd name="T3" fmla="*/ 20 h 27"/>
                <a:gd name="T4" fmla="*/ 25 w 40"/>
                <a:gd name="T5" fmla="*/ 0 h 27"/>
              </a:gdLst>
              <a:ahLst/>
              <a:cxnLst>
                <a:cxn ang="0">
                  <a:pos x="T0" y="T1"/>
                </a:cxn>
                <a:cxn ang="0">
                  <a:pos x="T2" y="T3"/>
                </a:cxn>
                <a:cxn ang="0">
                  <a:pos x="T4" y="T5"/>
                </a:cxn>
              </a:cxnLst>
              <a:rect l="0" t="0" r="r" b="b"/>
              <a:pathLst>
                <a:path w="40" h="27">
                  <a:moveTo>
                    <a:pt x="25" y="0"/>
                  </a:moveTo>
                  <a:cubicBezTo>
                    <a:pt x="34" y="0"/>
                    <a:pt x="40" y="11"/>
                    <a:pt x="38" y="20"/>
                  </a:cubicBezTo>
                  <a:cubicBezTo>
                    <a:pt x="17" y="27"/>
                    <a:pt x="0" y="12"/>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66" name="Freeform 40">
              <a:extLst>
                <a:ext uri="{FF2B5EF4-FFF2-40B4-BE49-F238E27FC236}">
                  <a16:creationId xmlns:a16="http://schemas.microsoft.com/office/drawing/2014/main" id="{3755BB78-63DB-4A8C-A113-795862B3753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12337" y="2598157"/>
              <a:ext cx="134697" cy="81603"/>
            </a:xfrm>
            <a:custGeom>
              <a:avLst/>
              <a:gdLst>
                <a:gd name="T0" fmla="*/ 19 w 41"/>
                <a:gd name="T1" fmla="*/ 0 h 27"/>
                <a:gd name="T2" fmla="*/ 7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9"/>
                    <a:pt x="28" y="27"/>
                    <a:pt x="7" y="20"/>
                  </a:cubicBezTo>
                  <a:cubicBezTo>
                    <a:pt x="0" y="8"/>
                    <a:pt x="7"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67" name="Freeform 41">
              <a:extLst>
                <a:ext uri="{FF2B5EF4-FFF2-40B4-BE49-F238E27FC236}">
                  <a16:creationId xmlns:a16="http://schemas.microsoft.com/office/drawing/2014/main" id="{68D97FB6-919C-4D25-A4CE-65C0BB8B415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5830" y="6278710"/>
              <a:ext cx="144445" cy="78339"/>
            </a:xfrm>
            <a:custGeom>
              <a:avLst/>
              <a:gdLst>
                <a:gd name="T0" fmla="*/ 29 w 44"/>
                <a:gd name="T1" fmla="*/ 0 h 26"/>
                <a:gd name="T2" fmla="*/ 26 w 44"/>
                <a:gd name="T3" fmla="*/ 26 h 26"/>
                <a:gd name="T4" fmla="*/ 29 w 44"/>
                <a:gd name="T5" fmla="*/ 0 h 26"/>
              </a:gdLst>
              <a:ahLst/>
              <a:cxnLst>
                <a:cxn ang="0">
                  <a:pos x="T0" y="T1"/>
                </a:cxn>
                <a:cxn ang="0">
                  <a:pos x="T2" y="T3"/>
                </a:cxn>
                <a:cxn ang="0">
                  <a:pos x="T4" y="T5"/>
                </a:cxn>
              </a:cxnLst>
              <a:rect l="0" t="0" r="r" b="b"/>
              <a:pathLst>
                <a:path w="44" h="26">
                  <a:moveTo>
                    <a:pt x="29" y="0"/>
                  </a:moveTo>
                  <a:cubicBezTo>
                    <a:pt x="44" y="3"/>
                    <a:pt x="40" y="22"/>
                    <a:pt x="26" y="26"/>
                  </a:cubicBezTo>
                  <a:cubicBezTo>
                    <a:pt x="0" y="25"/>
                    <a:pt x="11" y="6"/>
                    <a:pt x="2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68" name="Freeform 42">
              <a:extLst>
                <a:ext uri="{FF2B5EF4-FFF2-40B4-BE49-F238E27FC236}">
                  <a16:creationId xmlns:a16="http://schemas.microsoft.com/office/drawing/2014/main" id="{B7FB8601-BFD8-42A2-BFC8-826DA56794C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93998" y="5596726"/>
              <a:ext cx="144445" cy="97107"/>
            </a:xfrm>
            <a:custGeom>
              <a:avLst/>
              <a:gdLst>
                <a:gd name="T0" fmla="*/ 31 w 44"/>
                <a:gd name="T1" fmla="*/ 1 h 32"/>
                <a:gd name="T2" fmla="*/ 43 w 44"/>
                <a:gd name="T3" fmla="*/ 16 h 32"/>
                <a:gd name="T4" fmla="*/ 31 w 44"/>
                <a:gd name="T5" fmla="*/ 1 h 32"/>
              </a:gdLst>
              <a:ahLst/>
              <a:cxnLst>
                <a:cxn ang="0">
                  <a:pos x="T0" y="T1"/>
                </a:cxn>
                <a:cxn ang="0">
                  <a:pos x="T2" y="T3"/>
                </a:cxn>
                <a:cxn ang="0">
                  <a:pos x="T4" y="T5"/>
                </a:cxn>
              </a:cxnLst>
              <a:rect l="0" t="0" r="r" b="b"/>
              <a:pathLst>
                <a:path w="44" h="32">
                  <a:moveTo>
                    <a:pt x="31" y="1"/>
                  </a:moveTo>
                  <a:cubicBezTo>
                    <a:pt x="40" y="0"/>
                    <a:pt x="44" y="8"/>
                    <a:pt x="43" y="16"/>
                  </a:cubicBezTo>
                  <a:cubicBezTo>
                    <a:pt x="29" y="32"/>
                    <a:pt x="0" y="7"/>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69" name="Freeform 44">
              <a:extLst>
                <a:ext uri="{FF2B5EF4-FFF2-40B4-BE49-F238E27FC236}">
                  <a16:creationId xmlns:a16="http://schemas.microsoft.com/office/drawing/2014/main" id="{E66A3773-870D-43D8-97C8-9210A0288C6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97788" y="4080854"/>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70" name="Freeform 45">
              <a:extLst>
                <a:ext uri="{FF2B5EF4-FFF2-40B4-BE49-F238E27FC236}">
                  <a16:creationId xmlns:a16="http://schemas.microsoft.com/office/drawing/2014/main" id="{08736EF7-6BB0-4CA8-B063-CD217FF9BFC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75637" y="5836680"/>
              <a:ext cx="144445" cy="102819"/>
            </a:xfrm>
            <a:custGeom>
              <a:avLst/>
              <a:gdLst>
                <a:gd name="T0" fmla="*/ 31 w 44"/>
                <a:gd name="T1" fmla="*/ 0 h 34"/>
                <a:gd name="T2" fmla="*/ 42 w 44"/>
                <a:gd name="T3" fmla="*/ 19 h 34"/>
                <a:gd name="T4" fmla="*/ 31 w 44"/>
                <a:gd name="T5" fmla="*/ 0 h 34"/>
              </a:gdLst>
              <a:ahLst/>
              <a:cxnLst>
                <a:cxn ang="0">
                  <a:pos x="T0" y="T1"/>
                </a:cxn>
                <a:cxn ang="0">
                  <a:pos x="T2" y="T3"/>
                </a:cxn>
                <a:cxn ang="0">
                  <a:pos x="T4" y="T5"/>
                </a:cxn>
              </a:cxnLst>
              <a:rect l="0" t="0" r="r" b="b"/>
              <a:pathLst>
                <a:path w="44" h="34">
                  <a:moveTo>
                    <a:pt x="31" y="0"/>
                  </a:moveTo>
                  <a:cubicBezTo>
                    <a:pt x="39" y="0"/>
                    <a:pt x="44" y="12"/>
                    <a:pt x="42" y="19"/>
                  </a:cubicBezTo>
                  <a:cubicBezTo>
                    <a:pt x="25" y="34"/>
                    <a:pt x="0" y="8"/>
                    <a:pt x="3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71" name="Freeform 46">
              <a:extLst>
                <a:ext uri="{FF2B5EF4-FFF2-40B4-BE49-F238E27FC236}">
                  <a16:creationId xmlns:a16="http://schemas.microsoft.com/office/drawing/2014/main" id="{57EBF709-9E0F-48A1-BCDD-F3C74F1D49A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24696" y="2830776"/>
              <a:ext cx="121406" cy="81603"/>
            </a:xfrm>
            <a:custGeom>
              <a:avLst/>
              <a:gdLst>
                <a:gd name="T0" fmla="*/ 19 w 37"/>
                <a:gd name="T1" fmla="*/ 1 h 27"/>
                <a:gd name="T2" fmla="*/ 21 w 37"/>
                <a:gd name="T3" fmla="*/ 27 h 27"/>
                <a:gd name="T4" fmla="*/ 19 w 37"/>
                <a:gd name="T5" fmla="*/ 1 h 27"/>
              </a:gdLst>
              <a:ahLst/>
              <a:cxnLst>
                <a:cxn ang="0">
                  <a:pos x="T0" y="T1"/>
                </a:cxn>
                <a:cxn ang="0">
                  <a:pos x="T2" y="T3"/>
                </a:cxn>
                <a:cxn ang="0">
                  <a:pos x="T4" y="T5"/>
                </a:cxn>
              </a:cxnLst>
              <a:rect l="0" t="0" r="r" b="b"/>
              <a:pathLst>
                <a:path w="37" h="27">
                  <a:moveTo>
                    <a:pt x="19" y="1"/>
                  </a:moveTo>
                  <a:cubicBezTo>
                    <a:pt x="31" y="2"/>
                    <a:pt x="37" y="24"/>
                    <a:pt x="21" y="27"/>
                  </a:cubicBezTo>
                  <a:cubicBezTo>
                    <a:pt x="1" y="27"/>
                    <a:pt x="0" y="0"/>
                    <a:pt x="19"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72" name="Freeform 47">
              <a:extLst>
                <a:ext uri="{FF2B5EF4-FFF2-40B4-BE49-F238E27FC236}">
                  <a16:creationId xmlns:a16="http://schemas.microsoft.com/office/drawing/2014/main" id="{251EC588-C357-470F-A194-F4A0C32B7FB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82841" y="3849727"/>
              <a:ext cx="147990" cy="78339"/>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10" y="24"/>
                    <a:pt x="0" y="9"/>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73" name="Freeform 48">
              <a:extLst>
                <a:ext uri="{FF2B5EF4-FFF2-40B4-BE49-F238E27FC236}">
                  <a16:creationId xmlns:a16="http://schemas.microsoft.com/office/drawing/2014/main" id="{02592C96-1066-4F6E-9353-4FF1D5ED98D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78098" y="3616257"/>
              <a:ext cx="133812" cy="79154"/>
            </a:xfrm>
            <a:custGeom>
              <a:avLst/>
              <a:gdLst>
                <a:gd name="T0" fmla="*/ 19 w 41"/>
                <a:gd name="T1" fmla="*/ 0 h 26"/>
                <a:gd name="T2" fmla="*/ 7 w 41"/>
                <a:gd name="T3" fmla="*/ 19 h 26"/>
                <a:gd name="T4" fmla="*/ 19 w 41"/>
                <a:gd name="T5" fmla="*/ 0 h 26"/>
              </a:gdLst>
              <a:ahLst/>
              <a:cxnLst>
                <a:cxn ang="0">
                  <a:pos x="T0" y="T1"/>
                </a:cxn>
                <a:cxn ang="0">
                  <a:pos x="T2" y="T3"/>
                </a:cxn>
                <a:cxn ang="0">
                  <a:pos x="T4" y="T5"/>
                </a:cxn>
              </a:cxnLst>
              <a:rect l="0" t="0" r="r" b="b"/>
              <a:pathLst>
                <a:path w="41" h="26">
                  <a:moveTo>
                    <a:pt x="19" y="0"/>
                  </a:moveTo>
                  <a:cubicBezTo>
                    <a:pt x="41" y="9"/>
                    <a:pt x="28" y="26"/>
                    <a:pt x="7" y="19"/>
                  </a:cubicBezTo>
                  <a:cubicBezTo>
                    <a:pt x="0" y="8"/>
                    <a:pt x="7"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74" name="Freeform 49">
              <a:extLst>
                <a:ext uri="{FF2B5EF4-FFF2-40B4-BE49-F238E27FC236}">
                  <a16:creationId xmlns:a16="http://schemas.microsoft.com/office/drawing/2014/main" id="{B5016669-96C5-4574-B536-65060BCE970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76712" y="6507925"/>
              <a:ext cx="127608" cy="81603"/>
            </a:xfrm>
            <a:custGeom>
              <a:avLst/>
              <a:gdLst>
                <a:gd name="T0" fmla="*/ 21 w 39"/>
                <a:gd name="T1" fmla="*/ 2 h 27"/>
                <a:gd name="T2" fmla="*/ 26 w 39"/>
                <a:gd name="T3" fmla="*/ 24 h 27"/>
                <a:gd name="T4" fmla="*/ 21 w 39"/>
                <a:gd name="T5" fmla="*/ 2 h 27"/>
              </a:gdLst>
              <a:ahLst/>
              <a:cxnLst>
                <a:cxn ang="0">
                  <a:pos x="T0" y="T1"/>
                </a:cxn>
                <a:cxn ang="0">
                  <a:pos x="T2" y="T3"/>
                </a:cxn>
                <a:cxn ang="0">
                  <a:pos x="T4" y="T5"/>
                </a:cxn>
              </a:cxnLst>
              <a:rect l="0" t="0" r="r" b="b"/>
              <a:pathLst>
                <a:path w="39" h="27">
                  <a:moveTo>
                    <a:pt x="21" y="2"/>
                  </a:moveTo>
                  <a:cubicBezTo>
                    <a:pt x="36" y="0"/>
                    <a:pt x="39" y="17"/>
                    <a:pt x="26" y="24"/>
                  </a:cubicBezTo>
                  <a:cubicBezTo>
                    <a:pt x="8" y="27"/>
                    <a:pt x="0" y="9"/>
                    <a:pt x="21"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75" name="Freeform 8">
              <a:extLst>
                <a:ext uri="{FF2B5EF4-FFF2-40B4-BE49-F238E27FC236}">
                  <a16:creationId xmlns:a16="http://schemas.microsoft.com/office/drawing/2014/main" id="{5C697245-37CA-4D12-9F8C-3085950147E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41853" y="34906"/>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76" name="Freeform 106">
              <a:extLst>
                <a:ext uri="{FF2B5EF4-FFF2-40B4-BE49-F238E27FC236}">
                  <a16:creationId xmlns:a16="http://schemas.microsoft.com/office/drawing/2014/main" id="{3776B83C-39DC-4C02-B33B-848604D0A9C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01184" y="6639670"/>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grpSp>
      <p:sp useBgFill="1">
        <p:nvSpPr>
          <p:cNvPr id="278" name="Rectangle 277">
            <a:extLst>
              <a:ext uri="{FF2B5EF4-FFF2-40B4-BE49-F238E27FC236}">
                <a16:creationId xmlns:a16="http://schemas.microsoft.com/office/drawing/2014/main" id="{368CBA64-7743-4C5C-83B8-655DE14502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82362A5B-9BF8-C67D-19C5-42BE4494E7D1}"/>
              </a:ext>
            </a:extLst>
          </p:cNvPr>
          <p:cNvSpPr txBox="1"/>
          <p:nvPr/>
        </p:nvSpPr>
        <p:spPr>
          <a:xfrm>
            <a:off x="782233" y="1028183"/>
            <a:ext cx="3370079" cy="4792068"/>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spcBef>
                <a:spcPct val="0"/>
              </a:spcBef>
              <a:spcAft>
                <a:spcPts val="600"/>
              </a:spcAft>
            </a:pPr>
            <a:r>
              <a:rPr lang="en-US" sz="4000" b="1" kern="1200">
                <a:solidFill>
                  <a:schemeClr val="tx2"/>
                </a:solidFill>
                <a:latin typeface="+mj-lt"/>
                <a:ea typeface="+mj-ea"/>
                <a:cs typeface="+mj-cs"/>
              </a:rPr>
              <a:t>Nano-Technology Synthesis Processes</a:t>
            </a:r>
          </a:p>
        </p:txBody>
      </p:sp>
      <p:grpSp>
        <p:nvGrpSpPr>
          <p:cNvPr id="280" name="Group 279">
            <a:extLst>
              <a:ext uri="{FF2B5EF4-FFF2-40B4-BE49-F238E27FC236}">
                <a16:creationId xmlns:a16="http://schemas.microsoft.com/office/drawing/2014/main" id="{12153040-1C1F-4962-9E5D-0793F73FC5C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771012" y="-44968"/>
            <a:ext cx="4693761" cy="1003641"/>
            <a:chOff x="6771012" y="-54859"/>
            <a:chExt cx="4693761" cy="1003641"/>
          </a:xfrm>
        </p:grpSpPr>
        <p:sp>
          <p:nvSpPr>
            <p:cNvPr id="281" name="Freeform 10">
              <a:extLst>
                <a:ext uri="{FF2B5EF4-FFF2-40B4-BE49-F238E27FC236}">
                  <a16:creationId xmlns:a16="http://schemas.microsoft.com/office/drawing/2014/main" id="{22657FD3-A974-4296-9FBE-0C2FD529549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562153" y="110830"/>
              <a:ext cx="138242" cy="88130"/>
            </a:xfrm>
            <a:custGeom>
              <a:avLst/>
              <a:gdLst>
                <a:gd name="T0" fmla="*/ 22 w 42"/>
                <a:gd name="T1" fmla="*/ 0 h 29"/>
                <a:gd name="T2" fmla="*/ 14 w 42"/>
                <a:gd name="T3" fmla="*/ 25 h 29"/>
                <a:gd name="T4" fmla="*/ 22 w 42"/>
                <a:gd name="T5" fmla="*/ 0 h 29"/>
              </a:gdLst>
              <a:ahLst/>
              <a:cxnLst>
                <a:cxn ang="0">
                  <a:pos x="T0" y="T1"/>
                </a:cxn>
                <a:cxn ang="0">
                  <a:pos x="T2" y="T3"/>
                </a:cxn>
                <a:cxn ang="0">
                  <a:pos x="T4" y="T5"/>
                </a:cxn>
              </a:cxnLst>
              <a:rect l="0" t="0" r="r" b="b"/>
              <a:pathLst>
                <a:path w="42" h="29">
                  <a:moveTo>
                    <a:pt x="22" y="0"/>
                  </a:moveTo>
                  <a:cubicBezTo>
                    <a:pt x="42" y="7"/>
                    <a:pt x="28" y="29"/>
                    <a:pt x="14" y="25"/>
                  </a:cubicBezTo>
                  <a:cubicBezTo>
                    <a:pt x="0" y="18"/>
                    <a:pt x="8" y="1"/>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2" name="Freeform 15">
              <a:extLst>
                <a:ext uri="{FF2B5EF4-FFF2-40B4-BE49-F238E27FC236}">
                  <a16:creationId xmlns:a16="http://schemas.microsoft.com/office/drawing/2014/main" id="{887B7096-0CDA-429B-A1C2-CDAC575E938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566083" y="625027"/>
              <a:ext cx="121406" cy="72626"/>
            </a:xfrm>
            <a:custGeom>
              <a:avLst/>
              <a:gdLst>
                <a:gd name="T0" fmla="*/ 16 w 37"/>
                <a:gd name="T1" fmla="*/ 0 h 24"/>
                <a:gd name="T2" fmla="*/ 11 w 37"/>
                <a:gd name="T3" fmla="*/ 24 h 24"/>
                <a:gd name="T4" fmla="*/ 16 w 37"/>
                <a:gd name="T5" fmla="*/ 0 h 24"/>
              </a:gdLst>
              <a:ahLst/>
              <a:cxnLst>
                <a:cxn ang="0">
                  <a:pos x="T0" y="T1"/>
                </a:cxn>
                <a:cxn ang="0">
                  <a:pos x="T2" y="T3"/>
                </a:cxn>
                <a:cxn ang="0">
                  <a:pos x="T4" y="T5"/>
                </a:cxn>
              </a:cxnLst>
              <a:rect l="0" t="0" r="r" b="b"/>
              <a:pathLst>
                <a:path w="37" h="24">
                  <a:moveTo>
                    <a:pt x="16" y="0"/>
                  </a:moveTo>
                  <a:cubicBezTo>
                    <a:pt x="37" y="6"/>
                    <a:pt x="30" y="20"/>
                    <a:pt x="11" y="24"/>
                  </a:cubicBezTo>
                  <a:cubicBezTo>
                    <a:pt x="0" y="17"/>
                    <a:pt x="5" y="3"/>
                    <a:pt x="1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3" name="Freeform 18">
              <a:extLst>
                <a:ext uri="{FF2B5EF4-FFF2-40B4-BE49-F238E27FC236}">
                  <a16:creationId xmlns:a16="http://schemas.microsoft.com/office/drawing/2014/main" id="{BB5C54D6-30FE-4CE5-8C46-A7FD28A8A15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569497" y="368284"/>
              <a:ext cx="138242" cy="78339"/>
            </a:xfrm>
            <a:custGeom>
              <a:avLst/>
              <a:gdLst>
                <a:gd name="T0" fmla="*/ 6 w 42"/>
                <a:gd name="T1" fmla="*/ 6 h 26"/>
                <a:gd name="T2" fmla="*/ 21 w 42"/>
                <a:gd name="T3" fmla="*/ 26 h 26"/>
                <a:gd name="T4" fmla="*/ 6 w 42"/>
                <a:gd name="T5" fmla="*/ 6 h 26"/>
              </a:gdLst>
              <a:ahLst/>
              <a:cxnLst>
                <a:cxn ang="0">
                  <a:pos x="T0" y="T1"/>
                </a:cxn>
                <a:cxn ang="0">
                  <a:pos x="T2" y="T3"/>
                </a:cxn>
                <a:cxn ang="0">
                  <a:pos x="T4" y="T5"/>
                </a:cxn>
              </a:cxnLst>
              <a:rect l="0" t="0" r="r" b="b"/>
              <a:pathLst>
                <a:path w="42" h="26">
                  <a:moveTo>
                    <a:pt x="6" y="6"/>
                  </a:moveTo>
                  <a:cubicBezTo>
                    <a:pt x="25" y="0"/>
                    <a:pt x="42" y="17"/>
                    <a:pt x="21" y="26"/>
                  </a:cubicBezTo>
                  <a:cubicBezTo>
                    <a:pt x="9" y="26"/>
                    <a:pt x="0" y="16"/>
                    <a:pt x="6" y="6"/>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4" name="Freeform 52">
              <a:extLst>
                <a:ext uri="{FF2B5EF4-FFF2-40B4-BE49-F238E27FC236}">
                  <a16:creationId xmlns:a16="http://schemas.microsoft.com/office/drawing/2014/main" id="{EC42106A-B41F-4ADB-82C8-D3CDCA1C7C4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251204" y="409188"/>
              <a:ext cx="118747" cy="81603"/>
            </a:xfrm>
            <a:custGeom>
              <a:avLst/>
              <a:gdLst>
                <a:gd name="T0" fmla="*/ 21 w 36"/>
                <a:gd name="T1" fmla="*/ 0 h 27"/>
                <a:gd name="T2" fmla="*/ 22 w 36"/>
                <a:gd name="T3" fmla="*/ 27 h 27"/>
                <a:gd name="T4" fmla="*/ 21 w 36"/>
                <a:gd name="T5" fmla="*/ 0 h 27"/>
              </a:gdLst>
              <a:ahLst/>
              <a:cxnLst>
                <a:cxn ang="0">
                  <a:pos x="T0" y="T1"/>
                </a:cxn>
                <a:cxn ang="0">
                  <a:pos x="T2" y="T3"/>
                </a:cxn>
                <a:cxn ang="0">
                  <a:pos x="T4" y="T5"/>
                </a:cxn>
              </a:cxnLst>
              <a:rect l="0" t="0" r="r" b="b"/>
              <a:pathLst>
                <a:path w="36" h="27">
                  <a:moveTo>
                    <a:pt x="21" y="0"/>
                  </a:moveTo>
                  <a:cubicBezTo>
                    <a:pt x="33" y="3"/>
                    <a:pt x="36" y="23"/>
                    <a:pt x="22" y="27"/>
                  </a:cubicBezTo>
                  <a:cubicBezTo>
                    <a:pt x="3" y="25"/>
                    <a:pt x="0" y="1"/>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5" name="Freeform 54">
              <a:extLst>
                <a:ext uri="{FF2B5EF4-FFF2-40B4-BE49-F238E27FC236}">
                  <a16:creationId xmlns:a16="http://schemas.microsoft.com/office/drawing/2014/main" id="{ED969A3C-A50C-44D0-ABC9-7ADE93FBCCD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228132" y="572816"/>
              <a:ext cx="134697" cy="105266"/>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6" name="Freeform 59">
              <a:extLst>
                <a:ext uri="{FF2B5EF4-FFF2-40B4-BE49-F238E27FC236}">
                  <a16:creationId xmlns:a16="http://schemas.microsoft.com/office/drawing/2014/main" id="{341AB3CA-DC2A-4577-8F22-83D408C67A0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207744" y="214091"/>
              <a:ext cx="124063" cy="78339"/>
            </a:xfrm>
            <a:custGeom>
              <a:avLst/>
              <a:gdLst>
                <a:gd name="T0" fmla="*/ 22 w 38"/>
                <a:gd name="T1" fmla="*/ 0 h 26"/>
                <a:gd name="T2" fmla="*/ 18 w 38"/>
                <a:gd name="T3" fmla="*/ 26 h 26"/>
                <a:gd name="T4" fmla="*/ 22 w 38"/>
                <a:gd name="T5" fmla="*/ 0 h 26"/>
              </a:gdLst>
              <a:ahLst/>
              <a:cxnLst>
                <a:cxn ang="0">
                  <a:pos x="T0" y="T1"/>
                </a:cxn>
                <a:cxn ang="0">
                  <a:pos x="T2" y="T3"/>
                </a:cxn>
                <a:cxn ang="0">
                  <a:pos x="T4" y="T5"/>
                </a:cxn>
              </a:cxnLst>
              <a:rect l="0" t="0" r="r" b="b"/>
              <a:pathLst>
                <a:path w="38" h="26">
                  <a:moveTo>
                    <a:pt x="22" y="0"/>
                  </a:moveTo>
                  <a:cubicBezTo>
                    <a:pt x="38" y="3"/>
                    <a:pt x="33" y="25"/>
                    <a:pt x="18" y="26"/>
                  </a:cubicBezTo>
                  <a:cubicBezTo>
                    <a:pt x="0" y="20"/>
                    <a:pt x="6" y="3"/>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7" name="Freeform 78">
              <a:extLst>
                <a:ext uri="{FF2B5EF4-FFF2-40B4-BE49-F238E27FC236}">
                  <a16:creationId xmlns:a16="http://schemas.microsoft.com/office/drawing/2014/main" id="{E613EEB8-55A9-4D44-B402-00D03F775E2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988510" y="679631"/>
              <a:ext cx="147990" cy="75075"/>
            </a:xfrm>
            <a:custGeom>
              <a:avLst/>
              <a:gdLst>
                <a:gd name="T0" fmla="*/ 22 w 45"/>
                <a:gd name="T1" fmla="*/ 0 h 25"/>
                <a:gd name="T2" fmla="*/ 28 w 45"/>
                <a:gd name="T3" fmla="*/ 25 h 25"/>
                <a:gd name="T4" fmla="*/ 22 w 45"/>
                <a:gd name="T5" fmla="*/ 0 h 25"/>
              </a:gdLst>
              <a:ahLst/>
              <a:cxnLst>
                <a:cxn ang="0">
                  <a:pos x="T0" y="T1"/>
                </a:cxn>
                <a:cxn ang="0">
                  <a:pos x="T2" y="T3"/>
                </a:cxn>
                <a:cxn ang="0">
                  <a:pos x="T4" y="T5"/>
                </a:cxn>
              </a:cxnLst>
              <a:rect l="0" t="0" r="r" b="b"/>
              <a:pathLst>
                <a:path w="45" h="25">
                  <a:moveTo>
                    <a:pt x="22" y="0"/>
                  </a:moveTo>
                  <a:cubicBezTo>
                    <a:pt x="32" y="1"/>
                    <a:pt x="45" y="21"/>
                    <a:pt x="28" y="25"/>
                  </a:cubicBezTo>
                  <a:cubicBezTo>
                    <a:pt x="9" y="23"/>
                    <a:pt x="0" y="9"/>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8" name="Freeform 79">
              <a:extLst>
                <a:ext uri="{FF2B5EF4-FFF2-40B4-BE49-F238E27FC236}">
                  <a16:creationId xmlns:a16="http://schemas.microsoft.com/office/drawing/2014/main" id="{8F4D24CA-5C8D-49C0-ACC5-434542DDC03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745905" y="752598"/>
              <a:ext cx="124063" cy="69362"/>
            </a:xfrm>
            <a:custGeom>
              <a:avLst/>
              <a:gdLst>
                <a:gd name="T0" fmla="*/ 20 w 38"/>
                <a:gd name="T1" fmla="*/ 0 h 23"/>
                <a:gd name="T2" fmla="*/ 20 w 38"/>
                <a:gd name="T3" fmla="*/ 22 h 23"/>
                <a:gd name="T4" fmla="*/ 20 w 38"/>
                <a:gd name="T5" fmla="*/ 0 h 23"/>
              </a:gdLst>
              <a:ahLst/>
              <a:cxnLst>
                <a:cxn ang="0">
                  <a:pos x="T0" y="T1"/>
                </a:cxn>
                <a:cxn ang="0">
                  <a:pos x="T2" y="T3"/>
                </a:cxn>
                <a:cxn ang="0">
                  <a:pos x="T4" y="T5"/>
                </a:cxn>
              </a:cxnLst>
              <a:rect l="0" t="0" r="r" b="b"/>
              <a:pathLst>
                <a:path w="38" h="23">
                  <a:moveTo>
                    <a:pt x="20" y="0"/>
                  </a:moveTo>
                  <a:cubicBezTo>
                    <a:pt x="37" y="3"/>
                    <a:pt x="38" y="23"/>
                    <a:pt x="20" y="22"/>
                  </a:cubicBezTo>
                  <a:cubicBezTo>
                    <a:pt x="8" y="18"/>
                    <a:pt x="0" y="5"/>
                    <a:pt x="2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9" name="Freeform 84">
              <a:extLst>
                <a:ext uri="{FF2B5EF4-FFF2-40B4-BE49-F238E27FC236}">
                  <a16:creationId xmlns:a16="http://schemas.microsoft.com/office/drawing/2014/main" id="{1FFEFFD4-59AE-43E2-8D65-C2B6FD3C60C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970000" y="475045"/>
              <a:ext cx="131153" cy="88130"/>
            </a:xfrm>
            <a:custGeom>
              <a:avLst/>
              <a:gdLst>
                <a:gd name="T0" fmla="*/ 18 w 40"/>
                <a:gd name="T1" fmla="*/ 1 h 29"/>
                <a:gd name="T2" fmla="*/ 6 w 40"/>
                <a:gd name="T3" fmla="*/ 20 h 29"/>
                <a:gd name="T4" fmla="*/ 18 w 40"/>
                <a:gd name="T5" fmla="*/ 1 h 29"/>
              </a:gdLst>
              <a:ahLst/>
              <a:cxnLst>
                <a:cxn ang="0">
                  <a:pos x="T0" y="T1"/>
                </a:cxn>
                <a:cxn ang="0">
                  <a:pos x="T2" y="T3"/>
                </a:cxn>
                <a:cxn ang="0">
                  <a:pos x="T4" y="T5"/>
                </a:cxn>
              </a:cxnLst>
              <a:rect l="0" t="0" r="r" b="b"/>
              <a:pathLst>
                <a:path w="40" h="29">
                  <a:moveTo>
                    <a:pt x="18" y="1"/>
                  </a:moveTo>
                  <a:cubicBezTo>
                    <a:pt x="40" y="6"/>
                    <a:pt x="25" y="29"/>
                    <a:pt x="6" y="20"/>
                  </a:cubicBezTo>
                  <a:cubicBezTo>
                    <a:pt x="0" y="10"/>
                    <a:pt x="5" y="0"/>
                    <a:pt x="18"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90" name="Freeform 86">
              <a:extLst>
                <a:ext uri="{FF2B5EF4-FFF2-40B4-BE49-F238E27FC236}">
                  <a16:creationId xmlns:a16="http://schemas.microsoft.com/office/drawing/2014/main" id="{7A9DF6A7-06B9-4C7C-BB38-49BADFABF66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979969" y="129036"/>
              <a:ext cx="131153" cy="112612"/>
            </a:xfrm>
            <a:custGeom>
              <a:avLst/>
              <a:gdLst>
                <a:gd name="T0" fmla="*/ 22 w 40"/>
                <a:gd name="T1" fmla="*/ 1 h 37"/>
                <a:gd name="T2" fmla="*/ 15 w 40"/>
                <a:gd name="T3" fmla="*/ 23 h 37"/>
                <a:gd name="T4" fmla="*/ 22 w 40"/>
                <a:gd name="T5" fmla="*/ 1 h 37"/>
              </a:gdLst>
              <a:ahLst/>
              <a:cxnLst>
                <a:cxn ang="0">
                  <a:pos x="T0" y="T1"/>
                </a:cxn>
                <a:cxn ang="0">
                  <a:pos x="T2" y="T3"/>
                </a:cxn>
                <a:cxn ang="0">
                  <a:pos x="T4" y="T5"/>
                </a:cxn>
              </a:cxnLst>
              <a:rect l="0" t="0" r="r" b="b"/>
              <a:pathLst>
                <a:path w="40" h="37">
                  <a:moveTo>
                    <a:pt x="22" y="1"/>
                  </a:moveTo>
                  <a:cubicBezTo>
                    <a:pt x="40" y="3"/>
                    <a:pt x="33" y="37"/>
                    <a:pt x="15" y="23"/>
                  </a:cubicBezTo>
                  <a:cubicBezTo>
                    <a:pt x="0" y="20"/>
                    <a:pt x="7" y="0"/>
                    <a:pt x="22"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91" name="Freeform 106">
              <a:extLst>
                <a:ext uri="{FF2B5EF4-FFF2-40B4-BE49-F238E27FC236}">
                  <a16:creationId xmlns:a16="http://schemas.microsoft.com/office/drawing/2014/main" id="{477D55E3-BEBF-4F32-8501-97DD4381871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715668" y="547654"/>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92" name="Freeform 110">
              <a:extLst>
                <a:ext uri="{FF2B5EF4-FFF2-40B4-BE49-F238E27FC236}">
                  <a16:creationId xmlns:a16="http://schemas.microsoft.com/office/drawing/2014/main" id="{7524CAEC-4AFA-4EF2-A441-964B9319F06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693392" y="299819"/>
              <a:ext cx="127608" cy="114243"/>
            </a:xfrm>
            <a:custGeom>
              <a:avLst/>
              <a:gdLst>
                <a:gd name="T0" fmla="*/ 21 w 39"/>
                <a:gd name="T1" fmla="*/ 1 h 38"/>
                <a:gd name="T2" fmla="*/ 39 w 39"/>
                <a:gd name="T3" fmla="*/ 18 h 38"/>
                <a:gd name="T4" fmla="*/ 21 w 39"/>
                <a:gd name="T5" fmla="*/ 1 h 38"/>
              </a:gdLst>
              <a:ahLst/>
              <a:cxnLst>
                <a:cxn ang="0">
                  <a:pos x="T0" y="T1"/>
                </a:cxn>
                <a:cxn ang="0">
                  <a:pos x="T2" y="T3"/>
                </a:cxn>
                <a:cxn ang="0">
                  <a:pos x="T4" y="T5"/>
                </a:cxn>
              </a:cxnLst>
              <a:rect l="0" t="0" r="r" b="b"/>
              <a:pathLst>
                <a:path w="39" h="38">
                  <a:moveTo>
                    <a:pt x="21" y="1"/>
                  </a:moveTo>
                  <a:cubicBezTo>
                    <a:pt x="35" y="0"/>
                    <a:pt x="38" y="8"/>
                    <a:pt x="39" y="18"/>
                  </a:cubicBezTo>
                  <a:cubicBezTo>
                    <a:pt x="25" y="38"/>
                    <a:pt x="0" y="13"/>
                    <a:pt x="2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93" name="Freeform 123">
              <a:extLst>
                <a:ext uri="{FF2B5EF4-FFF2-40B4-BE49-F238E27FC236}">
                  <a16:creationId xmlns:a16="http://schemas.microsoft.com/office/drawing/2014/main" id="{12AEAA0B-80F2-49BE-8FE4-DAF46FDF06D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475104" y="172222"/>
              <a:ext cx="140901" cy="93843"/>
            </a:xfrm>
            <a:custGeom>
              <a:avLst/>
              <a:gdLst>
                <a:gd name="T0" fmla="*/ 26 w 43"/>
                <a:gd name="T1" fmla="*/ 3 h 31"/>
                <a:gd name="T2" fmla="*/ 40 w 43"/>
                <a:gd name="T3" fmla="*/ 23 h 31"/>
                <a:gd name="T4" fmla="*/ 26 w 43"/>
                <a:gd name="T5" fmla="*/ 3 h 31"/>
              </a:gdLst>
              <a:ahLst/>
              <a:cxnLst>
                <a:cxn ang="0">
                  <a:pos x="T0" y="T1"/>
                </a:cxn>
                <a:cxn ang="0">
                  <a:pos x="T2" y="T3"/>
                </a:cxn>
                <a:cxn ang="0">
                  <a:pos x="T4" y="T5"/>
                </a:cxn>
              </a:cxnLst>
              <a:rect l="0" t="0" r="r" b="b"/>
              <a:pathLst>
                <a:path w="43" h="31">
                  <a:moveTo>
                    <a:pt x="26" y="3"/>
                  </a:moveTo>
                  <a:cubicBezTo>
                    <a:pt x="35" y="0"/>
                    <a:pt x="43" y="17"/>
                    <a:pt x="40" y="23"/>
                  </a:cubicBezTo>
                  <a:cubicBezTo>
                    <a:pt x="20" y="31"/>
                    <a:pt x="0" y="15"/>
                    <a:pt x="26"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94" name="Freeform 130">
              <a:extLst>
                <a:ext uri="{FF2B5EF4-FFF2-40B4-BE49-F238E27FC236}">
                  <a16:creationId xmlns:a16="http://schemas.microsoft.com/office/drawing/2014/main" id="{719C39C7-4E0E-4693-A9C9-90BD5C82E60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448325" y="461471"/>
              <a:ext cx="157737" cy="81603"/>
            </a:xfrm>
            <a:custGeom>
              <a:avLst/>
              <a:gdLst>
                <a:gd name="T0" fmla="*/ 31 w 48"/>
                <a:gd name="T1" fmla="*/ 0 h 27"/>
                <a:gd name="T2" fmla="*/ 18 w 48"/>
                <a:gd name="T3" fmla="*/ 24 h 27"/>
                <a:gd name="T4" fmla="*/ 31 w 48"/>
                <a:gd name="T5" fmla="*/ 0 h 27"/>
              </a:gdLst>
              <a:ahLst/>
              <a:cxnLst>
                <a:cxn ang="0">
                  <a:pos x="T0" y="T1"/>
                </a:cxn>
                <a:cxn ang="0">
                  <a:pos x="T2" y="T3"/>
                </a:cxn>
                <a:cxn ang="0">
                  <a:pos x="T4" y="T5"/>
                </a:cxn>
              </a:cxnLst>
              <a:rect l="0" t="0" r="r" b="b"/>
              <a:pathLst>
                <a:path w="48" h="27">
                  <a:moveTo>
                    <a:pt x="31" y="0"/>
                  </a:moveTo>
                  <a:cubicBezTo>
                    <a:pt x="48" y="10"/>
                    <a:pt x="32" y="27"/>
                    <a:pt x="18" y="24"/>
                  </a:cubicBezTo>
                  <a:cubicBezTo>
                    <a:pt x="0" y="14"/>
                    <a:pt x="18" y="0"/>
                    <a:pt x="3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95" name="Freeform 135">
              <a:extLst>
                <a:ext uri="{FF2B5EF4-FFF2-40B4-BE49-F238E27FC236}">
                  <a16:creationId xmlns:a16="http://schemas.microsoft.com/office/drawing/2014/main" id="{73F04989-E7CE-4345-914E-485DC1EFF24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439598" y="698821"/>
              <a:ext cx="128495" cy="84051"/>
            </a:xfrm>
            <a:custGeom>
              <a:avLst/>
              <a:gdLst>
                <a:gd name="T0" fmla="*/ 21 w 39"/>
                <a:gd name="T1" fmla="*/ 0 h 28"/>
                <a:gd name="T2" fmla="*/ 6 w 39"/>
                <a:gd name="T3" fmla="*/ 20 h 28"/>
                <a:gd name="T4" fmla="*/ 21 w 39"/>
                <a:gd name="T5" fmla="*/ 0 h 28"/>
              </a:gdLst>
              <a:ahLst/>
              <a:cxnLst>
                <a:cxn ang="0">
                  <a:pos x="T0" y="T1"/>
                </a:cxn>
                <a:cxn ang="0">
                  <a:pos x="T2" y="T3"/>
                </a:cxn>
                <a:cxn ang="0">
                  <a:pos x="T4" y="T5"/>
                </a:cxn>
              </a:cxnLst>
              <a:rect l="0" t="0" r="r" b="b"/>
              <a:pathLst>
                <a:path w="39" h="28">
                  <a:moveTo>
                    <a:pt x="21" y="0"/>
                  </a:moveTo>
                  <a:cubicBezTo>
                    <a:pt x="39" y="12"/>
                    <a:pt x="22" y="28"/>
                    <a:pt x="6" y="20"/>
                  </a:cubicBezTo>
                  <a:cubicBezTo>
                    <a:pt x="0" y="7"/>
                    <a:pt x="7" y="0"/>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96" name="Freeform 8">
              <a:extLst>
                <a:ext uri="{FF2B5EF4-FFF2-40B4-BE49-F238E27FC236}">
                  <a16:creationId xmlns:a16="http://schemas.microsoft.com/office/drawing/2014/main" id="{73914653-6F3A-4492-92C5-D5B51F5B4C8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228972" y="-6505"/>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97" name="Freeform 8">
              <a:extLst>
                <a:ext uri="{FF2B5EF4-FFF2-40B4-BE49-F238E27FC236}">
                  <a16:creationId xmlns:a16="http://schemas.microsoft.com/office/drawing/2014/main" id="{A9FC54A4-336E-4076-9203-AA2D68215F9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729149" y="55697"/>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98" name="Freeform 106">
              <a:extLst>
                <a:ext uri="{FF2B5EF4-FFF2-40B4-BE49-F238E27FC236}">
                  <a16:creationId xmlns:a16="http://schemas.microsoft.com/office/drawing/2014/main" id="{7BE7DE9E-E667-496B-8996-13CF79B193F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477466" y="28212"/>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99" name="Freeform 10">
              <a:extLst>
                <a:ext uri="{FF2B5EF4-FFF2-40B4-BE49-F238E27FC236}">
                  <a16:creationId xmlns:a16="http://schemas.microsoft.com/office/drawing/2014/main" id="{1771F469-0310-43EB-85A0-D9BFF0D96AD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196038" y="83988"/>
              <a:ext cx="138242" cy="88130"/>
            </a:xfrm>
            <a:custGeom>
              <a:avLst/>
              <a:gdLst>
                <a:gd name="T0" fmla="*/ 22 w 42"/>
                <a:gd name="T1" fmla="*/ 0 h 29"/>
                <a:gd name="T2" fmla="*/ 14 w 42"/>
                <a:gd name="T3" fmla="*/ 25 h 29"/>
                <a:gd name="T4" fmla="*/ 22 w 42"/>
                <a:gd name="T5" fmla="*/ 0 h 29"/>
              </a:gdLst>
              <a:ahLst/>
              <a:cxnLst>
                <a:cxn ang="0">
                  <a:pos x="T0" y="T1"/>
                </a:cxn>
                <a:cxn ang="0">
                  <a:pos x="T2" y="T3"/>
                </a:cxn>
                <a:cxn ang="0">
                  <a:pos x="T4" y="T5"/>
                </a:cxn>
              </a:cxnLst>
              <a:rect l="0" t="0" r="r" b="b"/>
              <a:pathLst>
                <a:path w="42" h="29">
                  <a:moveTo>
                    <a:pt x="22" y="0"/>
                  </a:moveTo>
                  <a:cubicBezTo>
                    <a:pt x="42" y="7"/>
                    <a:pt x="28" y="29"/>
                    <a:pt x="14" y="25"/>
                  </a:cubicBezTo>
                  <a:cubicBezTo>
                    <a:pt x="0" y="18"/>
                    <a:pt x="8" y="1"/>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00" name="Freeform 15">
              <a:extLst>
                <a:ext uri="{FF2B5EF4-FFF2-40B4-BE49-F238E27FC236}">
                  <a16:creationId xmlns:a16="http://schemas.microsoft.com/office/drawing/2014/main" id="{E1BA5C1F-DCD5-4D95-9884-0A083469918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199968" y="598185"/>
              <a:ext cx="121406" cy="72626"/>
            </a:xfrm>
            <a:custGeom>
              <a:avLst/>
              <a:gdLst>
                <a:gd name="T0" fmla="*/ 16 w 37"/>
                <a:gd name="T1" fmla="*/ 0 h 24"/>
                <a:gd name="T2" fmla="*/ 11 w 37"/>
                <a:gd name="T3" fmla="*/ 24 h 24"/>
                <a:gd name="T4" fmla="*/ 16 w 37"/>
                <a:gd name="T5" fmla="*/ 0 h 24"/>
              </a:gdLst>
              <a:ahLst/>
              <a:cxnLst>
                <a:cxn ang="0">
                  <a:pos x="T0" y="T1"/>
                </a:cxn>
                <a:cxn ang="0">
                  <a:pos x="T2" y="T3"/>
                </a:cxn>
                <a:cxn ang="0">
                  <a:pos x="T4" y="T5"/>
                </a:cxn>
              </a:cxnLst>
              <a:rect l="0" t="0" r="r" b="b"/>
              <a:pathLst>
                <a:path w="37" h="24">
                  <a:moveTo>
                    <a:pt x="16" y="0"/>
                  </a:moveTo>
                  <a:cubicBezTo>
                    <a:pt x="37" y="6"/>
                    <a:pt x="30" y="20"/>
                    <a:pt x="11" y="24"/>
                  </a:cubicBezTo>
                  <a:cubicBezTo>
                    <a:pt x="0" y="17"/>
                    <a:pt x="5" y="3"/>
                    <a:pt x="1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01" name="Freeform 18">
              <a:extLst>
                <a:ext uri="{FF2B5EF4-FFF2-40B4-BE49-F238E27FC236}">
                  <a16:creationId xmlns:a16="http://schemas.microsoft.com/office/drawing/2014/main" id="{E4992CBB-3FD8-418A-B568-B47907CCC00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203382" y="341442"/>
              <a:ext cx="138242" cy="78339"/>
            </a:xfrm>
            <a:custGeom>
              <a:avLst/>
              <a:gdLst>
                <a:gd name="T0" fmla="*/ 6 w 42"/>
                <a:gd name="T1" fmla="*/ 6 h 26"/>
                <a:gd name="T2" fmla="*/ 21 w 42"/>
                <a:gd name="T3" fmla="*/ 26 h 26"/>
                <a:gd name="T4" fmla="*/ 6 w 42"/>
                <a:gd name="T5" fmla="*/ 6 h 26"/>
              </a:gdLst>
              <a:ahLst/>
              <a:cxnLst>
                <a:cxn ang="0">
                  <a:pos x="T0" y="T1"/>
                </a:cxn>
                <a:cxn ang="0">
                  <a:pos x="T2" y="T3"/>
                </a:cxn>
                <a:cxn ang="0">
                  <a:pos x="T4" y="T5"/>
                </a:cxn>
              </a:cxnLst>
              <a:rect l="0" t="0" r="r" b="b"/>
              <a:pathLst>
                <a:path w="42" h="26">
                  <a:moveTo>
                    <a:pt x="6" y="6"/>
                  </a:moveTo>
                  <a:cubicBezTo>
                    <a:pt x="25" y="0"/>
                    <a:pt x="42" y="17"/>
                    <a:pt x="21" y="26"/>
                  </a:cubicBezTo>
                  <a:cubicBezTo>
                    <a:pt x="9" y="26"/>
                    <a:pt x="0" y="16"/>
                    <a:pt x="6" y="6"/>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02" name="Freeform 52">
              <a:extLst>
                <a:ext uri="{FF2B5EF4-FFF2-40B4-BE49-F238E27FC236}">
                  <a16:creationId xmlns:a16="http://schemas.microsoft.com/office/drawing/2014/main" id="{1B87DF6E-8D8C-4FE7-A8CF-4408ABD0471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885089" y="382346"/>
              <a:ext cx="118747" cy="81603"/>
            </a:xfrm>
            <a:custGeom>
              <a:avLst/>
              <a:gdLst>
                <a:gd name="T0" fmla="*/ 21 w 36"/>
                <a:gd name="T1" fmla="*/ 0 h 27"/>
                <a:gd name="T2" fmla="*/ 22 w 36"/>
                <a:gd name="T3" fmla="*/ 27 h 27"/>
                <a:gd name="T4" fmla="*/ 21 w 36"/>
                <a:gd name="T5" fmla="*/ 0 h 27"/>
              </a:gdLst>
              <a:ahLst/>
              <a:cxnLst>
                <a:cxn ang="0">
                  <a:pos x="T0" y="T1"/>
                </a:cxn>
                <a:cxn ang="0">
                  <a:pos x="T2" y="T3"/>
                </a:cxn>
                <a:cxn ang="0">
                  <a:pos x="T4" y="T5"/>
                </a:cxn>
              </a:cxnLst>
              <a:rect l="0" t="0" r="r" b="b"/>
              <a:pathLst>
                <a:path w="36" h="27">
                  <a:moveTo>
                    <a:pt x="21" y="0"/>
                  </a:moveTo>
                  <a:cubicBezTo>
                    <a:pt x="33" y="3"/>
                    <a:pt x="36" y="23"/>
                    <a:pt x="22" y="27"/>
                  </a:cubicBezTo>
                  <a:cubicBezTo>
                    <a:pt x="3" y="25"/>
                    <a:pt x="0" y="1"/>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03" name="Freeform 54">
              <a:extLst>
                <a:ext uri="{FF2B5EF4-FFF2-40B4-BE49-F238E27FC236}">
                  <a16:creationId xmlns:a16="http://schemas.microsoft.com/office/drawing/2014/main" id="{CDAABDF1-DB94-46F6-8825-97360C3BF3B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862017" y="545974"/>
              <a:ext cx="134697" cy="105266"/>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04" name="Freeform 59">
              <a:extLst>
                <a:ext uri="{FF2B5EF4-FFF2-40B4-BE49-F238E27FC236}">
                  <a16:creationId xmlns:a16="http://schemas.microsoft.com/office/drawing/2014/main" id="{E36FD073-63B2-4137-82CB-2B3D754DFAD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841629" y="187249"/>
              <a:ext cx="124063" cy="78339"/>
            </a:xfrm>
            <a:custGeom>
              <a:avLst/>
              <a:gdLst>
                <a:gd name="T0" fmla="*/ 22 w 38"/>
                <a:gd name="T1" fmla="*/ 0 h 26"/>
                <a:gd name="T2" fmla="*/ 18 w 38"/>
                <a:gd name="T3" fmla="*/ 26 h 26"/>
                <a:gd name="T4" fmla="*/ 22 w 38"/>
                <a:gd name="T5" fmla="*/ 0 h 26"/>
              </a:gdLst>
              <a:ahLst/>
              <a:cxnLst>
                <a:cxn ang="0">
                  <a:pos x="T0" y="T1"/>
                </a:cxn>
                <a:cxn ang="0">
                  <a:pos x="T2" y="T3"/>
                </a:cxn>
                <a:cxn ang="0">
                  <a:pos x="T4" y="T5"/>
                </a:cxn>
              </a:cxnLst>
              <a:rect l="0" t="0" r="r" b="b"/>
              <a:pathLst>
                <a:path w="38" h="26">
                  <a:moveTo>
                    <a:pt x="22" y="0"/>
                  </a:moveTo>
                  <a:cubicBezTo>
                    <a:pt x="38" y="3"/>
                    <a:pt x="33" y="25"/>
                    <a:pt x="18" y="26"/>
                  </a:cubicBezTo>
                  <a:cubicBezTo>
                    <a:pt x="0" y="20"/>
                    <a:pt x="6" y="3"/>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05" name="Freeform 78">
              <a:extLst>
                <a:ext uri="{FF2B5EF4-FFF2-40B4-BE49-F238E27FC236}">
                  <a16:creationId xmlns:a16="http://schemas.microsoft.com/office/drawing/2014/main" id="{C4ACAB12-D209-499A-A732-0D8F88941A5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622395" y="652789"/>
              <a:ext cx="147990" cy="75075"/>
            </a:xfrm>
            <a:custGeom>
              <a:avLst/>
              <a:gdLst>
                <a:gd name="T0" fmla="*/ 22 w 45"/>
                <a:gd name="T1" fmla="*/ 0 h 25"/>
                <a:gd name="T2" fmla="*/ 28 w 45"/>
                <a:gd name="T3" fmla="*/ 25 h 25"/>
                <a:gd name="T4" fmla="*/ 22 w 45"/>
                <a:gd name="T5" fmla="*/ 0 h 25"/>
              </a:gdLst>
              <a:ahLst/>
              <a:cxnLst>
                <a:cxn ang="0">
                  <a:pos x="T0" y="T1"/>
                </a:cxn>
                <a:cxn ang="0">
                  <a:pos x="T2" y="T3"/>
                </a:cxn>
                <a:cxn ang="0">
                  <a:pos x="T4" y="T5"/>
                </a:cxn>
              </a:cxnLst>
              <a:rect l="0" t="0" r="r" b="b"/>
              <a:pathLst>
                <a:path w="45" h="25">
                  <a:moveTo>
                    <a:pt x="22" y="0"/>
                  </a:moveTo>
                  <a:cubicBezTo>
                    <a:pt x="32" y="1"/>
                    <a:pt x="45" y="21"/>
                    <a:pt x="28" y="25"/>
                  </a:cubicBezTo>
                  <a:cubicBezTo>
                    <a:pt x="9" y="23"/>
                    <a:pt x="0" y="9"/>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06" name="Freeform 84">
              <a:extLst>
                <a:ext uri="{FF2B5EF4-FFF2-40B4-BE49-F238E27FC236}">
                  <a16:creationId xmlns:a16="http://schemas.microsoft.com/office/drawing/2014/main" id="{645005B8-197A-4046-94EF-17115FFA8D6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603885" y="448203"/>
              <a:ext cx="131153" cy="88130"/>
            </a:xfrm>
            <a:custGeom>
              <a:avLst/>
              <a:gdLst>
                <a:gd name="T0" fmla="*/ 18 w 40"/>
                <a:gd name="T1" fmla="*/ 1 h 29"/>
                <a:gd name="T2" fmla="*/ 6 w 40"/>
                <a:gd name="T3" fmla="*/ 20 h 29"/>
                <a:gd name="T4" fmla="*/ 18 w 40"/>
                <a:gd name="T5" fmla="*/ 1 h 29"/>
              </a:gdLst>
              <a:ahLst/>
              <a:cxnLst>
                <a:cxn ang="0">
                  <a:pos x="T0" y="T1"/>
                </a:cxn>
                <a:cxn ang="0">
                  <a:pos x="T2" y="T3"/>
                </a:cxn>
                <a:cxn ang="0">
                  <a:pos x="T4" y="T5"/>
                </a:cxn>
              </a:cxnLst>
              <a:rect l="0" t="0" r="r" b="b"/>
              <a:pathLst>
                <a:path w="40" h="29">
                  <a:moveTo>
                    <a:pt x="18" y="1"/>
                  </a:moveTo>
                  <a:cubicBezTo>
                    <a:pt x="40" y="6"/>
                    <a:pt x="25" y="29"/>
                    <a:pt x="6" y="20"/>
                  </a:cubicBezTo>
                  <a:cubicBezTo>
                    <a:pt x="0" y="10"/>
                    <a:pt x="5" y="0"/>
                    <a:pt x="18"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07" name="Freeform 86">
              <a:extLst>
                <a:ext uri="{FF2B5EF4-FFF2-40B4-BE49-F238E27FC236}">
                  <a16:creationId xmlns:a16="http://schemas.microsoft.com/office/drawing/2014/main" id="{A9BA9B36-D9CE-409A-80D2-A44A673247A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555553" y="224568"/>
              <a:ext cx="131153" cy="112612"/>
            </a:xfrm>
            <a:custGeom>
              <a:avLst/>
              <a:gdLst>
                <a:gd name="T0" fmla="*/ 22 w 40"/>
                <a:gd name="T1" fmla="*/ 1 h 37"/>
                <a:gd name="T2" fmla="*/ 15 w 40"/>
                <a:gd name="T3" fmla="*/ 23 h 37"/>
                <a:gd name="T4" fmla="*/ 22 w 40"/>
                <a:gd name="T5" fmla="*/ 1 h 37"/>
              </a:gdLst>
              <a:ahLst/>
              <a:cxnLst>
                <a:cxn ang="0">
                  <a:pos x="T0" y="T1"/>
                </a:cxn>
                <a:cxn ang="0">
                  <a:pos x="T2" y="T3"/>
                </a:cxn>
                <a:cxn ang="0">
                  <a:pos x="T4" y="T5"/>
                </a:cxn>
              </a:cxnLst>
              <a:rect l="0" t="0" r="r" b="b"/>
              <a:pathLst>
                <a:path w="40" h="37">
                  <a:moveTo>
                    <a:pt x="22" y="1"/>
                  </a:moveTo>
                  <a:cubicBezTo>
                    <a:pt x="40" y="3"/>
                    <a:pt x="33" y="37"/>
                    <a:pt x="15" y="23"/>
                  </a:cubicBezTo>
                  <a:cubicBezTo>
                    <a:pt x="0" y="20"/>
                    <a:pt x="7" y="0"/>
                    <a:pt x="22"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08" name="Freeform 106">
              <a:extLst>
                <a:ext uri="{FF2B5EF4-FFF2-40B4-BE49-F238E27FC236}">
                  <a16:creationId xmlns:a16="http://schemas.microsoft.com/office/drawing/2014/main" id="{C017D4DA-C769-4177-9064-AE44C2741E2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349553" y="520812"/>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09" name="Freeform 110">
              <a:extLst>
                <a:ext uri="{FF2B5EF4-FFF2-40B4-BE49-F238E27FC236}">
                  <a16:creationId xmlns:a16="http://schemas.microsoft.com/office/drawing/2014/main" id="{68CB10AF-3534-40F8-A060-A4553445C76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327277" y="272977"/>
              <a:ext cx="127608" cy="114243"/>
            </a:xfrm>
            <a:custGeom>
              <a:avLst/>
              <a:gdLst>
                <a:gd name="T0" fmla="*/ 21 w 39"/>
                <a:gd name="T1" fmla="*/ 1 h 38"/>
                <a:gd name="T2" fmla="*/ 39 w 39"/>
                <a:gd name="T3" fmla="*/ 18 h 38"/>
                <a:gd name="T4" fmla="*/ 21 w 39"/>
                <a:gd name="T5" fmla="*/ 1 h 38"/>
              </a:gdLst>
              <a:ahLst/>
              <a:cxnLst>
                <a:cxn ang="0">
                  <a:pos x="T0" y="T1"/>
                </a:cxn>
                <a:cxn ang="0">
                  <a:pos x="T2" y="T3"/>
                </a:cxn>
                <a:cxn ang="0">
                  <a:pos x="T4" y="T5"/>
                </a:cxn>
              </a:cxnLst>
              <a:rect l="0" t="0" r="r" b="b"/>
              <a:pathLst>
                <a:path w="39" h="38">
                  <a:moveTo>
                    <a:pt x="21" y="1"/>
                  </a:moveTo>
                  <a:cubicBezTo>
                    <a:pt x="35" y="0"/>
                    <a:pt x="38" y="8"/>
                    <a:pt x="39" y="18"/>
                  </a:cubicBezTo>
                  <a:cubicBezTo>
                    <a:pt x="25" y="38"/>
                    <a:pt x="0" y="13"/>
                    <a:pt x="2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10" name="Freeform 123">
              <a:extLst>
                <a:ext uri="{FF2B5EF4-FFF2-40B4-BE49-F238E27FC236}">
                  <a16:creationId xmlns:a16="http://schemas.microsoft.com/office/drawing/2014/main" id="{03FFDE36-0C19-4CC1-BDD1-27A048FE921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097726" y="195703"/>
              <a:ext cx="140901" cy="93843"/>
            </a:xfrm>
            <a:custGeom>
              <a:avLst/>
              <a:gdLst>
                <a:gd name="T0" fmla="*/ 26 w 43"/>
                <a:gd name="T1" fmla="*/ 3 h 31"/>
                <a:gd name="T2" fmla="*/ 40 w 43"/>
                <a:gd name="T3" fmla="*/ 23 h 31"/>
                <a:gd name="T4" fmla="*/ 26 w 43"/>
                <a:gd name="T5" fmla="*/ 3 h 31"/>
              </a:gdLst>
              <a:ahLst/>
              <a:cxnLst>
                <a:cxn ang="0">
                  <a:pos x="T0" y="T1"/>
                </a:cxn>
                <a:cxn ang="0">
                  <a:pos x="T2" y="T3"/>
                </a:cxn>
                <a:cxn ang="0">
                  <a:pos x="T4" y="T5"/>
                </a:cxn>
              </a:cxnLst>
              <a:rect l="0" t="0" r="r" b="b"/>
              <a:pathLst>
                <a:path w="43" h="31">
                  <a:moveTo>
                    <a:pt x="26" y="3"/>
                  </a:moveTo>
                  <a:cubicBezTo>
                    <a:pt x="35" y="0"/>
                    <a:pt x="43" y="17"/>
                    <a:pt x="40" y="23"/>
                  </a:cubicBezTo>
                  <a:cubicBezTo>
                    <a:pt x="20" y="31"/>
                    <a:pt x="0" y="15"/>
                    <a:pt x="26"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11" name="Freeform 130">
              <a:extLst>
                <a:ext uri="{FF2B5EF4-FFF2-40B4-BE49-F238E27FC236}">
                  <a16:creationId xmlns:a16="http://schemas.microsoft.com/office/drawing/2014/main" id="{72303E7A-1C17-48A7-93CA-7C7AFD7F23F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082210" y="434629"/>
              <a:ext cx="157737" cy="81603"/>
            </a:xfrm>
            <a:custGeom>
              <a:avLst/>
              <a:gdLst>
                <a:gd name="T0" fmla="*/ 31 w 48"/>
                <a:gd name="T1" fmla="*/ 0 h 27"/>
                <a:gd name="T2" fmla="*/ 18 w 48"/>
                <a:gd name="T3" fmla="*/ 24 h 27"/>
                <a:gd name="T4" fmla="*/ 31 w 48"/>
                <a:gd name="T5" fmla="*/ 0 h 27"/>
              </a:gdLst>
              <a:ahLst/>
              <a:cxnLst>
                <a:cxn ang="0">
                  <a:pos x="T0" y="T1"/>
                </a:cxn>
                <a:cxn ang="0">
                  <a:pos x="T2" y="T3"/>
                </a:cxn>
                <a:cxn ang="0">
                  <a:pos x="T4" y="T5"/>
                </a:cxn>
              </a:cxnLst>
              <a:rect l="0" t="0" r="r" b="b"/>
              <a:pathLst>
                <a:path w="48" h="27">
                  <a:moveTo>
                    <a:pt x="31" y="0"/>
                  </a:moveTo>
                  <a:cubicBezTo>
                    <a:pt x="48" y="10"/>
                    <a:pt x="32" y="27"/>
                    <a:pt x="18" y="24"/>
                  </a:cubicBezTo>
                  <a:cubicBezTo>
                    <a:pt x="0" y="14"/>
                    <a:pt x="18" y="0"/>
                    <a:pt x="3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12" name="Freeform 135">
              <a:extLst>
                <a:ext uri="{FF2B5EF4-FFF2-40B4-BE49-F238E27FC236}">
                  <a16:creationId xmlns:a16="http://schemas.microsoft.com/office/drawing/2014/main" id="{D067651F-28D9-48CB-A77C-A15EC7E4EB1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083018" y="702146"/>
              <a:ext cx="128495" cy="84051"/>
            </a:xfrm>
            <a:custGeom>
              <a:avLst/>
              <a:gdLst>
                <a:gd name="T0" fmla="*/ 21 w 39"/>
                <a:gd name="T1" fmla="*/ 0 h 28"/>
                <a:gd name="T2" fmla="*/ 6 w 39"/>
                <a:gd name="T3" fmla="*/ 20 h 28"/>
                <a:gd name="T4" fmla="*/ 21 w 39"/>
                <a:gd name="T5" fmla="*/ 0 h 28"/>
              </a:gdLst>
              <a:ahLst/>
              <a:cxnLst>
                <a:cxn ang="0">
                  <a:pos x="T0" y="T1"/>
                </a:cxn>
                <a:cxn ang="0">
                  <a:pos x="T2" y="T3"/>
                </a:cxn>
                <a:cxn ang="0">
                  <a:pos x="T4" y="T5"/>
                </a:cxn>
              </a:cxnLst>
              <a:rect l="0" t="0" r="r" b="b"/>
              <a:pathLst>
                <a:path w="39" h="28">
                  <a:moveTo>
                    <a:pt x="21" y="0"/>
                  </a:moveTo>
                  <a:cubicBezTo>
                    <a:pt x="39" y="12"/>
                    <a:pt x="22" y="28"/>
                    <a:pt x="6" y="20"/>
                  </a:cubicBezTo>
                  <a:cubicBezTo>
                    <a:pt x="0" y="7"/>
                    <a:pt x="7" y="0"/>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13" name="Freeform 8">
              <a:extLst>
                <a:ext uri="{FF2B5EF4-FFF2-40B4-BE49-F238E27FC236}">
                  <a16:creationId xmlns:a16="http://schemas.microsoft.com/office/drawing/2014/main" id="{1D291151-E63E-499B-8FA8-89BA93D9FF6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862857" y="-33347"/>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14" name="Freeform 8">
              <a:extLst>
                <a:ext uri="{FF2B5EF4-FFF2-40B4-BE49-F238E27FC236}">
                  <a16:creationId xmlns:a16="http://schemas.microsoft.com/office/drawing/2014/main" id="{89CB8859-CCFB-4D06-AECC-0029CA61948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363034" y="28855"/>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15" name="Freeform 106">
              <a:extLst>
                <a:ext uri="{FF2B5EF4-FFF2-40B4-BE49-F238E27FC236}">
                  <a16:creationId xmlns:a16="http://schemas.microsoft.com/office/drawing/2014/main" id="{2075F976-9885-4165-BC9C-DBA16FD38AA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073357" y="-3997"/>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16" name="Freeform 10">
              <a:extLst>
                <a:ext uri="{FF2B5EF4-FFF2-40B4-BE49-F238E27FC236}">
                  <a16:creationId xmlns:a16="http://schemas.microsoft.com/office/drawing/2014/main" id="{760609C2-3DE5-4EDD-B7BF-A320FC1F230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7864761" y="124645"/>
              <a:ext cx="138242" cy="88130"/>
            </a:xfrm>
            <a:custGeom>
              <a:avLst/>
              <a:gdLst>
                <a:gd name="T0" fmla="*/ 22 w 42"/>
                <a:gd name="T1" fmla="*/ 0 h 29"/>
                <a:gd name="T2" fmla="*/ 14 w 42"/>
                <a:gd name="T3" fmla="*/ 25 h 29"/>
                <a:gd name="T4" fmla="*/ 22 w 42"/>
                <a:gd name="T5" fmla="*/ 0 h 29"/>
              </a:gdLst>
              <a:ahLst/>
              <a:cxnLst>
                <a:cxn ang="0">
                  <a:pos x="T0" y="T1"/>
                </a:cxn>
                <a:cxn ang="0">
                  <a:pos x="T2" y="T3"/>
                </a:cxn>
                <a:cxn ang="0">
                  <a:pos x="T4" y="T5"/>
                </a:cxn>
              </a:cxnLst>
              <a:rect l="0" t="0" r="r" b="b"/>
              <a:pathLst>
                <a:path w="42" h="29">
                  <a:moveTo>
                    <a:pt x="22" y="0"/>
                  </a:moveTo>
                  <a:cubicBezTo>
                    <a:pt x="42" y="7"/>
                    <a:pt x="28" y="29"/>
                    <a:pt x="14" y="25"/>
                  </a:cubicBezTo>
                  <a:cubicBezTo>
                    <a:pt x="0" y="18"/>
                    <a:pt x="8" y="1"/>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17" name="Freeform 15">
              <a:extLst>
                <a:ext uri="{FF2B5EF4-FFF2-40B4-BE49-F238E27FC236}">
                  <a16:creationId xmlns:a16="http://schemas.microsoft.com/office/drawing/2014/main" id="{51823375-A051-4BC7-825B-0F665604372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7868691" y="638842"/>
              <a:ext cx="121406" cy="72626"/>
            </a:xfrm>
            <a:custGeom>
              <a:avLst/>
              <a:gdLst>
                <a:gd name="T0" fmla="*/ 16 w 37"/>
                <a:gd name="T1" fmla="*/ 0 h 24"/>
                <a:gd name="T2" fmla="*/ 11 w 37"/>
                <a:gd name="T3" fmla="*/ 24 h 24"/>
                <a:gd name="T4" fmla="*/ 16 w 37"/>
                <a:gd name="T5" fmla="*/ 0 h 24"/>
              </a:gdLst>
              <a:ahLst/>
              <a:cxnLst>
                <a:cxn ang="0">
                  <a:pos x="T0" y="T1"/>
                </a:cxn>
                <a:cxn ang="0">
                  <a:pos x="T2" y="T3"/>
                </a:cxn>
                <a:cxn ang="0">
                  <a:pos x="T4" y="T5"/>
                </a:cxn>
              </a:cxnLst>
              <a:rect l="0" t="0" r="r" b="b"/>
              <a:pathLst>
                <a:path w="37" h="24">
                  <a:moveTo>
                    <a:pt x="16" y="0"/>
                  </a:moveTo>
                  <a:cubicBezTo>
                    <a:pt x="37" y="6"/>
                    <a:pt x="30" y="20"/>
                    <a:pt x="11" y="24"/>
                  </a:cubicBezTo>
                  <a:cubicBezTo>
                    <a:pt x="0" y="17"/>
                    <a:pt x="5" y="3"/>
                    <a:pt x="1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18" name="Freeform 18">
              <a:extLst>
                <a:ext uri="{FF2B5EF4-FFF2-40B4-BE49-F238E27FC236}">
                  <a16:creationId xmlns:a16="http://schemas.microsoft.com/office/drawing/2014/main" id="{CFB367EA-590F-47B3-8700-EAF9963CE79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7872105" y="382099"/>
              <a:ext cx="138242" cy="78339"/>
            </a:xfrm>
            <a:custGeom>
              <a:avLst/>
              <a:gdLst>
                <a:gd name="T0" fmla="*/ 6 w 42"/>
                <a:gd name="T1" fmla="*/ 6 h 26"/>
                <a:gd name="T2" fmla="*/ 21 w 42"/>
                <a:gd name="T3" fmla="*/ 26 h 26"/>
                <a:gd name="T4" fmla="*/ 6 w 42"/>
                <a:gd name="T5" fmla="*/ 6 h 26"/>
              </a:gdLst>
              <a:ahLst/>
              <a:cxnLst>
                <a:cxn ang="0">
                  <a:pos x="T0" y="T1"/>
                </a:cxn>
                <a:cxn ang="0">
                  <a:pos x="T2" y="T3"/>
                </a:cxn>
                <a:cxn ang="0">
                  <a:pos x="T4" y="T5"/>
                </a:cxn>
              </a:cxnLst>
              <a:rect l="0" t="0" r="r" b="b"/>
              <a:pathLst>
                <a:path w="42" h="26">
                  <a:moveTo>
                    <a:pt x="6" y="6"/>
                  </a:moveTo>
                  <a:cubicBezTo>
                    <a:pt x="25" y="0"/>
                    <a:pt x="42" y="17"/>
                    <a:pt x="21" y="26"/>
                  </a:cubicBezTo>
                  <a:cubicBezTo>
                    <a:pt x="9" y="26"/>
                    <a:pt x="0" y="16"/>
                    <a:pt x="6" y="6"/>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19" name="Freeform 52">
              <a:extLst>
                <a:ext uri="{FF2B5EF4-FFF2-40B4-BE49-F238E27FC236}">
                  <a16:creationId xmlns:a16="http://schemas.microsoft.com/office/drawing/2014/main" id="{DE400FD4-1037-42CF-84E1-8E60C7A6A99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7553812" y="423003"/>
              <a:ext cx="118747" cy="81603"/>
            </a:xfrm>
            <a:custGeom>
              <a:avLst/>
              <a:gdLst>
                <a:gd name="T0" fmla="*/ 21 w 36"/>
                <a:gd name="T1" fmla="*/ 0 h 27"/>
                <a:gd name="T2" fmla="*/ 22 w 36"/>
                <a:gd name="T3" fmla="*/ 27 h 27"/>
                <a:gd name="T4" fmla="*/ 21 w 36"/>
                <a:gd name="T5" fmla="*/ 0 h 27"/>
              </a:gdLst>
              <a:ahLst/>
              <a:cxnLst>
                <a:cxn ang="0">
                  <a:pos x="T0" y="T1"/>
                </a:cxn>
                <a:cxn ang="0">
                  <a:pos x="T2" y="T3"/>
                </a:cxn>
                <a:cxn ang="0">
                  <a:pos x="T4" y="T5"/>
                </a:cxn>
              </a:cxnLst>
              <a:rect l="0" t="0" r="r" b="b"/>
              <a:pathLst>
                <a:path w="36" h="27">
                  <a:moveTo>
                    <a:pt x="21" y="0"/>
                  </a:moveTo>
                  <a:cubicBezTo>
                    <a:pt x="33" y="3"/>
                    <a:pt x="36" y="23"/>
                    <a:pt x="22" y="27"/>
                  </a:cubicBezTo>
                  <a:cubicBezTo>
                    <a:pt x="3" y="25"/>
                    <a:pt x="0" y="1"/>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20" name="Freeform 54">
              <a:extLst>
                <a:ext uri="{FF2B5EF4-FFF2-40B4-BE49-F238E27FC236}">
                  <a16:creationId xmlns:a16="http://schemas.microsoft.com/office/drawing/2014/main" id="{1A8EC63B-9778-42C3-8E45-B6B6224C9D9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7530740" y="586631"/>
              <a:ext cx="134697" cy="105266"/>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21" name="Freeform 59">
              <a:extLst>
                <a:ext uri="{FF2B5EF4-FFF2-40B4-BE49-F238E27FC236}">
                  <a16:creationId xmlns:a16="http://schemas.microsoft.com/office/drawing/2014/main" id="{B1CC9D87-2F53-4AB3-8F05-4D628F2CD6D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7510352" y="227906"/>
              <a:ext cx="124063" cy="78339"/>
            </a:xfrm>
            <a:custGeom>
              <a:avLst/>
              <a:gdLst>
                <a:gd name="T0" fmla="*/ 22 w 38"/>
                <a:gd name="T1" fmla="*/ 0 h 26"/>
                <a:gd name="T2" fmla="*/ 18 w 38"/>
                <a:gd name="T3" fmla="*/ 26 h 26"/>
                <a:gd name="T4" fmla="*/ 22 w 38"/>
                <a:gd name="T5" fmla="*/ 0 h 26"/>
              </a:gdLst>
              <a:ahLst/>
              <a:cxnLst>
                <a:cxn ang="0">
                  <a:pos x="T0" y="T1"/>
                </a:cxn>
                <a:cxn ang="0">
                  <a:pos x="T2" y="T3"/>
                </a:cxn>
                <a:cxn ang="0">
                  <a:pos x="T4" y="T5"/>
                </a:cxn>
              </a:cxnLst>
              <a:rect l="0" t="0" r="r" b="b"/>
              <a:pathLst>
                <a:path w="38" h="26">
                  <a:moveTo>
                    <a:pt x="22" y="0"/>
                  </a:moveTo>
                  <a:cubicBezTo>
                    <a:pt x="38" y="3"/>
                    <a:pt x="33" y="25"/>
                    <a:pt x="18" y="26"/>
                  </a:cubicBezTo>
                  <a:cubicBezTo>
                    <a:pt x="0" y="20"/>
                    <a:pt x="6" y="3"/>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22" name="Freeform 78">
              <a:extLst>
                <a:ext uri="{FF2B5EF4-FFF2-40B4-BE49-F238E27FC236}">
                  <a16:creationId xmlns:a16="http://schemas.microsoft.com/office/drawing/2014/main" id="{648CF0D8-56FC-478C-8B69-D8E76492F3A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7282824" y="609511"/>
              <a:ext cx="147990" cy="75075"/>
            </a:xfrm>
            <a:custGeom>
              <a:avLst/>
              <a:gdLst>
                <a:gd name="T0" fmla="*/ 22 w 45"/>
                <a:gd name="T1" fmla="*/ 0 h 25"/>
                <a:gd name="T2" fmla="*/ 28 w 45"/>
                <a:gd name="T3" fmla="*/ 25 h 25"/>
                <a:gd name="T4" fmla="*/ 22 w 45"/>
                <a:gd name="T5" fmla="*/ 0 h 25"/>
              </a:gdLst>
              <a:ahLst/>
              <a:cxnLst>
                <a:cxn ang="0">
                  <a:pos x="T0" y="T1"/>
                </a:cxn>
                <a:cxn ang="0">
                  <a:pos x="T2" y="T3"/>
                </a:cxn>
                <a:cxn ang="0">
                  <a:pos x="T4" y="T5"/>
                </a:cxn>
              </a:cxnLst>
              <a:rect l="0" t="0" r="r" b="b"/>
              <a:pathLst>
                <a:path w="45" h="25">
                  <a:moveTo>
                    <a:pt x="22" y="0"/>
                  </a:moveTo>
                  <a:cubicBezTo>
                    <a:pt x="32" y="1"/>
                    <a:pt x="45" y="21"/>
                    <a:pt x="28" y="25"/>
                  </a:cubicBezTo>
                  <a:cubicBezTo>
                    <a:pt x="9" y="23"/>
                    <a:pt x="0" y="9"/>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23" name="Freeform 84">
              <a:extLst>
                <a:ext uri="{FF2B5EF4-FFF2-40B4-BE49-F238E27FC236}">
                  <a16:creationId xmlns:a16="http://schemas.microsoft.com/office/drawing/2014/main" id="{1E71CA55-130A-456D-A26A-D072544E128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7214853" y="393628"/>
              <a:ext cx="131153" cy="88130"/>
            </a:xfrm>
            <a:custGeom>
              <a:avLst/>
              <a:gdLst>
                <a:gd name="T0" fmla="*/ 18 w 40"/>
                <a:gd name="T1" fmla="*/ 1 h 29"/>
                <a:gd name="T2" fmla="*/ 6 w 40"/>
                <a:gd name="T3" fmla="*/ 20 h 29"/>
                <a:gd name="T4" fmla="*/ 18 w 40"/>
                <a:gd name="T5" fmla="*/ 1 h 29"/>
              </a:gdLst>
              <a:ahLst/>
              <a:cxnLst>
                <a:cxn ang="0">
                  <a:pos x="T0" y="T1"/>
                </a:cxn>
                <a:cxn ang="0">
                  <a:pos x="T2" y="T3"/>
                </a:cxn>
                <a:cxn ang="0">
                  <a:pos x="T4" y="T5"/>
                </a:cxn>
              </a:cxnLst>
              <a:rect l="0" t="0" r="r" b="b"/>
              <a:pathLst>
                <a:path w="40" h="29">
                  <a:moveTo>
                    <a:pt x="18" y="1"/>
                  </a:moveTo>
                  <a:cubicBezTo>
                    <a:pt x="40" y="6"/>
                    <a:pt x="25" y="29"/>
                    <a:pt x="6" y="20"/>
                  </a:cubicBezTo>
                  <a:cubicBezTo>
                    <a:pt x="0" y="10"/>
                    <a:pt x="5" y="0"/>
                    <a:pt x="18"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24" name="Freeform 86">
              <a:extLst>
                <a:ext uri="{FF2B5EF4-FFF2-40B4-BE49-F238E27FC236}">
                  <a16:creationId xmlns:a16="http://schemas.microsoft.com/office/drawing/2014/main" id="{FCA6EC8F-0157-4B9B-882A-82225E7E324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7282576" y="87808"/>
              <a:ext cx="131153" cy="112612"/>
            </a:xfrm>
            <a:custGeom>
              <a:avLst/>
              <a:gdLst>
                <a:gd name="T0" fmla="*/ 22 w 40"/>
                <a:gd name="T1" fmla="*/ 1 h 37"/>
                <a:gd name="T2" fmla="*/ 15 w 40"/>
                <a:gd name="T3" fmla="*/ 23 h 37"/>
                <a:gd name="T4" fmla="*/ 22 w 40"/>
                <a:gd name="T5" fmla="*/ 1 h 37"/>
              </a:gdLst>
              <a:ahLst/>
              <a:cxnLst>
                <a:cxn ang="0">
                  <a:pos x="T0" y="T1"/>
                </a:cxn>
                <a:cxn ang="0">
                  <a:pos x="T2" y="T3"/>
                </a:cxn>
                <a:cxn ang="0">
                  <a:pos x="T4" y="T5"/>
                </a:cxn>
              </a:cxnLst>
              <a:rect l="0" t="0" r="r" b="b"/>
              <a:pathLst>
                <a:path w="40" h="37">
                  <a:moveTo>
                    <a:pt x="22" y="1"/>
                  </a:moveTo>
                  <a:cubicBezTo>
                    <a:pt x="40" y="3"/>
                    <a:pt x="33" y="37"/>
                    <a:pt x="15" y="23"/>
                  </a:cubicBezTo>
                  <a:cubicBezTo>
                    <a:pt x="0" y="20"/>
                    <a:pt x="7" y="0"/>
                    <a:pt x="22"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25" name="Freeform 106">
              <a:extLst>
                <a:ext uri="{FF2B5EF4-FFF2-40B4-BE49-F238E27FC236}">
                  <a16:creationId xmlns:a16="http://schemas.microsoft.com/office/drawing/2014/main" id="{2AC8E27E-3B2B-4726-B298-F8D6E843F12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7018276" y="561469"/>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26" name="Freeform 110">
              <a:extLst>
                <a:ext uri="{FF2B5EF4-FFF2-40B4-BE49-F238E27FC236}">
                  <a16:creationId xmlns:a16="http://schemas.microsoft.com/office/drawing/2014/main" id="{97FA679C-2A10-445C-9C4E-7185405D7E2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996000" y="313634"/>
              <a:ext cx="127608" cy="114243"/>
            </a:xfrm>
            <a:custGeom>
              <a:avLst/>
              <a:gdLst>
                <a:gd name="T0" fmla="*/ 21 w 39"/>
                <a:gd name="T1" fmla="*/ 1 h 38"/>
                <a:gd name="T2" fmla="*/ 39 w 39"/>
                <a:gd name="T3" fmla="*/ 18 h 38"/>
                <a:gd name="T4" fmla="*/ 21 w 39"/>
                <a:gd name="T5" fmla="*/ 1 h 38"/>
              </a:gdLst>
              <a:ahLst/>
              <a:cxnLst>
                <a:cxn ang="0">
                  <a:pos x="T0" y="T1"/>
                </a:cxn>
                <a:cxn ang="0">
                  <a:pos x="T2" y="T3"/>
                </a:cxn>
                <a:cxn ang="0">
                  <a:pos x="T4" y="T5"/>
                </a:cxn>
              </a:cxnLst>
              <a:rect l="0" t="0" r="r" b="b"/>
              <a:pathLst>
                <a:path w="39" h="38">
                  <a:moveTo>
                    <a:pt x="21" y="1"/>
                  </a:moveTo>
                  <a:cubicBezTo>
                    <a:pt x="35" y="0"/>
                    <a:pt x="38" y="8"/>
                    <a:pt x="39" y="18"/>
                  </a:cubicBezTo>
                  <a:cubicBezTo>
                    <a:pt x="25" y="38"/>
                    <a:pt x="0" y="13"/>
                    <a:pt x="2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27" name="Freeform 123">
              <a:extLst>
                <a:ext uri="{FF2B5EF4-FFF2-40B4-BE49-F238E27FC236}">
                  <a16:creationId xmlns:a16="http://schemas.microsoft.com/office/drawing/2014/main" id="{508CE495-5226-4004-A03C-A1A6986C054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777712" y="203965"/>
              <a:ext cx="140901" cy="93843"/>
            </a:xfrm>
            <a:custGeom>
              <a:avLst/>
              <a:gdLst>
                <a:gd name="T0" fmla="*/ 26 w 43"/>
                <a:gd name="T1" fmla="*/ 3 h 31"/>
                <a:gd name="T2" fmla="*/ 40 w 43"/>
                <a:gd name="T3" fmla="*/ 23 h 31"/>
                <a:gd name="T4" fmla="*/ 26 w 43"/>
                <a:gd name="T5" fmla="*/ 3 h 31"/>
              </a:gdLst>
              <a:ahLst/>
              <a:cxnLst>
                <a:cxn ang="0">
                  <a:pos x="T0" y="T1"/>
                </a:cxn>
                <a:cxn ang="0">
                  <a:pos x="T2" y="T3"/>
                </a:cxn>
                <a:cxn ang="0">
                  <a:pos x="T4" y="T5"/>
                </a:cxn>
              </a:cxnLst>
              <a:rect l="0" t="0" r="r" b="b"/>
              <a:pathLst>
                <a:path w="43" h="31">
                  <a:moveTo>
                    <a:pt x="26" y="3"/>
                  </a:moveTo>
                  <a:cubicBezTo>
                    <a:pt x="35" y="0"/>
                    <a:pt x="43" y="17"/>
                    <a:pt x="40" y="23"/>
                  </a:cubicBezTo>
                  <a:cubicBezTo>
                    <a:pt x="20" y="31"/>
                    <a:pt x="0" y="15"/>
                    <a:pt x="26"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28" name="Freeform 130">
              <a:extLst>
                <a:ext uri="{FF2B5EF4-FFF2-40B4-BE49-F238E27FC236}">
                  <a16:creationId xmlns:a16="http://schemas.microsoft.com/office/drawing/2014/main" id="{7E048EA9-47E8-455A-AD7B-24D1474A2F0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750933" y="475286"/>
              <a:ext cx="157737" cy="81603"/>
            </a:xfrm>
            <a:custGeom>
              <a:avLst/>
              <a:gdLst>
                <a:gd name="T0" fmla="*/ 31 w 48"/>
                <a:gd name="T1" fmla="*/ 0 h 27"/>
                <a:gd name="T2" fmla="*/ 18 w 48"/>
                <a:gd name="T3" fmla="*/ 24 h 27"/>
                <a:gd name="T4" fmla="*/ 31 w 48"/>
                <a:gd name="T5" fmla="*/ 0 h 27"/>
              </a:gdLst>
              <a:ahLst/>
              <a:cxnLst>
                <a:cxn ang="0">
                  <a:pos x="T0" y="T1"/>
                </a:cxn>
                <a:cxn ang="0">
                  <a:pos x="T2" y="T3"/>
                </a:cxn>
                <a:cxn ang="0">
                  <a:pos x="T4" y="T5"/>
                </a:cxn>
              </a:cxnLst>
              <a:rect l="0" t="0" r="r" b="b"/>
              <a:pathLst>
                <a:path w="48" h="27">
                  <a:moveTo>
                    <a:pt x="31" y="0"/>
                  </a:moveTo>
                  <a:cubicBezTo>
                    <a:pt x="48" y="10"/>
                    <a:pt x="32" y="27"/>
                    <a:pt x="18" y="24"/>
                  </a:cubicBezTo>
                  <a:cubicBezTo>
                    <a:pt x="0" y="14"/>
                    <a:pt x="18" y="0"/>
                    <a:pt x="3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29" name="Freeform 8">
              <a:extLst>
                <a:ext uri="{FF2B5EF4-FFF2-40B4-BE49-F238E27FC236}">
                  <a16:creationId xmlns:a16="http://schemas.microsoft.com/office/drawing/2014/main" id="{C0D48D73-E5D7-4D42-98D4-960F12F1747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7531580" y="7310"/>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30" name="Freeform 8">
              <a:extLst>
                <a:ext uri="{FF2B5EF4-FFF2-40B4-BE49-F238E27FC236}">
                  <a16:creationId xmlns:a16="http://schemas.microsoft.com/office/drawing/2014/main" id="{96AC2D82-5C61-4A26-B2B5-B539F28B4DA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7031757" y="69512"/>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31" name="Freeform 106">
              <a:extLst>
                <a:ext uri="{FF2B5EF4-FFF2-40B4-BE49-F238E27FC236}">
                  <a16:creationId xmlns:a16="http://schemas.microsoft.com/office/drawing/2014/main" id="{FAC301C4-466F-464C-A194-6E6FDF04F77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811007" y="8706"/>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32" name="Freeform 78">
              <a:extLst>
                <a:ext uri="{FF2B5EF4-FFF2-40B4-BE49-F238E27FC236}">
                  <a16:creationId xmlns:a16="http://schemas.microsoft.com/office/drawing/2014/main" id="{B3D709AF-EABF-4CE4-9F48-4648CBA705A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51431" y="566910"/>
              <a:ext cx="147990" cy="75075"/>
            </a:xfrm>
            <a:custGeom>
              <a:avLst/>
              <a:gdLst>
                <a:gd name="T0" fmla="*/ 22 w 45"/>
                <a:gd name="T1" fmla="*/ 0 h 25"/>
                <a:gd name="T2" fmla="*/ 28 w 45"/>
                <a:gd name="T3" fmla="*/ 25 h 25"/>
                <a:gd name="T4" fmla="*/ 22 w 45"/>
                <a:gd name="T5" fmla="*/ 0 h 25"/>
              </a:gdLst>
              <a:ahLst/>
              <a:cxnLst>
                <a:cxn ang="0">
                  <a:pos x="T0" y="T1"/>
                </a:cxn>
                <a:cxn ang="0">
                  <a:pos x="T2" y="T3"/>
                </a:cxn>
                <a:cxn ang="0">
                  <a:pos x="T4" y="T5"/>
                </a:cxn>
              </a:cxnLst>
              <a:rect l="0" t="0" r="r" b="b"/>
              <a:pathLst>
                <a:path w="45" h="25">
                  <a:moveTo>
                    <a:pt x="22" y="0"/>
                  </a:moveTo>
                  <a:cubicBezTo>
                    <a:pt x="32" y="1"/>
                    <a:pt x="45" y="21"/>
                    <a:pt x="28" y="25"/>
                  </a:cubicBezTo>
                  <a:cubicBezTo>
                    <a:pt x="9" y="23"/>
                    <a:pt x="0" y="9"/>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33" name="Freeform 84">
              <a:extLst>
                <a:ext uri="{FF2B5EF4-FFF2-40B4-BE49-F238E27FC236}">
                  <a16:creationId xmlns:a16="http://schemas.microsoft.com/office/drawing/2014/main" id="{04E78BF2-AFDF-4D21-9C53-6DB3E2B5D4C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32921" y="362324"/>
              <a:ext cx="131153" cy="88130"/>
            </a:xfrm>
            <a:custGeom>
              <a:avLst/>
              <a:gdLst>
                <a:gd name="T0" fmla="*/ 18 w 40"/>
                <a:gd name="T1" fmla="*/ 1 h 29"/>
                <a:gd name="T2" fmla="*/ 6 w 40"/>
                <a:gd name="T3" fmla="*/ 20 h 29"/>
                <a:gd name="T4" fmla="*/ 18 w 40"/>
                <a:gd name="T5" fmla="*/ 1 h 29"/>
              </a:gdLst>
              <a:ahLst/>
              <a:cxnLst>
                <a:cxn ang="0">
                  <a:pos x="T0" y="T1"/>
                </a:cxn>
                <a:cxn ang="0">
                  <a:pos x="T2" y="T3"/>
                </a:cxn>
                <a:cxn ang="0">
                  <a:pos x="T4" y="T5"/>
                </a:cxn>
              </a:cxnLst>
              <a:rect l="0" t="0" r="r" b="b"/>
              <a:pathLst>
                <a:path w="40" h="29">
                  <a:moveTo>
                    <a:pt x="18" y="1"/>
                  </a:moveTo>
                  <a:cubicBezTo>
                    <a:pt x="40" y="6"/>
                    <a:pt x="25" y="29"/>
                    <a:pt x="6" y="20"/>
                  </a:cubicBezTo>
                  <a:cubicBezTo>
                    <a:pt x="0" y="10"/>
                    <a:pt x="5" y="0"/>
                    <a:pt x="18"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34" name="Freeform 86">
              <a:extLst>
                <a:ext uri="{FF2B5EF4-FFF2-40B4-BE49-F238E27FC236}">
                  <a16:creationId xmlns:a16="http://schemas.microsoft.com/office/drawing/2014/main" id="{6BA6D0CD-F8DC-4D2F-9D99-098F0F12538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42890" y="94007"/>
              <a:ext cx="131153" cy="112612"/>
            </a:xfrm>
            <a:custGeom>
              <a:avLst/>
              <a:gdLst>
                <a:gd name="T0" fmla="*/ 22 w 40"/>
                <a:gd name="T1" fmla="*/ 1 h 37"/>
                <a:gd name="T2" fmla="*/ 15 w 40"/>
                <a:gd name="T3" fmla="*/ 23 h 37"/>
                <a:gd name="T4" fmla="*/ 22 w 40"/>
                <a:gd name="T5" fmla="*/ 1 h 37"/>
              </a:gdLst>
              <a:ahLst/>
              <a:cxnLst>
                <a:cxn ang="0">
                  <a:pos x="T0" y="T1"/>
                </a:cxn>
                <a:cxn ang="0">
                  <a:pos x="T2" y="T3"/>
                </a:cxn>
                <a:cxn ang="0">
                  <a:pos x="T4" y="T5"/>
                </a:cxn>
              </a:cxnLst>
              <a:rect l="0" t="0" r="r" b="b"/>
              <a:pathLst>
                <a:path w="40" h="37">
                  <a:moveTo>
                    <a:pt x="22" y="1"/>
                  </a:moveTo>
                  <a:cubicBezTo>
                    <a:pt x="40" y="3"/>
                    <a:pt x="33" y="37"/>
                    <a:pt x="15" y="23"/>
                  </a:cubicBezTo>
                  <a:cubicBezTo>
                    <a:pt x="0" y="20"/>
                    <a:pt x="7" y="0"/>
                    <a:pt x="22"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35" name="Freeform 106">
              <a:extLst>
                <a:ext uri="{FF2B5EF4-FFF2-40B4-BE49-F238E27FC236}">
                  <a16:creationId xmlns:a16="http://schemas.microsoft.com/office/drawing/2014/main" id="{056AADDE-FBBA-497F-9A08-A7D5E3C713C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78589" y="512625"/>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36" name="Freeform 110">
              <a:extLst>
                <a:ext uri="{FF2B5EF4-FFF2-40B4-BE49-F238E27FC236}">
                  <a16:creationId xmlns:a16="http://schemas.microsoft.com/office/drawing/2014/main" id="{1F60A2E5-6C68-4EC0-A5C3-AD401385E6D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56313" y="264790"/>
              <a:ext cx="127608" cy="114243"/>
            </a:xfrm>
            <a:custGeom>
              <a:avLst/>
              <a:gdLst>
                <a:gd name="T0" fmla="*/ 21 w 39"/>
                <a:gd name="T1" fmla="*/ 1 h 38"/>
                <a:gd name="T2" fmla="*/ 39 w 39"/>
                <a:gd name="T3" fmla="*/ 18 h 38"/>
                <a:gd name="T4" fmla="*/ 21 w 39"/>
                <a:gd name="T5" fmla="*/ 1 h 38"/>
              </a:gdLst>
              <a:ahLst/>
              <a:cxnLst>
                <a:cxn ang="0">
                  <a:pos x="T0" y="T1"/>
                </a:cxn>
                <a:cxn ang="0">
                  <a:pos x="T2" y="T3"/>
                </a:cxn>
                <a:cxn ang="0">
                  <a:pos x="T4" y="T5"/>
                </a:cxn>
              </a:cxnLst>
              <a:rect l="0" t="0" r="r" b="b"/>
              <a:pathLst>
                <a:path w="39" h="38">
                  <a:moveTo>
                    <a:pt x="21" y="1"/>
                  </a:moveTo>
                  <a:cubicBezTo>
                    <a:pt x="35" y="0"/>
                    <a:pt x="38" y="8"/>
                    <a:pt x="39" y="18"/>
                  </a:cubicBezTo>
                  <a:cubicBezTo>
                    <a:pt x="25" y="38"/>
                    <a:pt x="0" y="13"/>
                    <a:pt x="2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37" name="Freeform 112">
              <a:extLst>
                <a:ext uri="{FF2B5EF4-FFF2-40B4-BE49-F238E27FC236}">
                  <a16:creationId xmlns:a16="http://schemas.microsoft.com/office/drawing/2014/main" id="{99E55911-E2C8-4B40-98FD-79A3B760C18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66607" y="691433"/>
              <a:ext cx="117860"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1" y="1"/>
                    <a:pt x="36" y="24"/>
                    <a:pt x="21" y="27"/>
                  </a:cubicBezTo>
                  <a:cubicBezTo>
                    <a:pt x="1" y="27"/>
                    <a:pt x="0" y="0"/>
                    <a:pt x="1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38" name="Freeform 123">
              <a:extLst>
                <a:ext uri="{FF2B5EF4-FFF2-40B4-BE49-F238E27FC236}">
                  <a16:creationId xmlns:a16="http://schemas.microsoft.com/office/drawing/2014/main" id="{12610BA4-0146-4CC0-BDB2-11A948F00F4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838025" y="196956"/>
              <a:ext cx="140901" cy="93843"/>
            </a:xfrm>
            <a:custGeom>
              <a:avLst/>
              <a:gdLst>
                <a:gd name="T0" fmla="*/ 26 w 43"/>
                <a:gd name="T1" fmla="*/ 3 h 31"/>
                <a:gd name="T2" fmla="*/ 40 w 43"/>
                <a:gd name="T3" fmla="*/ 23 h 31"/>
                <a:gd name="T4" fmla="*/ 26 w 43"/>
                <a:gd name="T5" fmla="*/ 3 h 31"/>
              </a:gdLst>
              <a:ahLst/>
              <a:cxnLst>
                <a:cxn ang="0">
                  <a:pos x="T0" y="T1"/>
                </a:cxn>
                <a:cxn ang="0">
                  <a:pos x="T2" y="T3"/>
                </a:cxn>
                <a:cxn ang="0">
                  <a:pos x="T4" y="T5"/>
                </a:cxn>
              </a:cxnLst>
              <a:rect l="0" t="0" r="r" b="b"/>
              <a:pathLst>
                <a:path w="43" h="31">
                  <a:moveTo>
                    <a:pt x="26" y="3"/>
                  </a:moveTo>
                  <a:cubicBezTo>
                    <a:pt x="35" y="0"/>
                    <a:pt x="43" y="17"/>
                    <a:pt x="40" y="23"/>
                  </a:cubicBezTo>
                  <a:cubicBezTo>
                    <a:pt x="20" y="31"/>
                    <a:pt x="0" y="15"/>
                    <a:pt x="26"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39" name="Freeform 130">
              <a:extLst>
                <a:ext uri="{FF2B5EF4-FFF2-40B4-BE49-F238E27FC236}">
                  <a16:creationId xmlns:a16="http://schemas.microsoft.com/office/drawing/2014/main" id="{76946214-CF5D-4B57-8E22-854F5D5FAB5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811246" y="486205"/>
              <a:ext cx="157737" cy="81603"/>
            </a:xfrm>
            <a:custGeom>
              <a:avLst/>
              <a:gdLst>
                <a:gd name="T0" fmla="*/ 31 w 48"/>
                <a:gd name="T1" fmla="*/ 0 h 27"/>
                <a:gd name="T2" fmla="*/ 18 w 48"/>
                <a:gd name="T3" fmla="*/ 24 h 27"/>
                <a:gd name="T4" fmla="*/ 31 w 48"/>
                <a:gd name="T5" fmla="*/ 0 h 27"/>
              </a:gdLst>
              <a:ahLst/>
              <a:cxnLst>
                <a:cxn ang="0">
                  <a:pos x="T0" y="T1"/>
                </a:cxn>
                <a:cxn ang="0">
                  <a:pos x="T2" y="T3"/>
                </a:cxn>
                <a:cxn ang="0">
                  <a:pos x="T4" y="T5"/>
                </a:cxn>
              </a:cxnLst>
              <a:rect l="0" t="0" r="r" b="b"/>
              <a:pathLst>
                <a:path w="48" h="27">
                  <a:moveTo>
                    <a:pt x="31" y="0"/>
                  </a:moveTo>
                  <a:cubicBezTo>
                    <a:pt x="48" y="10"/>
                    <a:pt x="32" y="27"/>
                    <a:pt x="18" y="24"/>
                  </a:cubicBezTo>
                  <a:cubicBezTo>
                    <a:pt x="0" y="14"/>
                    <a:pt x="18" y="0"/>
                    <a:pt x="3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40" name="Freeform 135">
              <a:extLst>
                <a:ext uri="{FF2B5EF4-FFF2-40B4-BE49-F238E27FC236}">
                  <a16:creationId xmlns:a16="http://schemas.microsoft.com/office/drawing/2014/main" id="{E285B1F0-7213-4DC0-A10E-B02797F53C8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853661" y="783521"/>
              <a:ext cx="128495" cy="84051"/>
            </a:xfrm>
            <a:custGeom>
              <a:avLst/>
              <a:gdLst>
                <a:gd name="T0" fmla="*/ 21 w 39"/>
                <a:gd name="T1" fmla="*/ 0 h 28"/>
                <a:gd name="T2" fmla="*/ 6 w 39"/>
                <a:gd name="T3" fmla="*/ 20 h 28"/>
                <a:gd name="T4" fmla="*/ 21 w 39"/>
                <a:gd name="T5" fmla="*/ 0 h 28"/>
              </a:gdLst>
              <a:ahLst/>
              <a:cxnLst>
                <a:cxn ang="0">
                  <a:pos x="T0" y="T1"/>
                </a:cxn>
                <a:cxn ang="0">
                  <a:pos x="T2" y="T3"/>
                </a:cxn>
                <a:cxn ang="0">
                  <a:pos x="T4" y="T5"/>
                </a:cxn>
              </a:cxnLst>
              <a:rect l="0" t="0" r="r" b="b"/>
              <a:pathLst>
                <a:path w="39" h="28">
                  <a:moveTo>
                    <a:pt x="21" y="0"/>
                  </a:moveTo>
                  <a:cubicBezTo>
                    <a:pt x="39" y="12"/>
                    <a:pt x="22" y="28"/>
                    <a:pt x="6" y="20"/>
                  </a:cubicBezTo>
                  <a:cubicBezTo>
                    <a:pt x="0" y="7"/>
                    <a:pt x="7" y="0"/>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41" name="Freeform 8">
              <a:extLst>
                <a:ext uri="{FF2B5EF4-FFF2-40B4-BE49-F238E27FC236}">
                  <a16:creationId xmlns:a16="http://schemas.microsoft.com/office/drawing/2014/main" id="{01025D1B-EAF1-4988-939A-476DDB27003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92070" y="20668"/>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42" name="Freeform 106">
              <a:extLst>
                <a:ext uri="{FF2B5EF4-FFF2-40B4-BE49-F238E27FC236}">
                  <a16:creationId xmlns:a16="http://schemas.microsoft.com/office/drawing/2014/main" id="{98AC36B2-A922-481E-8AC6-E0CEBACF4BA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802007" y="48929"/>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43" name="Freeform 135">
              <a:extLst>
                <a:ext uri="{FF2B5EF4-FFF2-40B4-BE49-F238E27FC236}">
                  <a16:creationId xmlns:a16="http://schemas.microsoft.com/office/drawing/2014/main" id="{86793B47-6F23-4531-B615-21172964820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7605580" y="820927"/>
              <a:ext cx="128495" cy="84051"/>
            </a:xfrm>
            <a:custGeom>
              <a:avLst/>
              <a:gdLst>
                <a:gd name="T0" fmla="*/ 21 w 39"/>
                <a:gd name="T1" fmla="*/ 0 h 28"/>
                <a:gd name="T2" fmla="*/ 6 w 39"/>
                <a:gd name="T3" fmla="*/ 20 h 28"/>
                <a:gd name="T4" fmla="*/ 21 w 39"/>
                <a:gd name="T5" fmla="*/ 0 h 28"/>
              </a:gdLst>
              <a:ahLst/>
              <a:cxnLst>
                <a:cxn ang="0">
                  <a:pos x="T0" y="T1"/>
                </a:cxn>
                <a:cxn ang="0">
                  <a:pos x="T2" y="T3"/>
                </a:cxn>
                <a:cxn ang="0">
                  <a:pos x="T4" y="T5"/>
                </a:cxn>
              </a:cxnLst>
              <a:rect l="0" t="0" r="r" b="b"/>
              <a:pathLst>
                <a:path w="39" h="28">
                  <a:moveTo>
                    <a:pt x="21" y="0"/>
                  </a:moveTo>
                  <a:cubicBezTo>
                    <a:pt x="39" y="12"/>
                    <a:pt x="22" y="28"/>
                    <a:pt x="6" y="20"/>
                  </a:cubicBezTo>
                  <a:cubicBezTo>
                    <a:pt x="0" y="7"/>
                    <a:pt x="7" y="0"/>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44" name="Freeform 54">
              <a:extLst>
                <a:ext uri="{FF2B5EF4-FFF2-40B4-BE49-F238E27FC236}">
                  <a16:creationId xmlns:a16="http://schemas.microsoft.com/office/drawing/2014/main" id="{E40091B3-76CD-40EF-A893-21701C3A696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7013937" y="727248"/>
              <a:ext cx="134697" cy="105266"/>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45" name="Freeform 84">
              <a:extLst>
                <a:ext uri="{FF2B5EF4-FFF2-40B4-BE49-F238E27FC236}">
                  <a16:creationId xmlns:a16="http://schemas.microsoft.com/office/drawing/2014/main" id="{121648B0-1487-40D9-8DAE-916653F5261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749500" y="782538"/>
              <a:ext cx="131153" cy="88130"/>
            </a:xfrm>
            <a:custGeom>
              <a:avLst/>
              <a:gdLst>
                <a:gd name="T0" fmla="*/ 18 w 40"/>
                <a:gd name="T1" fmla="*/ 1 h 29"/>
                <a:gd name="T2" fmla="*/ 6 w 40"/>
                <a:gd name="T3" fmla="*/ 20 h 29"/>
                <a:gd name="T4" fmla="*/ 18 w 40"/>
                <a:gd name="T5" fmla="*/ 1 h 29"/>
              </a:gdLst>
              <a:ahLst/>
              <a:cxnLst>
                <a:cxn ang="0">
                  <a:pos x="T0" y="T1"/>
                </a:cxn>
                <a:cxn ang="0">
                  <a:pos x="T2" y="T3"/>
                </a:cxn>
                <a:cxn ang="0">
                  <a:pos x="T4" y="T5"/>
                </a:cxn>
              </a:cxnLst>
              <a:rect l="0" t="0" r="r" b="b"/>
              <a:pathLst>
                <a:path w="40" h="29">
                  <a:moveTo>
                    <a:pt x="18" y="1"/>
                  </a:moveTo>
                  <a:cubicBezTo>
                    <a:pt x="40" y="6"/>
                    <a:pt x="25" y="29"/>
                    <a:pt x="6" y="20"/>
                  </a:cubicBezTo>
                  <a:cubicBezTo>
                    <a:pt x="0" y="10"/>
                    <a:pt x="5" y="0"/>
                    <a:pt x="18"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46" name="Freeform 135">
              <a:extLst>
                <a:ext uri="{FF2B5EF4-FFF2-40B4-BE49-F238E27FC236}">
                  <a16:creationId xmlns:a16="http://schemas.microsoft.com/office/drawing/2014/main" id="{B5CF2290-AD1C-4885-917C-498579A1459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241841" y="819808"/>
              <a:ext cx="128495" cy="84051"/>
            </a:xfrm>
            <a:custGeom>
              <a:avLst/>
              <a:gdLst>
                <a:gd name="T0" fmla="*/ 21 w 39"/>
                <a:gd name="T1" fmla="*/ 0 h 28"/>
                <a:gd name="T2" fmla="*/ 6 w 39"/>
                <a:gd name="T3" fmla="*/ 20 h 28"/>
                <a:gd name="T4" fmla="*/ 21 w 39"/>
                <a:gd name="T5" fmla="*/ 0 h 28"/>
              </a:gdLst>
              <a:ahLst/>
              <a:cxnLst>
                <a:cxn ang="0">
                  <a:pos x="T0" y="T1"/>
                </a:cxn>
                <a:cxn ang="0">
                  <a:pos x="T2" y="T3"/>
                </a:cxn>
                <a:cxn ang="0">
                  <a:pos x="T4" y="T5"/>
                </a:cxn>
              </a:cxnLst>
              <a:rect l="0" t="0" r="r" b="b"/>
              <a:pathLst>
                <a:path w="39" h="28">
                  <a:moveTo>
                    <a:pt x="21" y="0"/>
                  </a:moveTo>
                  <a:cubicBezTo>
                    <a:pt x="39" y="12"/>
                    <a:pt x="22" y="28"/>
                    <a:pt x="6" y="20"/>
                  </a:cubicBezTo>
                  <a:cubicBezTo>
                    <a:pt x="0" y="7"/>
                    <a:pt x="7" y="0"/>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47" name="Freeform 54">
              <a:extLst>
                <a:ext uri="{FF2B5EF4-FFF2-40B4-BE49-F238E27FC236}">
                  <a16:creationId xmlns:a16="http://schemas.microsoft.com/office/drawing/2014/main" id="{F07321C0-AEED-46D0-A0E5-09BD430BC0B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538871" y="765768"/>
              <a:ext cx="134697" cy="105266"/>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48" name="Freeform 84">
              <a:extLst>
                <a:ext uri="{FF2B5EF4-FFF2-40B4-BE49-F238E27FC236}">
                  <a16:creationId xmlns:a16="http://schemas.microsoft.com/office/drawing/2014/main" id="{13063EF5-53D0-4CD8-A83E-4089A06CECB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335602" y="776987"/>
              <a:ext cx="131153" cy="88130"/>
            </a:xfrm>
            <a:custGeom>
              <a:avLst/>
              <a:gdLst>
                <a:gd name="T0" fmla="*/ 18 w 40"/>
                <a:gd name="T1" fmla="*/ 1 h 29"/>
                <a:gd name="T2" fmla="*/ 6 w 40"/>
                <a:gd name="T3" fmla="*/ 20 h 29"/>
                <a:gd name="T4" fmla="*/ 18 w 40"/>
                <a:gd name="T5" fmla="*/ 1 h 29"/>
              </a:gdLst>
              <a:ahLst/>
              <a:cxnLst>
                <a:cxn ang="0">
                  <a:pos x="T0" y="T1"/>
                </a:cxn>
                <a:cxn ang="0">
                  <a:pos x="T2" y="T3"/>
                </a:cxn>
                <a:cxn ang="0">
                  <a:pos x="T4" y="T5"/>
                </a:cxn>
              </a:cxnLst>
              <a:rect l="0" t="0" r="r" b="b"/>
              <a:pathLst>
                <a:path w="40" h="29">
                  <a:moveTo>
                    <a:pt x="18" y="1"/>
                  </a:moveTo>
                  <a:cubicBezTo>
                    <a:pt x="40" y="6"/>
                    <a:pt x="25" y="29"/>
                    <a:pt x="6" y="20"/>
                  </a:cubicBezTo>
                  <a:cubicBezTo>
                    <a:pt x="0" y="10"/>
                    <a:pt x="5" y="0"/>
                    <a:pt x="18"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49" name="Freeform 135">
              <a:extLst>
                <a:ext uri="{FF2B5EF4-FFF2-40B4-BE49-F238E27FC236}">
                  <a16:creationId xmlns:a16="http://schemas.microsoft.com/office/drawing/2014/main" id="{B2C4E99F-A1C6-4344-BF75-27AFFD091FD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53873" y="791357"/>
              <a:ext cx="128495" cy="84051"/>
            </a:xfrm>
            <a:custGeom>
              <a:avLst/>
              <a:gdLst>
                <a:gd name="T0" fmla="*/ 21 w 39"/>
                <a:gd name="T1" fmla="*/ 0 h 28"/>
                <a:gd name="T2" fmla="*/ 6 w 39"/>
                <a:gd name="T3" fmla="*/ 20 h 28"/>
                <a:gd name="T4" fmla="*/ 21 w 39"/>
                <a:gd name="T5" fmla="*/ 0 h 28"/>
              </a:gdLst>
              <a:ahLst/>
              <a:cxnLst>
                <a:cxn ang="0">
                  <a:pos x="T0" y="T1"/>
                </a:cxn>
                <a:cxn ang="0">
                  <a:pos x="T2" y="T3"/>
                </a:cxn>
                <a:cxn ang="0">
                  <a:pos x="T4" y="T5"/>
                </a:cxn>
              </a:cxnLst>
              <a:rect l="0" t="0" r="r" b="b"/>
              <a:pathLst>
                <a:path w="39" h="28">
                  <a:moveTo>
                    <a:pt x="21" y="0"/>
                  </a:moveTo>
                  <a:cubicBezTo>
                    <a:pt x="39" y="12"/>
                    <a:pt x="22" y="28"/>
                    <a:pt x="6" y="20"/>
                  </a:cubicBezTo>
                  <a:cubicBezTo>
                    <a:pt x="0" y="7"/>
                    <a:pt x="7" y="0"/>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50" name="Freeform 54">
              <a:extLst>
                <a:ext uri="{FF2B5EF4-FFF2-40B4-BE49-F238E27FC236}">
                  <a16:creationId xmlns:a16="http://schemas.microsoft.com/office/drawing/2014/main" id="{00FF74AE-2593-4F6B-81F5-F590CBDE3AB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224638" y="736759"/>
              <a:ext cx="134697" cy="105266"/>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51" name="Freeform 84">
              <a:extLst>
                <a:ext uri="{FF2B5EF4-FFF2-40B4-BE49-F238E27FC236}">
                  <a16:creationId xmlns:a16="http://schemas.microsoft.com/office/drawing/2014/main" id="{0D88C936-973F-4C41-93CD-06ACC3BE0B8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7853545" y="831065"/>
              <a:ext cx="131153" cy="88130"/>
            </a:xfrm>
            <a:custGeom>
              <a:avLst/>
              <a:gdLst>
                <a:gd name="T0" fmla="*/ 18 w 40"/>
                <a:gd name="T1" fmla="*/ 1 h 29"/>
                <a:gd name="T2" fmla="*/ 6 w 40"/>
                <a:gd name="T3" fmla="*/ 20 h 29"/>
                <a:gd name="T4" fmla="*/ 18 w 40"/>
                <a:gd name="T5" fmla="*/ 1 h 29"/>
              </a:gdLst>
              <a:ahLst/>
              <a:cxnLst>
                <a:cxn ang="0">
                  <a:pos x="T0" y="T1"/>
                </a:cxn>
                <a:cxn ang="0">
                  <a:pos x="T2" y="T3"/>
                </a:cxn>
                <a:cxn ang="0">
                  <a:pos x="T4" y="T5"/>
                </a:cxn>
              </a:cxnLst>
              <a:rect l="0" t="0" r="r" b="b"/>
              <a:pathLst>
                <a:path w="40" h="29">
                  <a:moveTo>
                    <a:pt x="18" y="1"/>
                  </a:moveTo>
                  <a:cubicBezTo>
                    <a:pt x="40" y="6"/>
                    <a:pt x="25" y="29"/>
                    <a:pt x="6" y="20"/>
                  </a:cubicBezTo>
                  <a:cubicBezTo>
                    <a:pt x="0" y="10"/>
                    <a:pt x="5" y="0"/>
                    <a:pt x="18"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52" name="Freeform 54">
              <a:extLst>
                <a:ext uri="{FF2B5EF4-FFF2-40B4-BE49-F238E27FC236}">
                  <a16:creationId xmlns:a16="http://schemas.microsoft.com/office/drawing/2014/main" id="{FBB916FA-E2F0-42B2-9568-E0EC975B893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853406" y="766184"/>
              <a:ext cx="134697" cy="105266"/>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53" name="Freeform 84">
              <a:extLst>
                <a:ext uri="{FF2B5EF4-FFF2-40B4-BE49-F238E27FC236}">
                  <a16:creationId xmlns:a16="http://schemas.microsoft.com/office/drawing/2014/main" id="{2EED1F78-EBC1-42E8-B3ED-F3260AE7039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7240317" y="839141"/>
              <a:ext cx="131153" cy="88130"/>
            </a:xfrm>
            <a:custGeom>
              <a:avLst/>
              <a:gdLst>
                <a:gd name="T0" fmla="*/ 18 w 40"/>
                <a:gd name="T1" fmla="*/ 1 h 29"/>
                <a:gd name="T2" fmla="*/ 6 w 40"/>
                <a:gd name="T3" fmla="*/ 20 h 29"/>
                <a:gd name="T4" fmla="*/ 18 w 40"/>
                <a:gd name="T5" fmla="*/ 1 h 29"/>
              </a:gdLst>
              <a:ahLst/>
              <a:cxnLst>
                <a:cxn ang="0">
                  <a:pos x="T0" y="T1"/>
                </a:cxn>
                <a:cxn ang="0">
                  <a:pos x="T2" y="T3"/>
                </a:cxn>
                <a:cxn ang="0">
                  <a:pos x="T4" y="T5"/>
                </a:cxn>
              </a:cxnLst>
              <a:rect l="0" t="0" r="r" b="b"/>
              <a:pathLst>
                <a:path w="40" h="29">
                  <a:moveTo>
                    <a:pt x="18" y="1"/>
                  </a:moveTo>
                  <a:cubicBezTo>
                    <a:pt x="40" y="6"/>
                    <a:pt x="25" y="29"/>
                    <a:pt x="6" y="20"/>
                  </a:cubicBezTo>
                  <a:cubicBezTo>
                    <a:pt x="0" y="10"/>
                    <a:pt x="5" y="0"/>
                    <a:pt x="18"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355" name="Group 354">
            <a:extLst>
              <a:ext uri="{FF2B5EF4-FFF2-40B4-BE49-F238E27FC236}">
                <a16:creationId xmlns:a16="http://schemas.microsoft.com/office/drawing/2014/main" id="{9E420B60-EB39-4544-87CE-09C5D7DE30C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624456" y="5884485"/>
            <a:ext cx="4752301" cy="951832"/>
            <a:chOff x="6624456" y="5930493"/>
            <a:chExt cx="4752301" cy="951832"/>
          </a:xfrm>
        </p:grpSpPr>
        <p:sp>
          <p:nvSpPr>
            <p:cNvPr id="356" name="Freeform 8">
              <a:extLst>
                <a:ext uri="{FF2B5EF4-FFF2-40B4-BE49-F238E27FC236}">
                  <a16:creationId xmlns:a16="http://schemas.microsoft.com/office/drawing/2014/main" id="{7E80A177-CE54-47FE-B857-BF477246A92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195128" y="6742901"/>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57" name="Freeform 25">
              <a:extLst>
                <a:ext uri="{FF2B5EF4-FFF2-40B4-BE49-F238E27FC236}">
                  <a16:creationId xmlns:a16="http://schemas.microsoft.com/office/drawing/2014/main" id="{A198D49F-543D-45A6-8055-BB8E0267A58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411214" y="6481642"/>
              <a:ext cx="134697" cy="93843"/>
            </a:xfrm>
            <a:custGeom>
              <a:avLst/>
              <a:gdLst>
                <a:gd name="T0" fmla="*/ 23 w 41"/>
                <a:gd name="T1" fmla="*/ 0 h 31"/>
                <a:gd name="T2" fmla="*/ 17 w 41"/>
                <a:gd name="T3" fmla="*/ 25 h 31"/>
                <a:gd name="T4" fmla="*/ 23 w 41"/>
                <a:gd name="T5" fmla="*/ 0 h 31"/>
              </a:gdLst>
              <a:ahLst/>
              <a:cxnLst>
                <a:cxn ang="0">
                  <a:pos x="T0" y="T1"/>
                </a:cxn>
                <a:cxn ang="0">
                  <a:pos x="T2" y="T3"/>
                </a:cxn>
                <a:cxn ang="0">
                  <a:pos x="T4" y="T5"/>
                </a:cxn>
              </a:cxnLst>
              <a:rect l="0" t="0" r="r" b="b"/>
              <a:pathLst>
                <a:path w="41" h="31">
                  <a:moveTo>
                    <a:pt x="23" y="0"/>
                  </a:moveTo>
                  <a:cubicBezTo>
                    <a:pt x="40" y="1"/>
                    <a:pt x="41" y="31"/>
                    <a:pt x="17" y="25"/>
                  </a:cubicBezTo>
                  <a:cubicBezTo>
                    <a:pt x="0" y="7"/>
                    <a:pt x="17" y="4"/>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58" name="Freeform 31">
              <a:extLst>
                <a:ext uri="{FF2B5EF4-FFF2-40B4-BE49-F238E27FC236}">
                  <a16:creationId xmlns:a16="http://schemas.microsoft.com/office/drawing/2014/main" id="{ECD712F5-F742-47FE-A71E-88165011FDE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390137" y="6264505"/>
              <a:ext cx="131153" cy="72626"/>
            </a:xfrm>
            <a:custGeom>
              <a:avLst/>
              <a:gdLst>
                <a:gd name="T0" fmla="*/ 24 w 40"/>
                <a:gd name="T1" fmla="*/ 0 h 24"/>
                <a:gd name="T2" fmla="*/ 25 w 40"/>
                <a:gd name="T3" fmla="*/ 24 h 24"/>
                <a:gd name="T4" fmla="*/ 24 w 40"/>
                <a:gd name="T5" fmla="*/ 0 h 24"/>
              </a:gdLst>
              <a:ahLst/>
              <a:cxnLst>
                <a:cxn ang="0">
                  <a:pos x="T0" y="T1"/>
                </a:cxn>
                <a:cxn ang="0">
                  <a:pos x="T2" y="T3"/>
                </a:cxn>
                <a:cxn ang="0">
                  <a:pos x="T4" y="T5"/>
                </a:cxn>
              </a:cxnLst>
              <a:rect l="0" t="0" r="r" b="b"/>
              <a:pathLst>
                <a:path w="40" h="24">
                  <a:moveTo>
                    <a:pt x="24" y="0"/>
                  </a:moveTo>
                  <a:cubicBezTo>
                    <a:pt x="40" y="0"/>
                    <a:pt x="38" y="20"/>
                    <a:pt x="25" y="24"/>
                  </a:cubicBezTo>
                  <a:cubicBezTo>
                    <a:pt x="0" y="22"/>
                    <a:pt x="6" y="4"/>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59" name="Freeform 36">
              <a:extLst>
                <a:ext uri="{FF2B5EF4-FFF2-40B4-BE49-F238E27FC236}">
                  <a16:creationId xmlns:a16="http://schemas.microsoft.com/office/drawing/2014/main" id="{42492919-7062-4930-8341-A532F329CE6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192949" y="6071027"/>
              <a:ext cx="144445" cy="102819"/>
            </a:xfrm>
            <a:custGeom>
              <a:avLst/>
              <a:gdLst>
                <a:gd name="T0" fmla="*/ 31 w 44"/>
                <a:gd name="T1" fmla="*/ 1 h 34"/>
                <a:gd name="T2" fmla="*/ 25 w 44"/>
                <a:gd name="T3" fmla="*/ 22 h 34"/>
                <a:gd name="T4" fmla="*/ 31 w 44"/>
                <a:gd name="T5" fmla="*/ 1 h 34"/>
              </a:gdLst>
              <a:ahLst/>
              <a:cxnLst>
                <a:cxn ang="0">
                  <a:pos x="T0" y="T1"/>
                </a:cxn>
                <a:cxn ang="0">
                  <a:pos x="T2" y="T3"/>
                </a:cxn>
                <a:cxn ang="0">
                  <a:pos x="T4" y="T5"/>
                </a:cxn>
              </a:cxnLst>
              <a:rect l="0" t="0" r="r" b="b"/>
              <a:pathLst>
                <a:path w="44" h="34">
                  <a:moveTo>
                    <a:pt x="31" y="1"/>
                  </a:moveTo>
                  <a:cubicBezTo>
                    <a:pt x="44" y="3"/>
                    <a:pt x="38" y="34"/>
                    <a:pt x="25" y="22"/>
                  </a:cubicBezTo>
                  <a:cubicBezTo>
                    <a:pt x="0" y="28"/>
                    <a:pt x="14" y="0"/>
                    <a:pt x="3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60" name="Freeform 41">
              <a:extLst>
                <a:ext uri="{FF2B5EF4-FFF2-40B4-BE49-F238E27FC236}">
                  <a16:creationId xmlns:a16="http://schemas.microsoft.com/office/drawing/2014/main" id="{5F9DA937-61A8-4E63-B01C-F4A443DDF3E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192949" y="6303035"/>
              <a:ext cx="144445" cy="78339"/>
            </a:xfrm>
            <a:custGeom>
              <a:avLst/>
              <a:gdLst>
                <a:gd name="T0" fmla="*/ 29 w 44"/>
                <a:gd name="T1" fmla="*/ 0 h 26"/>
                <a:gd name="T2" fmla="*/ 26 w 44"/>
                <a:gd name="T3" fmla="*/ 26 h 26"/>
                <a:gd name="T4" fmla="*/ 29 w 44"/>
                <a:gd name="T5" fmla="*/ 0 h 26"/>
              </a:gdLst>
              <a:ahLst/>
              <a:cxnLst>
                <a:cxn ang="0">
                  <a:pos x="T0" y="T1"/>
                </a:cxn>
                <a:cxn ang="0">
                  <a:pos x="T2" y="T3"/>
                </a:cxn>
                <a:cxn ang="0">
                  <a:pos x="T4" y="T5"/>
                </a:cxn>
              </a:cxnLst>
              <a:rect l="0" t="0" r="r" b="b"/>
              <a:pathLst>
                <a:path w="44" h="26">
                  <a:moveTo>
                    <a:pt x="29" y="0"/>
                  </a:moveTo>
                  <a:cubicBezTo>
                    <a:pt x="44" y="3"/>
                    <a:pt x="40" y="22"/>
                    <a:pt x="26" y="26"/>
                  </a:cubicBezTo>
                  <a:cubicBezTo>
                    <a:pt x="0" y="25"/>
                    <a:pt x="11" y="6"/>
                    <a:pt x="2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61" name="Freeform 49">
              <a:extLst>
                <a:ext uri="{FF2B5EF4-FFF2-40B4-BE49-F238E27FC236}">
                  <a16:creationId xmlns:a16="http://schemas.microsoft.com/office/drawing/2014/main" id="{F5A6C680-A4FC-4262-8A10-BC70695E02A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163831" y="6532250"/>
              <a:ext cx="127608" cy="81603"/>
            </a:xfrm>
            <a:custGeom>
              <a:avLst/>
              <a:gdLst>
                <a:gd name="T0" fmla="*/ 21 w 39"/>
                <a:gd name="T1" fmla="*/ 2 h 27"/>
                <a:gd name="T2" fmla="*/ 26 w 39"/>
                <a:gd name="T3" fmla="*/ 24 h 27"/>
                <a:gd name="T4" fmla="*/ 21 w 39"/>
                <a:gd name="T5" fmla="*/ 2 h 27"/>
              </a:gdLst>
              <a:ahLst/>
              <a:cxnLst>
                <a:cxn ang="0">
                  <a:pos x="T0" y="T1"/>
                </a:cxn>
                <a:cxn ang="0">
                  <a:pos x="T2" y="T3"/>
                </a:cxn>
                <a:cxn ang="0">
                  <a:pos x="T4" y="T5"/>
                </a:cxn>
              </a:cxnLst>
              <a:rect l="0" t="0" r="r" b="b"/>
              <a:pathLst>
                <a:path w="39" h="27">
                  <a:moveTo>
                    <a:pt x="21" y="2"/>
                  </a:moveTo>
                  <a:cubicBezTo>
                    <a:pt x="36" y="0"/>
                    <a:pt x="39" y="17"/>
                    <a:pt x="26" y="24"/>
                  </a:cubicBezTo>
                  <a:cubicBezTo>
                    <a:pt x="8" y="27"/>
                    <a:pt x="0" y="9"/>
                    <a:pt x="21"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62" name="Freeform 70">
              <a:extLst>
                <a:ext uri="{FF2B5EF4-FFF2-40B4-BE49-F238E27FC236}">
                  <a16:creationId xmlns:a16="http://schemas.microsoft.com/office/drawing/2014/main" id="{CD563E08-AB21-4835-A4DF-DDAF94780D5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874409" y="6271028"/>
              <a:ext cx="131153" cy="75890"/>
            </a:xfrm>
            <a:custGeom>
              <a:avLst/>
              <a:gdLst>
                <a:gd name="T0" fmla="*/ 18 w 40"/>
                <a:gd name="T1" fmla="*/ 0 h 25"/>
                <a:gd name="T2" fmla="*/ 7 w 40"/>
                <a:gd name="T3" fmla="*/ 21 h 25"/>
                <a:gd name="T4" fmla="*/ 18 w 40"/>
                <a:gd name="T5" fmla="*/ 0 h 25"/>
              </a:gdLst>
              <a:ahLst/>
              <a:cxnLst>
                <a:cxn ang="0">
                  <a:pos x="T0" y="T1"/>
                </a:cxn>
                <a:cxn ang="0">
                  <a:pos x="T2" y="T3"/>
                </a:cxn>
                <a:cxn ang="0">
                  <a:pos x="T4" y="T5"/>
                </a:cxn>
              </a:cxnLst>
              <a:rect l="0" t="0" r="r" b="b"/>
              <a:pathLst>
                <a:path w="40" h="25">
                  <a:moveTo>
                    <a:pt x="18" y="0"/>
                  </a:moveTo>
                  <a:cubicBezTo>
                    <a:pt x="40" y="9"/>
                    <a:pt x="26" y="25"/>
                    <a:pt x="7" y="21"/>
                  </a:cubicBezTo>
                  <a:cubicBezTo>
                    <a:pt x="0" y="11"/>
                    <a:pt x="5" y="0"/>
                    <a:pt x="1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63" name="Freeform 85">
              <a:extLst>
                <a:ext uri="{FF2B5EF4-FFF2-40B4-BE49-F238E27FC236}">
                  <a16:creationId xmlns:a16="http://schemas.microsoft.com/office/drawing/2014/main" id="{2A586E34-A7CD-4D99-9717-AABFBC28238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877815" y="6458922"/>
              <a:ext cx="127608" cy="97107"/>
            </a:xfrm>
            <a:custGeom>
              <a:avLst/>
              <a:gdLst>
                <a:gd name="T0" fmla="*/ 21 w 39"/>
                <a:gd name="T1" fmla="*/ 0 h 32"/>
                <a:gd name="T2" fmla="*/ 13 w 39"/>
                <a:gd name="T3" fmla="*/ 20 h 32"/>
                <a:gd name="T4" fmla="*/ 21 w 39"/>
                <a:gd name="T5" fmla="*/ 0 h 32"/>
              </a:gdLst>
              <a:ahLst/>
              <a:cxnLst>
                <a:cxn ang="0">
                  <a:pos x="T0" y="T1"/>
                </a:cxn>
                <a:cxn ang="0">
                  <a:pos x="T2" y="T3"/>
                </a:cxn>
                <a:cxn ang="0">
                  <a:pos x="T4" y="T5"/>
                </a:cxn>
              </a:cxnLst>
              <a:rect l="0" t="0" r="r" b="b"/>
              <a:pathLst>
                <a:path w="39" h="32">
                  <a:moveTo>
                    <a:pt x="21" y="0"/>
                  </a:moveTo>
                  <a:cubicBezTo>
                    <a:pt x="39" y="2"/>
                    <a:pt x="32" y="32"/>
                    <a:pt x="13" y="20"/>
                  </a:cubicBezTo>
                  <a:cubicBezTo>
                    <a:pt x="3" y="23"/>
                    <a:pt x="0" y="1"/>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64" name="Freeform 87">
              <a:extLst>
                <a:ext uri="{FF2B5EF4-FFF2-40B4-BE49-F238E27FC236}">
                  <a16:creationId xmlns:a16="http://schemas.microsoft.com/office/drawing/2014/main" id="{EF31E361-DA1E-4CE6-98D8-291444CEEC7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865294" y="6681956"/>
              <a:ext cx="134697" cy="90579"/>
            </a:xfrm>
            <a:custGeom>
              <a:avLst/>
              <a:gdLst>
                <a:gd name="T0" fmla="*/ 27 w 41"/>
                <a:gd name="T1" fmla="*/ 0 h 30"/>
                <a:gd name="T2" fmla="*/ 41 w 41"/>
                <a:gd name="T3" fmla="*/ 19 h 30"/>
                <a:gd name="T4" fmla="*/ 27 w 41"/>
                <a:gd name="T5" fmla="*/ 0 h 30"/>
              </a:gdLst>
              <a:ahLst/>
              <a:cxnLst>
                <a:cxn ang="0">
                  <a:pos x="T0" y="T1"/>
                </a:cxn>
                <a:cxn ang="0">
                  <a:pos x="T2" y="T3"/>
                </a:cxn>
                <a:cxn ang="0">
                  <a:pos x="T4" y="T5"/>
                </a:cxn>
              </a:cxnLst>
              <a:rect l="0" t="0" r="r" b="b"/>
              <a:pathLst>
                <a:path w="41" h="30">
                  <a:moveTo>
                    <a:pt x="27" y="0"/>
                  </a:moveTo>
                  <a:cubicBezTo>
                    <a:pt x="35" y="0"/>
                    <a:pt x="40" y="11"/>
                    <a:pt x="41" y="19"/>
                  </a:cubicBezTo>
                  <a:cubicBezTo>
                    <a:pt x="21" y="30"/>
                    <a:pt x="0" y="10"/>
                    <a:pt x="27"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65" name="Freeform 117">
              <a:extLst>
                <a:ext uri="{FF2B5EF4-FFF2-40B4-BE49-F238E27FC236}">
                  <a16:creationId xmlns:a16="http://schemas.microsoft.com/office/drawing/2014/main" id="{66829572-6C2D-47A1-A37E-CC2FA7E864C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672050" y="6028572"/>
              <a:ext cx="7089"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1"/>
                    <a:pt x="2" y="1"/>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66" name="Freeform 118">
              <a:extLst>
                <a:ext uri="{FF2B5EF4-FFF2-40B4-BE49-F238E27FC236}">
                  <a16:creationId xmlns:a16="http://schemas.microsoft.com/office/drawing/2014/main" id="{50DCE6C4-F390-41AE-B5CE-BB2DAF401A1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561466" y="6606259"/>
              <a:ext cx="131153" cy="96290"/>
            </a:xfrm>
            <a:custGeom>
              <a:avLst/>
              <a:gdLst>
                <a:gd name="T0" fmla="*/ 22 w 40"/>
                <a:gd name="T1" fmla="*/ 0 h 32"/>
                <a:gd name="T2" fmla="*/ 16 w 40"/>
                <a:gd name="T3" fmla="*/ 25 h 32"/>
                <a:gd name="T4" fmla="*/ 22 w 40"/>
                <a:gd name="T5" fmla="*/ 0 h 32"/>
              </a:gdLst>
              <a:ahLst/>
              <a:cxnLst>
                <a:cxn ang="0">
                  <a:pos x="T0" y="T1"/>
                </a:cxn>
                <a:cxn ang="0">
                  <a:pos x="T2" y="T3"/>
                </a:cxn>
                <a:cxn ang="0">
                  <a:pos x="T4" y="T5"/>
                </a:cxn>
              </a:cxnLst>
              <a:rect l="0" t="0" r="r" b="b"/>
              <a:pathLst>
                <a:path w="40" h="32">
                  <a:moveTo>
                    <a:pt x="22" y="0"/>
                  </a:moveTo>
                  <a:cubicBezTo>
                    <a:pt x="40" y="3"/>
                    <a:pt x="40" y="32"/>
                    <a:pt x="16" y="25"/>
                  </a:cubicBezTo>
                  <a:cubicBezTo>
                    <a:pt x="0" y="7"/>
                    <a:pt x="14" y="4"/>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67" name="Freeform 119">
              <a:extLst>
                <a:ext uri="{FF2B5EF4-FFF2-40B4-BE49-F238E27FC236}">
                  <a16:creationId xmlns:a16="http://schemas.microsoft.com/office/drawing/2014/main" id="{B172F65D-71C6-45BA-94E4-377171B6FA6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547983" y="6387216"/>
              <a:ext cx="127608" cy="150965"/>
            </a:xfrm>
            <a:custGeom>
              <a:avLst/>
              <a:gdLst>
                <a:gd name="T0" fmla="*/ 13 w 39"/>
                <a:gd name="T1" fmla="*/ 6 h 50"/>
                <a:gd name="T2" fmla="*/ 0 w 39"/>
                <a:gd name="T3" fmla="*/ 23 h 50"/>
                <a:gd name="T4" fmla="*/ 13 w 39"/>
                <a:gd name="T5" fmla="*/ 6 h 50"/>
              </a:gdLst>
              <a:ahLst/>
              <a:cxnLst>
                <a:cxn ang="0">
                  <a:pos x="T0" y="T1"/>
                </a:cxn>
                <a:cxn ang="0">
                  <a:pos x="T2" y="T3"/>
                </a:cxn>
                <a:cxn ang="0">
                  <a:pos x="T4" y="T5"/>
                </a:cxn>
              </a:cxnLst>
              <a:rect l="0" t="0" r="r" b="b"/>
              <a:pathLst>
                <a:path w="39" h="50">
                  <a:moveTo>
                    <a:pt x="13" y="6"/>
                  </a:moveTo>
                  <a:cubicBezTo>
                    <a:pt x="39" y="10"/>
                    <a:pt x="16" y="50"/>
                    <a:pt x="0" y="23"/>
                  </a:cubicBezTo>
                  <a:cubicBezTo>
                    <a:pt x="1" y="0"/>
                    <a:pt x="5" y="14"/>
                    <a:pt x="13" y="6"/>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68" name="Freeform 139">
              <a:extLst>
                <a:ext uri="{FF2B5EF4-FFF2-40B4-BE49-F238E27FC236}">
                  <a16:creationId xmlns:a16="http://schemas.microsoft.com/office/drawing/2014/main" id="{A1099F0A-8048-4CBD-9ED0-72CF3432E42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333386" y="6583450"/>
              <a:ext cx="131153" cy="87315"/>
            </a:xfrm>
            <a:custGeom>
              <a:avLst/>
              <a:gdLst>
                <a:gd name="T0" fmla="*/ 24 w 40"/>
                <a:gd name="T1" fmla="*/ 0 h 29"/>
                <a:gd name="T2" fmla="*/ 19 w 40"/>
                <a:gd name="T3" fmla="*/ 26 h 29"/>
                <a:gd name="T4" fmla="*/ 24 w 40"/>
                <a:gd name="T5" fmla="*/ 0 h 29"/>
              </a:gdLst>
              <a:ahLst/>
              <a:cxnLst>
                <a:cxn ang="0">
                  <a:pos x="T0" y="T1"/>
                </a:cxn>
                <a:cxn ang="0">
                  <a:pos x="T2" y="T3"/>
                </a:cxn>
                <a:cxn ang="0">
                  <a:pos x="T4" y="T5"/>
                </a:cxn>
              </a:cxnLst>
              <a:rect l="0" t="0" r="r" b="b"/>
              <a:pathLst>
                <a:path w="40" h="29">
                  <a:moveTo>
                    <a:pt x="24" y="0"/>
                  </a:moveTo>
                  <a:cubicBezTo>
                    <a:pt x="40" y="2"/>
                    <a:pt x="34" y="29"/>
                    <a:pt x="19" y="26"/>
                  </a:cubicBezTo>
                  <a:cubicBezTo>
                    <a:pt x="0" y="19"/>
                    <a:pt x="4" y="2"/>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69" name="Freeform 144">
              <a:extLst>
                <a:ext uri="{FF2B5EF4-FFF2-40B4-BE49-F238E27FC236}">
                  <a16:creationId xmlns:a16="http://schemas.microsoft.com/office/drawing/2014/main" id="{C9CAE903-ADB3-4CE4-950E-EE0837F2D9F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296245" y="6111264"/>
              <a:ext cx="141786" cy="90579"/>
            </a:xfrm>
            <a:custGeom>
              <a:avLst/>
              <a:gdLst>
                <a:gd name="T0" fmla="*/ 28 w 43"/>
                <a:gd name="T1" fmla="*/ 2 h 30"/>
                <a:gd name="T2" fmla="*/ 41 w 43"/>
                <a:gd name="T3" fmla="*/ 20 h 30"/>
                <a:gd name="T4" fmla="*/ 28 w 43"/>
                <a:gd name="T5" fmla="*/ 2 h 30"/>
              </a:gdLst>
              <a:ahLst/>
              <a:cxnLst>
                <a:cxn ang="0">
                  <a:pos x="T0" y="T1"/>
                </a:cxn>
                <a:cxn ang="0">
                  <a:pos x="T2" y="T3"/>
                </a:cxn>
                <a:cxn ang="0">
                  <a:pos x="T4" y="T5"/>
                </a:cxn>
              </a:cxnLst>
              <a:rect l="0" t="0" r="r" b="b"/>
              <a:pathLst>
                <a:path w="43" h="30">
                  <a:moveTo>
                    <a:pt x="28" y="2"/>
                  </a:moveTo>
                  <a:cubicBezTo>
                    <a:pt x="36" y="0"/>
                    <a:pt x="43" y="12"/>
                    <a:pt x="41" y="20"/>
                  </a:cubicBezTo>
                  <a:cubicBezTo>
                    <a:pt x="24" y="30"/>
                    <a:pt x="0" y="14"/>
                    <a:pt x="28"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70" name="Freeform 145">
              <a:extLst>
                <a:ext uri="{FF2B5EF4-FFF2-40B4-BE49-F238E27FC236}">
                  <a16:creationId xmlns:a16="http://schemas.microsoft.com/office/drawing/2014/main" id="{81FA9D8F-DF11-408E-A5F7-94E3C41BD01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312555" y="6322928"/>
              <a:ext cx="121406" cy="66913"/>
            </a:xfrm>
            <a:custGeom>
              <a:avLst/>
              <a:gdLst>
                <a:gd name="T0" fmla="*/ 19 w 37"/>
                <a:gd name="T1" fmla="*/ 0 h 22"/>
                <a:gd name="T2" fmla="*/ 19 w 37"/>
                <a:gd name="T3" fmla="*/ 22 h 22"/>
                <a:gd name="T4" fmla="*/ 19 w 37"/>
                <a:gd name="T5" fmla="*/ 0 h 22"/>
              </a:gdLst>
              <a:ahLst/>
              <a:cxnLst>
                <a:cxn ang="0">
                  <a:pos x="T0" y="T1"/>
                </a:cxn>
                <a:cxn ang="0">
                  <a:pos x="T2" y="T3"/>
                </a:cxn>
                <a:cxn ang="0">
                  <a:pos x="T4" y="T5"/>
                </a:cxn>
              </a:cxnLst>
              <a:rect l="0" t="0" r="r" b="b"/>
              <a:pathLst>
                <a:path w="37" h="22">
                  <a:moveTo>
                    <a:pt x="19" y="0"/>
                  </a:moveTo>
                  <a:cubicBezTo>
                    <a:pt x="35" y="1"/>
                    <a:pt x="37" y="22"/>
                    <a:pt x="19" y="22"/>
                  </a:cubicBezTo>
                  <a:cubicBezTo>
                    <a:pt x="6" y="18"/>
                    <a:pt x="0" y="4"/>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71" name="Freeform 8">
              <a:extLst>
                <a:ext uri="{FF2B5EF4-FFF2-40B4-BE49-F238E27FC236}">
                  <a16:creationId xmlns:a16="http://schemas.microsoft.com/office/drawing/2014/main" id="{4A8A749C-9CB9-446B-8CA4-7E77E2EDC72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339098" y="6772684"/>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72" name="Freeform 106">
              <a:extLst>
                <a:ext uri="{FF2B5EF4-FFF2-40B4-BE49-F238E27FC236}">
                  <a16:creationId xmlns:a16="http://schemas.microsoft.com/office/drawing/2014/main" id="{8DCE61AA-D23B-4949-B97D-8107FB4769D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388303" y="6697479"/>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73" name="Freeform 8">
              <a:extLst>
                <a:ext uri="{FF2B5EF4-FFF2-40B4-BE49-F238E27FC236}">
                  <a16:creationId xmlns:a16="http://schemas.microsoft.com/office/drawing/2014/main" id="{D5734C15-885E-4C4A-BCE2-40EEBC4201C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829013" y="6716059"/>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74" name="Freeform 25">
              <a:extLst>
                <a:ext uri="{FF2B5EF4-FFF2-40B4-BE49-F238E27FC236}">
                  <a16:creationId xmlns:a16="http://schemas.microsoft.com/office/drawing/2014/main" id="{0DF76958-CCA0-4139-9926-1713899D0C6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045099" y="6447976"/>
              <a:ext cx="134697" cy="93843"/>
            </a:xfrm>
            <a:custGeom>
              <a:avLst/>
              <a:gdLst>
                <a:gd name="T0" fmla="*/ 23 w 41"/>
                <a:gd name="T1" fmla="*/ 0 h 31"/>
                <a:gd name="T2" fmla="*/ 17 w 41"/>
                <a:gd name="T3" fmla="*/ 25 h 31"/>
                <a:gd name="T4" fmla="*/ 23 w 41"/>
                <a:gd name="T5" fmla="*/ 0 h 31"/>
              </a:gdLst>
              <a:ahLst/>
              <a:cxnLst>
                <a:cxn ang="0">
                  <a:pos x="T0" y="T1"/>
                </a:cxn>
                <a:cxn ang="0">
                  <a:pos x="T2" y="T3"/>
                </a:cxn>
                <a:cxn ang="0">
                  <a:pos x="T4" y="T5"/>
                </a:cxn>
              </a:cxnLst>
              <a:rect l="0" t="0" r="r" b="b"/>
              <a:pathLst>
                <a:path w="41" h="31">
                  <a:moveTo>
                    <a:pt x="23" y="0"/>
                  </a:moveTo>
                  <a:cubicBezTo>
                    <a:pt x="40" y="1"/>
                    <a:pt x="41" y="31"/>
                    <a:pt x="17" y="25"/>
                  </a:cubicBezTo>
                  <a:cubicBezTo>
                    <a:pt x="0" y="7"/>
                    <a:pt x="17" y="4"/>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75" name="Freeform 31">
              <a:extLst>
                <a:ext uri="{FF2B5EF4-FFF2-40B4-BE49-F238E27FC236}">
                  <a16:creationId xmlns:a16="http://schemas.microsoft.com/office/drawing/2014/main" id="{997EAA8D-E8EB-4B67-BA2D-4CC4C60878A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024022" y="6230839"/>
              <a:ext cx="131153" cy="72626"/>
            </a:xfrm>
            <a:custGeom>
              <a:avLst/>
              <a:gdLst>
                <a:gd name="T0" fmla="*/ 24 w 40"/>
                <a:gd name="T1" fmla="*/ 0 h 24"/>
                <a:gd name="T2" fmla="*/ 25 w 40"/>
                <a:gd name="T3" fmla="*/ 24 h 24"/>
                <a:gd name="T4" fmla="*/ 24 w 40"/>
                <a:gd name="T5" fmla="*/ 0 h 24"/>
              </a:gdLst>
              <a:ahLst/>
              <a:cxnLst>
                <a:cxn ang="0">
                  <a:pos x="T0" y="T1"/>
                </a:cxn>
                <a:cxn ang="0">
                  <a:pos x="T2" y="T3"/>
                </a:cxn>
                <a:cxn ang="0">
                  <a:pos x="T4" y="T5"/>
                </a:cxn>
              </a:cxnLst>
              <a:rect l="0" t="0" r="r" b="b"/>
              <a:pathLst>
                <a:path w="40" h="24">
                  <a:moveTo>
                    <a:pt x="24" y="0"/>
                  </a:moveTo>
                  <a:cubicBezTo>
                    <a:pt x="40" y="0"/>
                    <a:pt x="38" y="20"/>
                    <a:pt x="25" y="24"/>
                  </a:cubicBezTo>
                  <a:cubicBezTo>
                    <a:pt x="0" y="22"/>
                    <a:pt x="6" y="4"/>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76" name="Freeform 41">
              <a:extLst>
                <a:ext uri="{FF2B5EF4-FFF2-40B4-BE49-F238E27FC236}">
                  <a16:creationId xmlns:a16="http://schemas.microsoft.com/office/drawing/2014/main" id="{41C18114-E8E5-4736-9BE6-D4E67C3DF67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826834" y="6276193"/>
              <a:ext cx="144445" cy="78339"/>
            </a:xfrm>
            <a:custGeom>
              <a:avLst/>
              <a:gdLst>
                <a:gd name="T0" fmla="*/ 29 w 44"/>
                <a:gd name="T1" fmla="*/ 0 h 26"/>
                <a:gd name="T2" fmla="*/ 26 w 44"/>
                <a:gd name="T3" fmla="*/ 26 h 26"/>
                <a:gd name="T4" fmla="*/ 29 w 44"/>
                <a:gd name="T5" fmla="*/ 0 h 26"/>
              </a:gdLst>
              <a:ahLst/>
              <a:cxnLst>
                <a:cxn ang="0">
                  <a:pos x="T0" y="T1"/>
                </a:cxn>
                <a:cxn ang="0">
                  <a:pos x="T2" y="T3"/>
                </a:cxn>
                <a:cxn ang="0">
                  <a:pos x="T4" y="T5"/>
                </a:cxn>
              </a:cxnLst>
              <a:rect l="0" t="0" r="r" b="b"/>
              <a:pathLst>
                <a:path w="44" h="26">
                  <a:moveTo>
                    <a:pt x="29" y="0"/>
                  </a:moveTo>
                  <a:cubicBezTo>
                    <a:pt x="44" y="3"/>
                    <a:pt x="40" y="22"/>
                    <a:pt x="26" y="26"/>
                  </a:cubicBezTo>
                  <a:cubicBezTo>
                    <a:pt x="0" y="25"/>
                    <a:pt x="11" y="6"/>
                    <a:pt x="2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77" name="Freeform 49">
              <a:extLst>
                <a:ext uri="{FF2B5EF4-FFF2-40B4-BE49-F238E27FC236}">
                  <a16:creationId xmlns:a16="http://schemas.microsoft.com/office/drawing/2014/main" id="{0389C81B-E6D1-4D7D-903B-154945D7094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797716" y="6505408"/>
              <a:ext cx="127608" cy="81603"/>
            </a:xfrm>
            <a:custGeom>
              <a:avLst/>
              <a:gdLst>
                <a:gd name="T0" fmla="*/ 21 w 39"/>
                <a:gd name="T1" fmla="*/ 2 h 27"/>
                <a:gd name="T2" fmla="*/ 26 w 39"/>
                <a:gd name="T3" fmla="*/ 24 h 27"/>
                <a:gd name="T4" fmla="*/ 21 w 39"/>
                <a:gd name="T5" fmla="*/ 2 h 27"/>
              </a:gdLst>
              <a:ahLst/>
              <a:cxnLst>
                <a:cxn ang="0">
                  <a:pos x="T0" y="T1"/>
                </a:cxn>
                <a:cxn ang="0">
                  <a:pos x="T2" y="T3"/>
                </a:cxn>
                <a:cxn ang="0">
                  <a:pos x="T4" y="T5"/>
                </a:cxn>
              </a:cxnLst>
              <a:rect l="0" t="0" r="r" b="b"/>
              <a:pathLst>
                <a:path w="39" h="27">
                  <a:moveTo>
                    <a:pt x="21" y="2"/>
                  </a:moveTo>
                  <a:cubicBezTo>
                    <a:pt x="36" y="0"/>
                    <a:pt x="39" y="17"/>
                    <a:pt x="26" y="24"/>
                  </a:cubicBezTo>
                  <a:cubicBezTo>
                    <a:pt x="8" y="27"/>
                    <a:pt x="0" y="9"/>
                    <a:pt x="21"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78" name="Freeform 70">
              <a:extLst>
                <a:ext uri="{FF2B5EF4-FFF2-40B4-BE49-F238E27FC236}">
                  <a16:creationId xmlns:a16="http://schemas.microsoft.com/office/drawing/2014/main" id="{D2AB3F76-E9FC-4760-8087-74D9EC6B7AB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508294" y="6244186"/>
              <a:ext cx="131153" cy="75890"/>
            </a:xfrm>
            <a:custGeom>
              <a:avLst/>
              <a:gdLst>
                <a:gd name="T0" fmla="*/ 18 w 40"/>
                <a:gd name="T1" fmla="*/ 0 h 25"/>
                <a:gd name="T2" fmla="*/ 7 w 40"/>
                <a:gd name="T3" fmla="*/ 21 h 25"/>
                <a:gd name="T4" fmla="*/ 18 w 40"/>
                <a:gd name="T5" fmla="*/ 0 h 25"/>
              </a:gdLst>
              <a:ahLst/>
              <a:cxnLst>
                <a:cxn ang="0">
                  <a:pos x="T0" y="T1"/>
                </a:cxn>
                <a:cxn ang="0">
                  <a:pos x="T2" y="T3"/>
                </a:cxn>
                <a:cxn ang="0">
                  <a:pos x="T4" y="T5"/>
                </a:cxn>
              </a:cxnLst>
              <a:rect l="0" t="0" r="r" b="b"/>
              <a:pathLst>
                <a:path w="40" h="25">
                  <a:moveTo>
                    <a:pt x="18" y="0"/>
                  </a:moveTo>
                  <a:cubicBezTo>
                    <a:pt x="40" y="9"/>
                    <a:pt x="26" y="25"/>
                    <a:pt x="7" y="21"/>
                  </a:cubicBezTo>
                  <a:cubicBezTo>
                    <a:pt x="0" y="11"/>
                    <a:pt x="5" y="0"/>
                    <a:pt x="1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79" name="Freeform 85">
              <a:extLst>
                <a:ext uri="{FF2B5EF4-FFF2-40B4-BE49-F238E27FC236}">
                  <a16:creationId xmlns:a16="http://schemas.microsoft.com/office/drawing/2014/main" id="{BC4AA8F0-169B-4D3A-99B4-B8757EE21C1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511700" y="6432080"/>
              <a:ext cx="127608" cy="97107"/>
            </a:xfrm>
            <a:custGeom>
              <a:avLst/>
              <a:gdLst>
                <a:gd name="T0" fmla="*/ 21 w 39"/>
                <a:gd name="T1" fmla="*/ 0 h 32"/>
                <a:gd name="T2" fmla="*/ 13 w 39"/>
                <a:gd name="T3" fmla="*/ 20 h 32"/>
                <a:gd name="T4" fmla="*/ 21 w 39"/>
                <a:gd name="T5" fmla="*/ 0 h 32"/>
              </a:gdLst>
              <a:ahLst/>
              <a:cxnLst>
                <a:cxn ang="0">
                  <a:pos x="T0" y="T1"/>
                </a:cxn>
                <a:cxn ang="0">
                  <a:pos x="T2" y="T3"/>
                </a:cxn>
                <a:cxn ang="0">
                  <a:pos x="T4" y="T5"/>
                </a:cxn>
              </a:cxnLst>
              <a:rect l="0" t="0" r="r" b="b"/>
              <a:pathLst>
                <a:path w="39" h="32">
                  <a:moveTo>
                    <a:pt x="21" y="0"/>
                  </a:moveTo>
                  <a:cubicBezTo>
                    <a:pt x="39" y="2"/>
                    <a:pt x="32" y="32"/>
                    <a:pt x="13" y="20"/>
                  </a:cubicBezTo>
                  <a:cubicBezTo>
                    <a:pt x="3" y="23"/>
                    <a:pt x="0" y="1"/>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80" name="Freeform 87">
              <a:extLst>
                <a:ext uri="{FF2B5EF4-FFF2-40B4-BE49-F238E27FC236}">
                  <a16:creationId xmlns:a16="http://schemas.microsoft.com/office/drawing/2014/main" id="{2E71E590-28E1-4E12-A79C-376650B7B1E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499179" y="6655114"/>
              <a:ext cx="134697" cy="90579"/>
            </a:xfrm>
            <a:custGeom>
              <a:avLst/>
              <a:gdLst>
                <a:gd name="T0" fmla="*/ 27 w 41"/>
                <a:gd name="T1" fmla="*/ 0 h 30"/>
                <a:gd name="T2" fmla="*/ 41 w 41"/>
                <a:gd name="T3" fmla="*/ 19 h 30"/>
                <a:gd name="T4" fmla="*/ 27 w 41"/>
                <a:gd name="T5" fmla="*/ 0 h 30"/>
              </a:gdLst>
              <a:ahLst/>
              <a:cxnLst>
                <a:cxn ang="0">
                  <a:pos x="T0" y="T1"/>
                </a:cxn>
                <a:cxn ang="0">
                  <a:pos x="T2" y="T3"/>
                </a:cxn>
                <a:cxn ang="0">
                  <a:pos x="T4" y="T5"/>
                </a:cxn>
              </a:cxnLst>
              <a:rect l="0" t="0" r="r" b="b"/>
              <a:pathLst>
                <a:path w="41" h="30">
                  <a:moveTo>
                    <a:pt x="27" y="0"/>
                  </a:moveTo>
                  <a:cubicBezTo>
                    <a:pt x="35" y="0"/>
                    <a:pt x="40" y="11"/>
                    <a:pt x="41" y="19"/>
                  </a:cubicBezTo>
                  <a:cubicBezTo>
                    <a:pt x="21" y="30"/>
                    <a:pt x="0" y="10"/>
                    <a:pt x="27"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81" name="Freeform 103">
              <a:extLst>
                <a:ext uri="{FF2B5EF4-FFF2-40B4-BE49-F238E27FC236}">
                  <a16:creationId xmlns:a16="http://schemas.microsoft.com/office/drawing/2014/main" id="{FB9AB424-39E3-46C5-A19E-DDEE1755452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234692" y="6750567"/>
              <a:ext cx="140901" cy="102819"/>
            </a:xfrm>
            <a:custGeom>
              <a:avLst/>
              <a:gdLst>
                <a:gd name="T0" fmla="*/ 28 w 43"/>
                <a:gd name="T1" fmla="*/ 0 h 34"/>
                <a:gd name="T2" fmla="*/ 41 w 43"/>
                <a:gd name="T3" fmla="*/ 21 h 34"/>
                <a:gd name="T4" fmla="*/ 28 w 43"/>
                <a:gd name="T5" fmla="*/ 0 h 34"/>
              </a:gdLst>
              <a:ahLst/>
              <a:cxnLst>
                <a:cxn ang="0">
                  <a:pos x="T0" y="T1"/>
                </a:cxn>
                <a:cxn ang="0">
                  <a:pos x="T2" y="T3"/>
                </a:cxn>
                <a:cxn ang="0">
                  <a:pos x="T4" y="T5"/>
                </a:cxn>
              </a:cxnLst>
              <a:rect l="0" t="0" r="r" b="b"/>
              <a:pathLst>
                <a:path w="43" h="34">
                  <a:moveTo>
                    <a:pt x="28" y="0"/>
                  </a:moveTo>
                  <a:cubicBezTo>
                    <a:pt x="35" y="1"/>
                    <a:pt x="43" y="11"/>
                    <a:pt x="41" y="21"/>
                  </a:cubicBezTo>
                  <a:cubicBezTo>
                    <a:pt x="23" y="34"/>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82" name="Freeform 117">
              <a:extLst>
                <a:ext uri="{FF2B5EF4-FFF2-40B4-BE49-F238E27FC236}">
                  <a16:creationId xmlns:a16="http://schemas.microsoft.com/office/drawing/2014/main" id="{2ED9F50D-1DF6-4628-AC2C-FB8CAC3D043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305935" y="5974434"/>
              <a:ext cx="7089"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1"/>
                    <a:pt x="2" y="1"/>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83" name="Freeform 118">
              <a:extLst>
                <a:ext uri="{FF2B5EF4-FFF2-40B4-BE49-F238E27FC236}">
                  <a16:creationId xmlns:a16="http://schemas.microsoft.com/office/drawing/2014/main" id="{0E070AAF-5102-4318-B35D-13957B198AF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195351" y="6552121"/>
              <a:ext cx="131153" cy="96290"/>
            </a:xfrm>
            <a:custGeom>
              <a:avLst/>
              <a:gdLst>
                <a:gd name="T0" fmla="*/ 22 w 40"/>
                <a:gd name="T1" fmla="*/ 0 h 32"/>
                <a:gd name="T2" fmla="*/ 16 w 40"/>
                <a:gd name="T3" fmla="*/ 25 h 32"/>
                <a:gd name="T4" fmla="*/ 22 w 40"/>
                <a:gd name="T5" fmla="*/ 0 h 32"/>
              </a:gdLst>
              <a:ahLst/>
              <a:cxnLst>
                <a:cxn ang="0">
                  <a:pos x="T0" y="T1"/>
                </a:cxn>
                <a:cxn ang="0">
                  <a:pos x="T2" y="T3"/>
                </a:cxn>
                <a:cxn ang="0">
                  <a:pos x="T4" y="T5"/>
                </a:cxn>
              </a:cxnLst>
              <a:rect l="0" t="0" r="r" b="b"/>
              <a:pathLst>
                <a:path w="40" h="32">
                  <a:moveTo>
                    <a:pt x="22" y="0"/>
                  </a:moveTo>
                  <a:cubicBezTo>
                    <a:pt x="40" y="3"/>
                    <a:pt x="40" y="32"/>
                    <a:pt x="16" y="25"/>
                  </a:cubicBezTo>
                  <a:cubicBezTo>
                    <a:pt x="0" y="7"/>
                    <a:pt x="14" y="4"/>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84" name="Freeform 119">
              <a:extLst>
                <a:ext uri="{FF2B5EF4-FFF2-40B4-BE49-F238E27FC236}">
                  <a16:creationId xmlns:a16="http://schemas.microsoft.com/office/drawing/2014/main" id="{5436B656-AD36-4B2B-9198-4C370D8F70D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182025" y="6283746"/>
              <a:ext cx="127608" cy="150965"/>
            </a:xfrm>
            <a:custGeom>
              <a:avLst/>
              <a:gdLst>
                <a:gd name="T0" fmla="*/ 13 w 39"/>
                <a:gd name="T1" fmla="*/ 6 h 50"/>
                <a:gd name="T2" fmla="*/ 0 w 39"/>
                <a:gd name="T3" fmla="*/ 23 h 50"/>
                <a:gd name="T4" fmla="*/ 13 w 39"/>
                <a:gd name="T5" fmla="*/ 6 h 50"/>
              </a:gdLst>
              <a:ahLst/>
              <a:cxnLst>
                <a:cxn ang="0">
                  <a:pos x="T0" y="T1"/>
                </a:cxn>
                <a:cxn ang="0">
                  <a:pos x="T2" y="T3"/>
                </a:cxn>
                <a:cxn ang="0">
                  <a:pos x="T4" y="T5"/>
                </a:cxn>
              </a:cxnLst>
              <a:rect l="0" t="0" r="r" b="b"/>
              <a:pathLst>
                <a:path w="39" h="50">
                  <a:moveTo>
                    <a:pt x="13" y="6"/>
                  </a:moveTo>
                  <a:cubicBezTo>
                    <a:pt x="39" y="10"/>
                    <a:pt x="16" y="50"/>
                    <a:pt x="0" y="23"/>
                  </a:cubicBezTo>
                  <a:cubicBezTo>
                    <a:pt x="1" y="0"/>
                    <a:pt x="5" y="14"/>
                    <a:pt x="13" y="6"/>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85" name="Freeform 139">
              <a:extLst>
                <a:ext uri="{FF2B5EF4-FFF2-40B4-BE49-F238E27FC236}">
                  <a16:creationId xmlns:a16="http://schemas.microsoft.com/office/drawing/2014/main" id="{2071E1E0-F515-47F5-A550-E9ED4393850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7967271" y="6556608"/>
              <a:ext cx="131153" cy="87315"/>
            </a:xfrm>
            <a:custGeom>
              <a:avLst/>
              <a:gdLst>
                <a:gd name="T0" fmla="*/ 24 w 40"/>
                <a:gd name="T1" fmla="*/ 0 h 29"/>
                <a:gd name="T2" fmla="*/ 19 w 40"/>
                <a:gd name="T3" fmla="*/ 26 h 29"/>
                <a:gd name="T4" fmla="*/ 24 w 40"/>
                <a:gd name="T5" fmla="*/ 0 h 29"/>
              </a:gdLst>
              <a:ahLst/>
              <a:cxnLst>
                <a:cxn ang="0">
                  <a:pos x="T0" y="T1"/>
                </a:cxn>
                <a:cxn ang="0">
                  <a:pos x="T2" y="T3"/>
                </a:cxn>
                <a:cxn ang="0">
                  <a:pos x="T4" y="T5"/>
                </a:cxn>
              </a:cxnLst>
              <a:rect l="0" t="0" r="r" b="b"/>
              <a:pathLst>
                <a:path w="40" h="29">
                  <a:moveTo>
                    <a:pt x="24" y="0"/>
                  </a:moveTo>
                  <a:cubicBezTo>
                    <a:pt x="40" y="2"/>
                    <a:pt x="34" y="29"/>
                    <a:pt x="19" y="26"/>
                  </a:cubicBezTo>
                  <a:cubicBezTo>
                    <a:pt x="0" y="19"/>
                    <a:pt x="4" y="2"/>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86" name="Freeform 144">
              <a:extLst>
                <a:ext uri="{FF2B5EF4-FFF2-40B4-BE49-F238E27FC236}">
                  <a16:creationId xmlns:a16="http://schemas.microsoft.com/office/drawing/2014/main" id="{7DCF15B1-1606-4701-8EC0-95112EC8FFA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7948602" y="5979595"/>
              <a:ext cx="141786" cy="90579"/>
            </a:xfrm>
            <a:custGeom>
              <a:avLst/>
              <a:gdLst>
                <a:gd name="T0" fmla="*/ 28 w 43"/>
                <a:gd name="T1" fmla="*/ 2 h 30"/>
                <a:gd name="T2" fmla="*/ 41 w 43"/>
                <a:gd name="T3" fmla="*/ 20 h 30"/>
                <a:gd name="T4" fmla="*/ 28 w 43"/>
                <a:gd name="T5" fmla="*/ 2 h 30"/>
              </a:gdLst>
              <a:ahLst/>
              <a:cxnLst>
                <a:cxn ang="0">
                  <a:pos x="T0" y="T1"/>
                </a:cxn>
                <a:cxn ang="0">
                  <a:pos x="T2" y="T3"/>
                </a:cxn>
                <a:cxn ang="0">
                  <a:pos x="T4" y="T5"/>
                </a:cxn>
              </a:cxnLst>
              <a:rect l="0" t="0" r="r" b="b"/>
              <a:pathLst>
                <a:path w="43" h="30">
                  <a:moveTo>
                    <a:pt x="28" y="2"/>
                  </a:moveTo>
                  <a:cubicBezTo>
                    <a:pt x="36" y="0"/>
                    <a:pt x="43" y="12"/>
                    <a:pt x="41" y="20"/>
                  </a:cubicBezTo>
                  <a:cubicBezTo>
                    <a:pt x="24" y="30"/>
                    <a:pt x="0" y="14"/>
                    <a:pt x="28"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87" name="Freeform 145">
              <a:extLst>
                <a:ext uri="{FF2B5EF4-FFF2-40B4-BE49-F238E27FC236}">
                  <a16:creationId xmlns:a16="http://schemas.microsoft.com/office/drawing/2014/main" id="{8C9C97D2-7D94-41DB-B4EC-4B69B0D509E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7946440" y="6296086"/>
              <a:ext cx="121406" cy="66913"/>
            </a:xfrm>
            <a:custGeom>
              <a:avLst/>
              <a:gdLst>
                <a:gd name="T0" fmla="*/ 19 w 37"/>
                <a:gd name="T1" fmla="*/ 0 h 22"/>
                <a:gd name="T2" fmla="*/ 19 w 37"/>
                <a:gd name="T3" fmla="*/ 22 h 22"/>
                <a:gd name="T4" fmla="*/ 19 w 37"/>
                <a:gd name="T5" fmla="*/ 0 h 22"/>
              </a:gdLst>
              <a:ahLst/>
              <a:cxnLst>
                <a:cxn ang="0">
                  <a:pos x="T0" y="T1"/>
                </a:cxn>
                <a:cxn ang="0">
                  <a:pos x="T2" y="T3"/>
                </a:cxn>
                <a:cxn ang="0">
                  <a:pos x="T4" y="T5"/>
                </a:cxn>
              </a:cxnLst>
              <a:rect l="0" t="0" r="r" b="b"/>
              <a:pathLst>
                <a:path w="37" h="22">
                  <a:moveTo>
                    <a:pt x="19" y="0"/>
                  </a:moveTo>
                  <a:cubicBezTo>
                    <a:pt x="35" y="1"/>
                    <a:pt x="37" y="22"/>
                    <a:pt x="19" y="22"/>
                  </a:cubicBezTo>
                  <a:cubicBezTo>
                    <a:pt x="6" y="18"/>
                    <a:pt x="0" y="4"/>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88" name="Freeform 8">
              <a:extLst>
                <a:ext uri="{FF2B5EF4-FFF2-40B4-BE49-F238E27FC236}">
                  <a16:creationId xmlns:a16="http://schemas.microsoft.com/office/drawing/2014/main" id="{65F9D91C-5585-464F-8086-E5ED0ADB5CB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7972983" y="6745842"/>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89" name="Freeform 106">
              <a:extLst>
                <a:ext uri="{FF2B5EF4-FFF2-40B4-BE49-F238E27FC236}">
                  <a16:creationId xmlns:a16="http://schemas.microsoft.com/office/drawing/2014/main" id="{99F6EA4E-7EF3-4B4A-BEA7-0D3D931C03C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022188" y="6663813"/>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90" name="Freeform 8">
              <a:extLst>
                <a:ext uri="{FF2B5EF4-FFF2-40B4-BE49-F238E27FC236}">
                  <a16:creationId xmlns:a16="http://schemas.microsoft.com/office/drawing/2014/main" id="{BA526659-F1A4-4042-A108-76CFB3DBD71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7478347" y="6726975"/>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91" name="Freeform 25">
              <a:extLst>
                <a:ext uri="{FF2B5EF4-FFF2-40B4-BE49-F238E27FC236}">
                  <a16:creationId xmlns:a16="http://schemas.microsoft.com/office/drawing/2014/main" id="{9877EF40-90CB-4799-8572-4F4A5E10ACA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7713822" y="6536401"/>
              <a:ext cx="134697" cy="93843"/>
            </a:xfrm>
            <a:custGeom>
              <a:avLst/>
              <a:gdLst>
                <a:gd name="T0" fmla="*/ 23 w 41"/>
                <a:gd name="T1" fmla="*/ 0 h 31"/>
                <a:gd name="T2" fmla="*/ 17 w 41"/>
                <a:gd name="T3" fmla="*/ 25 h 31"/>
                <a:gd name="T4" fmla="*/ 23 w 41"/>
                <a:gd name="T5" fmla="*/ 0 h 31"/>
              </a:gdLst>
              <a:ahLst/>
              <a:cxnLst>
                <a:cxn ang="0">
                  <a:pos x="T0" y="T1"/>
                </a:cxn>
                <a:cxn ang="0">
                  <a:pos x="T2" y="T3"/>
                </a:cxn>
                <a:cxn ang="0">
                  <a:pos x="T4" y="T5"/>
                </a:cxn>
              </a:cxnLst>
              <a:rect l="0" t="0" r="r" b="b"/>
              <a:pathLst>
                <a:path w="41" h="31">
                  <a:moveTo>
                    <a:pt x="23" y="0"/>
                  </a:moveTo>
                  <a:cubicBezTo>
                    <a:pt x="40" y="1"/>
                    <a:pt x="41" y="31"/>
                    <a:pt x="17" y="25"/>
                  </a:cubicBezTo>
                  <a:cubicBezTo>
                    <a:pt x="0" y="7"/>
                    <a:pt x="17" y="4"/>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92" name="Freeform 29">
              <a:extLst>
                <a:ext uri="{FF2B5EF4-FFF2-40B4-BE49-F238E27FC236}">
                  <a16:creationId xmlns:a16="http://schemas.microsoft.com/office/drawing/2014/main" id="{285DA720-E488-4A9B-A140-1F44737ECF2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7733243" y="6057983"/>
              <a:ext cx="118747" cy="120771"/>
            </a:xfrm>
            <a:custGeom>
              <a:avLst/>
              <a:gdLst>
                <a:gd name="T0" fmla="*/ 16 w 36"/>
                <a:gd name="T1" fmla="*/ 4 h 40"/>
                <a:gd name="T2" fmla="*/ 34 w 36"/>
                <a:gd name="T3" fmla="*/ 15 h 40"/>
                <a:gd name="T4" fmla="*/ 16 w 36"/>
                <a:gd name="T5" fmla="*/ 4 h 40"/>
              </a:gdLst>
              <a:ahLst/>
              <a:cxnLst>
                <a:cxn ang="0">
                  <a:pos x="T0" y="T1"/>
                </a:cxn>
                <a:cxn ang="0">
                  <a:pos x="T2" y="T3"/>
                </a:cxn>
                <a:cxn ang="0">
                  <a:pos x="T4" y="T5"/>
                </a:cxn>
              </a:cxnLst>
              <a:rect l="0" t="0" r="r" b="b"/>
              <a:pathLst>
                <a:path w="36" h="40">
                  <a:moveTo>
                    <a:pt x="16" y="4"/>
                  </a:moveTo>
                  <a:cubicBezTo>
                    <a:pt x="36" y="5"/>
                    <a:pt x="33" y="0"/>
                    <a:pt x="34" y="15"/>
                  </a:cubicBezTo>
                  <a:cubicBezTo>
                    <a:pt x="34" y="40"/>
                    <a:pt x="0" y="22"/>
                    <a:pt x="16" y="4"/>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93" name="Freeform 31">
              <a:extLst>
                <a:ext uri="{FF2B5EF4-FFF2-40B4-BE49-F238E27FC236}">
                  <a16:creationId xmlns:a16="http://schemas.microsoft.com/office/drawing/2014/main" id="{D38D4092-51E3-4A36-8175-82F5C85F4F2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7692683" y="6377369"/>
              <a:ext cx="131153" cy="72626"/>
            </a:xfrm>
            <a:custGeom>
              <a:avLst/>
              <a:gdLst>
                <a:gd name="T0" fmla="*/ 24 w 40"/>
                <a:gd name="T1" fmla="*/ 0 h 24"/>
                <a:gd name="T2" fmla="*/ 25 w 40"/>
                <a:gd name="T3" fmla="*/ 24 h 24"/>
                <a:gd name="T4" fmla="*/ 24 w 40"/>
                <a:gd name="T5" fmla="*/ 0 h 24"/>
              </a:gdLst>
              <a:ahLst/>
              <a:cxnLst>
                <a:cxn ang="0">
                  <a:pos x="T0" y="T1"/>
                </a:cxn>
                <a:cxn ang="0">
                  <a:pos x="T2" y="T3"/>
                </a:cxn>
                <a:cxn ang="0">
                  <a:pos x="T4" y="T5"/>
                </a:cxn>
              </a:cxnLst>
              <a:rect l="0" t="0" r="r" b="b"/>
              <a:pathLst>
                <a:path w="40" h="24">
                  <a:moveTo>
                    <a:pt x="24" y="0"/>
                  </a:moveTo>
                  <a:cubicBezTo>
                    <a:pt x="40" y="0"/>
                    <a:pt x="38" y="20"/>
                    <a:pt x="25" y="24"/>
                  </a:cubicBezTo>
                  <a:cubicBezTo>
                    <a:pt x="0" y="22"/>
                    <a:pt x="6" y="4"/>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94" name="Freeform 36">
              <a:extLst>
                <a:ext uri="{FF2B5EF4-FFF2-40B4-BE49-F238E27FC236}">
                  <a16:creationId xmlns:a16="http://schemas.microsoft.com/office/drawing/2014/main" id="{6D5B3102-2CB4-4953-9813-30F073A296E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7495557" y="6018061"/>
              <a:ext cx="144445" cy="102819"/>
            </a:xfrm>
            <a:custGeom>
              <a:avLst/>
              <a:gdLst>
                <a:gd name="T0" fmla="*/ 31 w 44"/>
                <a:gd name="T1" fmla="*/ 1 h 34"/>
                <a:gd name="T2" fmla="*/ 25 w 44"/>
                <a:gd name="T3" fmla="*/ 22 h 34"/>
                <a:gd name="T4" fmla="*/ 31 w 44"/>
                <a:gd name="T5" fmla="*/ 1 h 34"/>
              </a:gdLst>
              <a:ahLst/>
              <a:cxnLst>
                <a:cxn ang="0">
                  <a:pos x="T0" y="T1"/>
                </a:cxn>
                <a:cxn ang="0">
                  <a:pos x="T2" y="T3"/>
                </a:cxn>
                <a:cxn ang="0">
                  <a:pos x="T4" y="T5"/>
                </a:cxn>
              </a:cxnLst>
              <a:rect l="0" t="0" r="r" b="b"/>
              <a:pathLst>
                <a:path w="44" h="34">
                  <a:moveTo>
                    <a:pt x="31" y="1"/>
                  </a:moveTo>
                  <a:cubicBezTo>
                    <a:pt x="44" y="3"/>
                    <a:pt x="38" y="34"/>
                    <a:pt x="25" y="22"/>
                  </a:cubicBezTo>
                  <a:cubicBezTo>
                    <a:pt x="0" y="28"/>
                    <a:pt x="14" y="0"/>
                    <a:pt x="3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95" name="Freeform 41">
              <a:extLst>
                <a:ext uri="{FF2B5EF4-FFF2-40B4-BE49-F238E27FC236}">
                  <a16:creationId xmlns:a16="http://schemas.microsoft.com/office/drawing/2014/main" id="{AFCEC11A-95B5-4DF7-A30A-DD051FCDABF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7495557" y="6250069"/>
              <a:ext cx="144445" cy="78339"/>
            </a:xfrm>
            <a:custGeom>
              <a:avLst/>
              <a:gdLst>
                <a:gd name="T0" fmla="*/ 29 w 44"/>
                <a:gd name="T1" fmla="*/ 0 h 26"/>
                <a:gd name="T2" fmla="*/ 26 w 44"/>
                <a:gd name="T3" fmla="*/ 26 h 26"/>
                <a:gd name="T4" fmla="*/ 29 w 44"/>
                <a:gd name="T5" fmla="*/ 0 h 26"/>
              </a:gdLst>
              <a:ahLst/>
              <a:cxnLst>
                <a:cxn ang="0">
                  <a:pos x="T0" y="T1"/>
                </a:cxn>
                <a:cxn ang="0">
                  <a:pos x="T2" y="T3"/>
                </a:cxn>
                <a:cxn ang="0">
                  <a:pos x="T4" y="T5"/>
                </a:cxn>
              </a:cxnLst>
              <a:rect l="0" t="0" r="r" b="b"/>
              <a:pathLst>
                <a:path w="44" h="26">
                  <a:moveTo>
                    <a:pt x="29" y="0"/>
                  </a:moveTo>
                  <a:cubicBezTo>
                    <a:pt x="44" y="3"/>
                    <a:pt x="40" y="22"/>
                    <a:pt x="26" y="26"/>
                  </a:cubicBezTo>
                  <a:cubicBezTo>
                    <a:pt x="0" y="25"/>
                    <a:pt x="11" y="6"/>
                    <a:pt x="2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96" name="Freeform 49">
              <a:extLst>
                <a:ext uri="{FF2B5EF4-FFF2-40B4-BE49-F238E27FC236}">
                  <a16:creationId xmlns:a16="http://schemas.microsoft.com/office/drawing/2014/main" id="{C37CBD80-4119-4E02-94C4-260BA62B58D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7466439" y="6479284"/>
              <a:ext cx="127608" cy="81603"/>
            </a:xfrm>
            <a:custGeom>
              <a:avLst/>
              <a:gdLst>
                <a:gd name="T0" fmla="*/ 21 w 39"/>
                <a:gd name="T1" fmla="*/ 2 h 27"/>
                <a:gd name="T2" fmla="*/ 26 w 39"/>
                <a:gd name="T3" fmla="*/ 24 h 27"/>
                <a:gd name="T4" fmla="*/ 21 w 39"/>
                <a:gd name="T5" fmla="*/ 2 h 27"/>
              </a:gdLst>
              <a:ahLst/>
              <a:cxnLst>
                <a:cxn ang="0">
                  <a:pos x="T0" y="T1"/>
                </a:cxn>
                <a:cxn ang="0">
                  <a:pos x="T2" y="T3"/>
                </a:cxn>
                <a:cxn ang="0">
                  <a:pos x="T4" y="T5"/>
                </a:cxn>
              </a:cxnLst>
              <a:rect l="0" t="0" r="r" b="b"/>
              <a:pathLst>
                <a:path w="39" h="27">
                  <a:moveTo>
                    <a:pt x="21" y="2"/>
                  </a:moveTo>
                  <a:cubicBezTo>
                    <a:pt x="36" y="0"/>
                    <a:pt x="39" y="17"/>
                    <a:pt x="26" y="24"/>
                  </a:cubicBezTo>
                  <a:cubicBezTo>
                    <a:pt x="8" y="27"/>
                    <a:pt x="0" y="9"/>
                    <a:pt x="21"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97" name="Freeform 70">
              <a:extLst>
                <a:ext uri="{FF2B5EF4-FFF2-40B4-BE49-F238E27FC236}">
                  <a16:creationId xmlns:a16="http://schemas.microsoft.com/office/drawing/2014/main" id="{64EDD805-B615-4022-8A64-4554869C689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7177017" y="6284843"/>
              <a:ext cx="131153" cy="75890"/>
            </a:xfrm>
            <a:custGeom>
              <a:avLst/>
              <a:gdLst>
                <a:gd name="T0" fmla="*/ 18 w 40"/>
                <a:gd name="T1" fmla="*/ 0 h 25"/>
                <a:gd name="T2" fmla="*/ 7 w 40"/>
                <a:gd name="T3" fmla="*/ 21 h 25"/>
                <a:gd name="T4" fmla="*/ 18 w 40"/>
                <a:gd name="T5" fmla="*/ 0 h 25"/>
              </a:gdLst>
              <a:ahLst/>
              <a:cxnLst>
                <a:cxn ang="0">
                  <a:pos x="T0" y="T1"/>
                </a:cxn>
                <a:cxn ang="0">
                  <a:pos x="T2" y="T3"/>
                </a:cxn>
                <a:cxn ang="0">
                  <a:pos x="T4" y="T5"/>
                </a:cxn>
              </a:cxnLst>
              <a:rect l="0" t="0" r="r" b="b"/>
              <a:pathLst>
                <a:path w="40" h="25">
                  <a:moveTo>
                    <a:pt x="18" y="0"/>
                  </a:moveTo>
                  <a:cubicBezTo>
                    <a:pt x="40" y="9"/>
                    <a:pt x="26" y="25"/>
                    <a:pt x="7" y="21"/>
                  </a:cubicBezTo>
                  <a:cubicBezTo>
                    <a:pt x="0" y="11"/>
                    <a:pt x="5" y="0"/>
                    <a:pt x="1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98" name="Freeform 85">
              <a:extLst>
                <a:ext uri="{FF2B5EF4-FFF2-40B4-BE49-F238E27FC236}">
                  <a16:creationId xmlns:a16="http://schemas.microsoft.com/office/drawing/2014/main" id="{5A8DE9EF-D932-4386-88F7-1D0F5A2E1D7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7180423" y="6472737"/>
              <a:ext cx="127608" cy="97107"/>
            </a:xfrm>
            <a:custGeom>
              <a:avLst/>
              <a:gdLst>
                <a:gd name="T0" fmla="*/ 21 w 39"/>
                <a:gd name="T1" fmla="*/ 0 h 32"/>
                <a:gd name="T2" fmla="*/ 13 w 39"/>
                <a:gd name="T3" fmla="*/ 20 h 32"/>
                <a:gd name="T4" fmla="*/ 21 w 39"/>
                <a:gd name="T5" fmla="*/ 0 h 32"/>
              </a:gdLst>
              <a:ahLst/>
              <a:cxnLst>
                <a:cxn ang="0">
                  <a:pos x="T0" y="T1"/>
                </a:cxn>
                <a:cxn ang="0">
                  <a:pos x="T2" y="T3"/>
                </a:cxn>
                <a:cxn ang="0">
                  <a:pos x="T4" y="T5"/>
                </a:cxn>
              </a:cxnLst>
              <a:rect l="0" t="0" r="r" b="b"/>
              <a:pathLst>
                <a:path w="39" h="32">
                  <a:moveTo>
                    <a:pt x="21" y="0"/>
                  </a:moveTo>
                  <a:cubicBezTo>
                    <a:pt x="39" y="2"/>
                    <a:pt x="32" y="32"/>
                    <a:pt x="13" y="20"/>
                  </a:cubicBezTo>
                  <a:cubicBezTo>
                    <a:pt x="3" y="23"/>
                    <a:pt x="0" y="1"/>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99" name="Freeform 87">
              <a:extLst>
                <a:ext uri="{FF2B5EF4-FFF2-40B4-BE49-F238E27FC236}">
                  <a16:creationId xmlns:a16="http://schemas.microsoft.com/office/drawing/2014/main" id="{0439362E-63A9-4091-92AF-0B620369992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7167902" y="6695771"/>
              <a:ext cx="134697" cy="90579"/>
            </a:xfrm>
            <a:custGeom>
              <a:avLst/>
              <a:gdLst>
                <a:gd name="T0" fmla="*/ 27 w 41"/>
                <a:gd name="T1" fmla="*/ 0 h 30"/>
                <a:gd name="T2" fmla="*/ 41 w 41"/>
                <a:gd name="T3" fmla="*/ 19 h 30"/>
                <a:gd name="T4" fmla="*/ 27 w 41"/>
                <a:gd name="T5" fmla="*/ 0 h 30"/>
              </a:gdLst>
              <a:ahLst/>
              <a:cxnLst>
                <a:cxn ang="0">
                  <a:pos x="T0" y="T1"/>
                </a:cxn>
                <a:cxn ang="0">
                  <a:pos x="T2" y="T3"/>
                </a:cxn>
                <a:cxn ang="0">
                  <a:pos x="T4" y="T5"/>
                </a:cxn>
              </a:cxnLst>
              <a:rect l="0" t="0" r="r" b="b"/>
              <a:pathLst>
                <a:path w="41" h="30">
                  <a:moveTo>
                    <a:pt x="27" y="0"/>
                  </a:moveTo>
                  <a:cubicBezTo>
                    <a:pt x="35" y="0"/>
                    <a:pt x="40" y="11"/>
                    <a:pt x="41" y="19"/>
                  </a:cubicBezTo>
                  <a:cubicBezTo>
                    <a:pt x="21" y="30"/>
                    <a:pt x="0" y="10"/>
                    <a:pt x="27"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00" name="Freeform 117">
              <a:extLst>
                <a:ext uri="{FF2B5EF4-FFF2-40B4-BE49-F238E27FC236}">
                  <a16:creationId xmlns:a16="http://schemas.microsoft.com/office/drawing/2014/main" id="{041EAA16-517F-47E9-AB9D-47740608E52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974658" y="6015091"/>
              <a:ext cx="7089"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1"/>
                    <a:pt x="2" y="1"/>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01" name="Freeform 118">
              <a:extLst>
                <a:ext uri="{FF2B5EF4-FFF2-40B4-BE49-F238E27FC236}">
                  <a16:creationId xmlns:a16="http://schemas.microsoft.com/office/drawing/2014/main" id="{E0071F9A-C5AF-4EA0-A186-BF24F089D0D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864074" y="6592778"/>
              <a:ext cx="131153" cy="96290"/>
            </a:xfrm>
            <a:custGeom>
              <a:avLst/>
              <a:gdLst>
                <a:gd name="T0" fmla="*/ 22 w 40"/>
                <a:gd name="T1" fmla="*/ 0 h 32"/>
                <a:gd name="T2" fmla="*/ 16 w 40"/>
                <a:gd name="T3" fmla="*/ 25 h 32"/>
                <a:gd name="T4" fmla="*/ 22 w 40"/>
                <a:gd name="T5" fmla="*/ 0 h 32"/>
              </a:gdLst>
              <a:ahLst/>
              <a:cxnLst>
                <a:cxn ang="0">
                  <a:pos x="T0" y="T1"/>
                </a:cxn>
                <a:cxn ang="0">
                  <a:pos x="T2" y="T3"/>
                </a:cxn>
                <a:cxn ang="0">
                  <a:pos x="T4" y="T5"/>
                </a:cxn>
              </a:cxnLst>
              <a:rect l="0" t="0" r="r" b="b"/>
              <a:pathLst>
                <a:path w="40" h="32">
                  <a:moveTo>
                    <a:pt x="22" y="0"/>
                  </a:moveTo>
                  <a:cubicBezTo>
                    <a:pt x="40" y="3"/>
                    <a:pt x="40" y="32"/>
                    <a:pt x="16" y="25"/>
                  </a:cubicBezTo>
                  <a:cubicBezTo>
                    <a:pt x="0" y="7"/>
                    <a:pt x="14" y="4"/>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02" name="Freeform 119">
              <a:extLst>
                <a:ext uri="{FF2B5EF4-FFF2-40B4-BE49-F238E27FC236}">
                  <a16:creationId xmlns:a16="http://schemas.microsoft.com/office/drawing/2014/main" id="{8273660E-2FC8-4FED-8D67-CFF1D69A3D7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850748" y="6324403"/>
              <a:ext cx="127608" cy="150965"/>
            </a:xfrm>
            <a:custGeom>
              <a:avLst/>
              <a:gdLst>
                <a:gd name="T0" fmla="*/ 13 w 39"/>
                <a:gd name="T1" fmla="*/ 6 h 50"/>
                <a:gd name="T2" fmla="*/ 0 w 39"/>
                <a:gd name="T3" fmla="*/ 23 h 50"/>
                <a:gd name="T4" fmla="*/ 13 w 39"/>
                <a:gd name="T5" fmla="*/ 6 h 50"/>
              </a:gdLst>
              <a:ahLst/>
              <a:cxnLst>
                <a:cxn ang="0">
                  <a:pos x="T0" y="T1"/>
                </a:cxn>
                <a:cxn ang="0">
                  <a:pos x="T2" y="T3"/>
                </a:cxn>
                <a:cxn ang="0">
                  <a:pos x="T4" y="T5"/>
                </a:cxn>
              </a:cxnLst>
              <a:rect l="0" t="0" r="r" b="b"/>
              <a:pathLst>
                <a:path w="39" h="50">
                  <a:moveTo>
                    <a:pt x="13" y="6"/>
                  </a:moveTo>
                  <a:cubicBezTo>
                    <a:pt x="39" y="10"/>
                    <a:pt x="16" y="50"/>
                    <a:pt x="0" y="23"/>
                  </a:cubicBezTo>
                  <a:cubicBezTo>
                    <a:pt x="1" y="0"/>
                    <a:pt x="5" y="14"/>
                    <a:pt x="13" y="6"/>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03" name="Freeform 139">
              <a:extLst>
                <a:ext uri="{FF2B5EF4-FFF2-40B4-BE49-F238E27FC236}">
                  <a16:creationId xmlns:a16="http://schemas.microsoft.com/office/drawing/2014/main" id="{92B33B56-557D-46CD-89E8-FA7B9BFF7C5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635994" y="6563145"/>
              <a:ext cx="131153" cy="87315"/>
            </a:xfrm>
            <a:custGeom>
              <a:avLst/>
              <a:gdLst>
                <a:gd name="T0" fmla="*/ 24 w 40"/>
                <a:gd name="T1" fmla="*/ 0 h 29"/>
                <a:gd name="T2" fmla="*/ 19 w 40"/>
                <a:gd name="T3" fmla="*/ 26 h 29"/>
                <a:gd name="T4" fmla="*/ 24 w 40"/>
                <a:gd name="T5" fmla="*/ 0 h 29"/>
              </a:gdLst>
              <a:ahLst/>
              <a:cxnLst>
                <a:cxn ang="0">
                  <a:pos x="T0" y="T1"/>
                </a:cxn>
                <a:cxn ang="0">
                  <a:pos x="T2" y="T3"/>
                </a:cxn>
                <a:cxn ang="0">
                  <a:pos x="T4" y="T5"/>
                </a:cxn>
              </a:cxnLst>
              <a:rect l="0" t="0" r="r" b="b"/>
              <a:pathLst>
                <a:path w="40" h="29">
                  <a:moveTo>
                    <a:pt x="24" y="0"/>
                  </a:moveTo>
                  <a:cubicBezTo>
                    <a:pt x="40" y="2"/>
                    <a:pt x="34" y="29"/>
                    <a:pt x="19" y="26"/>
                  </a:cubicBezTo>
                  <a:cubicBezTo>
                    <a:pt x="0" y="19"/>
                    <a:pt x="4" y="2"/>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04" name="Freeform 144">
              <a:extLst>
                <a:ext uri="{FF2B5EF4-FFF2-40B4-BE49-F238E27FC236}">
                  <a16:creationId xmlns:a16="http://schemas.microsoft.com/office/drawing/2014/main" id="{43EAC14F-C938-4BCE-A1EC-4E31AEC3B5C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598853" y="6090959"/>
              <a:ext cx="141786" cy="90579"/>
            </a:xfrm>
            <a:custGeom>
              <a:avLst/>
              <a:gdLst>
                <a:gd name="T0" fmla="*/ 28 w 43"/>
                <a:gd name="T1" fmla="*/ 2 h 30"/>
                <a:gd name="T2" fmla="*/ 41 w 43"/>
                <a:gd name="T3" fmla="*/ 20 h 30"/>
                <a:gd name="T4" fmla="*/ 28 w 43"/>
                <a:gd name="T5" fmla="*/ 2 h 30"/>
              </a:gdLst>
              <a:ahLst/>
              <a:cxnLst>
                <a:cxn ang="0">
                  <a:pos x="T0" y="T1"/>
                </a:cxn>
                <a:cxn ang="0">
                  <a:pos x="T2" y="T3"/>
                </a:cxn>
                <a:cxn ang="0">
                  <a:pos x="T4" y="T5"/>
                </a:cxn>
              </a:cxnLst>
              <a:rect l="0" t="0" r="r" b="b"/>
              <a:pathLst>
                <a:path w="43" h="30">
                  <a:moveTo>
                    <a:pt x="28" y="2"/>
                  </a:moveTo>
                  <a:cubicBezTo>
                    <a:pt x="36" y="0"/>
                    <a:pt x="43" y="12"/>
                    <a:pt x="41" y="20"/>
                  </a:cubicBezTo>
                  <a:cubicBezTo>
                    <a:pt x="24" y="30"/>
                    <a:pt x="0" y="14"/>
                    <a:pt x="28"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05" name="Freeform 145">
              <a:extLst>
                <a:ext uri="{FF2B5EF4-FFF2-40B4-BE49-F238E27FC236}">
                  <a16:creationId xmlns:a16="http://schemas.microsoft.com/office/drawing/2014/main" id="{5C3C5159-9C8B-4BC2-BDF4-DB4B56DF5D8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615163" y="6302623"/>
              <a:ext cx="121406" cy="66913"/>
            </a:xfrm>
            <a:custGeom>
              <a:avLst/>
              <a:gdLst>
                <a:gd name="T0" fmla="*/ 19 w 37"/>
                <a:gd name="T1" fmla="*/ 0 h 22"/>
                <a:gd name="T2" fmla="*/ 19 w 37"/>
                <a:gd name="T3" fmla="*/ 22 h 22"/>
                <a:gd name="T4" fmla="*/ 19 w 37"/>
                <a:gd name="T5" fmla="*/ 0 h 22"/>
              </a:gdLst>
              <a:ahLst/>
              <a:cxnLst>
                <a:cxn ang="0">
                  <a:pos x="T0" y="T1"/>
                </a:cxn>
                <a:cxn ang="0">
                  <a:pos x="T2" y="T3"/>
                </a:cxn>
                <a:cxn ang="0">
                  <a:pos x="T4" y="T5"/>
                </a:cxn>
              </a:cxnLst>
              <a:rect l="0" t="0" r="r" b="b"/>
              <a:pathLst>
                <a:path w="37" h="22">
                  <a:moveTo>
                    <a:pt x="19" y="0"/>
                  </a:moveTo>
                  <a:cubicBezTo>
                    <a:pt x="35" y="1"/>
                    <a:pt x="37" y="22"/>
                    <a:pt x="19" y="22"/>
                  </a:cubicBezTo>
                  <a:cubicBezTo>
                    <a:pt x="6" y="18"/>
                    <a:pt x="0" y="4"/>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06" name="Freeform 8">
              <a:extLst>
                <a:ext uri="{FF2B5EF4-FFF2-40B4-BE49-F238E27FC236}">
                  <a16:creationId xmlns:a16="http://schemas.microsoft.com/office/drawing/2014/main" id="{50ECDAAF-E711-4CBA-AD5D-B5A35258929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641706" y="6752379"/>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07" name="Freeform 106">
              <a:extLst>
                <a:ext uri="{FF2B5EF4-FFF2-40B4-BE49-F238E27FC236}">
                  <a16:creationId xmlns:a16="http://schemas.microsoft.com/office/drawing/2014/main" id="{ABD3ADE5-C4C8-43BF-A004-1DB4E97675B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7690911" y="6752238"/>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08" name="Freeform 70">
              <a:extLst>
                <a:ext uri="{FF2B5EF4-FFF2-40B4-BE49-F238E27FC236}">
                  <a16:creationId xmlns:a16="http://schemas.microsoft.com/office/drawing/2014/main" id="{E7018D39-07D6-4351-810D-29741E71281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237330" y="6235999"/>
              <a:ext cx="131153" cy="75890"/>
            </a:xfrm>
            <a:custGeom>
              <a:avLst/>
              <a:gdLst>
                <a:gd name="T0" fmla="*/ 18 w 40"/>
                <a:gd name="T1" fmla="*/ 0 h 25"/>
                <a:gd name="T2" fmla="*/ 7 w 40"/>
                <a:gd name="T3" fmla="*/ 21 h 25"/>
                <a:gd name="T4" fmla="*/ 18 w 40"/>
                <a:gd name="T5" fmla="*/ 0 h 25"/>
              </a:gdLst>
              <a:ahLst/>
              <a:cxnLst>
                <a:cxn ang="0">
                  <a:pos x="T0" y="T1"/>
                </a:cxn>
                <a:cxn ang="0">
                  <a:pos x="T2" y="T3"/>
                </a:cxn>
                <a:cxn ang="0">
                  <a:pos x="T4" y="T5"/>
                </a:cxn>
              </a:cxnLst>
              <a:rect l="0" t="0" r="r" b="b"/>
              <a:pathLst>
                <a:path w="40" h="25">
                  <a:moveTo>
                    <a:pt x="18" y="0"/>
                  </a:moveTo>
                  <a:cubicBezTo>
                    <a:pt x="40" y="9"/>
                    <a:pt x="26" y="25"/>
                    <a:pt x="7" y="21"/>
                  </a:cubicBezTo>
                  <a:cubicBezTo>
                    <a:pt x="0" y="11"/>
                    <a:pt x="5" y="0"/>
                    <a:pt x="1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09" name="Freeform 85">
              <a:extLst>
                <a:ext uri="{FF2B5EF4-FFF2-40B4-BE49-F238E27FC236}">
                  <a16:creationId xmlns:a16="http://schemas.microsoft.com/office/drawing/2014/main" id="{45EC1EF3-73E3-46EC-B05F-E68CE167601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240736" y="6423893"/>
              <a:ext cx="127608" cy="97107"/>
            </a:xfrm>
            <a:custGeom>
              <a:avLst/>
              <a:gdLst>
                <a:gd name="T0" fmla="*/ 21 w 39"/>
                <a:gd name="T1" fmla="*/ 0 h 32"/>
                <a:gd name="T2" fmla="*/ 13 w 39"/>
                <a:gd name="T3" fmla="*/ 20 h 32"/>
                <a:gd name="T4" fmla="*/ 21 w 39"/>
                <a:gd name="T5" fmla="*/ 0 h 32"/>
              </a:gdLst>
              <a:ahLst/>
              <a:cxnLst>
                <a:cxn ang="0">
                  <a:pos x="T0" y="T1"/>
                </a:cxn>
                <a:cxn ang="0">
                  <a:pos x="T2" y="T3"/>
                </a:cxn>
                <a:cxn ang="0">
                  <a:pos x="T4" y="T5"/>
                </a:cxn>
              </a:cxnLst>
              <a:rect l="0" t="0" r="r" b="b"/>
              <a:pathLst>
                <a:path w="39" h="32">
                  <a:moveTo>
                    <a:pt x="21" y="0"/>
                  </a:moveTo>
                  <a:cubicBezTo>
                    <a:pt x="39" y="2"/>
                    <a:pt x="32" y="32"/>
                    <a:pt x="13" y="20"/>
                  </a:cubicBezTo>
                  <a:cubicBezTo>
                    <a:pt x="3" y="23"/>
                    <a:pt x="0" y="1"/>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10" name="Freeform 87">
              <a:extLst>
                <a:ext uri="{FF2B5EF4-FFF2-40B4-BE49-F238E27FC236}">
                  <a16:creationId xmlns:a16="http://schemas.microsoft.com/office/drawing/2014/main" id="{D455521C-F22B-4367-ACA7-595CC4F4273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228215" y="6646927"/>
              <a:ext cx="134697" cy="90579"/>
            </a:xfrm>
            <a:custGeom>
              <a:avLst/>
              <a:gdLst>
                <a:gd name="T0" fmla="*/ 27 w 41"/>
                <a:gd name="T1" fmla="*/ 0 h 30"/>
                <a:gd name="T2" fmla="*/ 41 w 41"/>
                <a:gd name="T3" fmla="*/ 19 h 30"/>
                <a:gd name="T4" fmla="*/ 27 w 41"/>
                <a:gd name="T5" fmla="*/ 0 h 30"/>
              </a:gdLst>
              <a:ahLst/>
              <a:cxnLst>
                <a:cxn ang="0">
                  <a:pos x="T0" y="T1"/>
                </a:cxn>
                <a:cxn ang="0">
                  <a:pos x="T2" y="T3"/>
                </a:cxn>
                <a:cxn ang="0">
                  <a:pos x="T4" y="T5"/>
                </a:cxn>
              </a:cxnLst>
              <a:rect l="0" t="0" r="r" b="b"/>
              <a:pathLst>
                <a:path w="41" h="30">
                  <a:moveTo>
                    <a:pt x="27" y="0"/>
                  </a:moveTo>
                  <a:cubicBezTo>
                    <a:pt x="35" y="0"/>
                    <a:pt x="40" y="11"/>
                    <a:pt x="41" y="19"/>
                  </a:cubicBezTo>
                  <a:cubicBezTo>
                    <a:pt x="21" y="30"/>
                    <a:pt x="0" y="10"/>
                    <a:pt x="27"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11" name="Freeform 103">
              <a:extLst>
                <a:ext uri="{FF2B5EF4-FFF2-40B4-BE49-F238E27FC236}">
                  <a16:creationId xmlns:a16="http://schemas.microsoft.com/office/drawing/2014/main" id="{9B228660-6A2E-4C6F-9B6C-D7A7CC69D60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935018" y="6113342"/>
              <a:ext cx="140901" cy="102819"/>
            </a:xfrm>
            <a:custGeom>
              <a:avLst/>
              <a:gdLst>
                <a:gd name="T0" fmla="*/ 28 w 43"/>
                <a:gd name="T1" fmla="*/ 0 h 34"/>
                <a:gd name="T2" fmla="*/ 41 w 43"/>
                <a:gd name="T3" fmla="*/ 21 h 34"/>
                <a:gd name="T4" fmla="*/ 28 w 43"/>
                <a:gd name="T5" fmla="*/ 0 h 34"/>
              </a:gdLst>
              <a:ahLst/>
              <a:cxnLst>
                <a:cxn ang="0">
                  <a:pos x="T0" y="T1"/>
                </a:cxn>
                <a:cxn ang="0">
                  <a:pos x="T2" y="T3"/>
                </a:cxn>
                <a:cxn ang="0">
                  <a:pos x="T4" y="T5"/>
                </a:cxn>
              </a:cxnLst>
              <a:rect l="0" t="0" r="r" b="b"/>
              <a:pathLst>
                <a:path w="43" h="34">
                  <a:moveTo>
                    <a:pt x="28" y="0"/>
                  </a:moveTo>
                  <a:cubicBezTo>
                    <a:pt x="35" y="1"/>
                    <a:pt x="43" y="11"/>
                    <a:pt x="41" y="21"/>
                  </a:cubicBezTo>
                  <a:cubicBezTo>
                    <a:pt x="23" y="34"/>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12" name="Freeform 117">
              <a:extLst>
                <a:ext uri="{FF2B5EF4-FFF2-40B4-BE49-F238E27FC236}">
                  <a16:creationId xmlns:a16="http://schemas.microsoft.com/office/drawing/2014/main" id="{C20DC9CF-6D6F-44D0-A7C5-3222D6A89A8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34971" y="5966247"/>
              <a:ext cx="7089"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1"/>
                    <a:pt x="2" y="1"/>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13" name="Freeform 118">
              <a:extLst>
                <a:ext uri="{FF2B5EF4-FFF2-40B4-BE49-F238E27FC236}">
                  <a16:creationId xmlns:a16="http://schemas.microsoft.com/office/drawing/2014/main" id="{78BFEA79-09D0-47A0-8777-82867E0ECCD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924271" y="6639368"/>
              <a:ext cx="131153" cy="96290"/>
            </a:xfrm>
            <a:custGeom>
              <a:avLst/>
              <a:gdLst>
                <a:gd name="T0" fmla="*/ 22 w 40"/>
                <a:gd name="T1" fmla="*/ 0 h 32"/>
                <a:gd name="T2" fmla="*/ 16 w 40"/>
                <a:gd name="T3" fmla="*/ 25 h 32"/>
                <a:gd name="T4" fmla="*/ 22 w 40"/>
                <a:gd name="T5" fmla="*/ 0 h 32"/>
              </a:gdLst>
              <a:ahLst/>
              <a:cxnLst>
                <a:cxn ang="0">
                  <a:pos x="T0" y="T1"/>
                </a:cxn>
                <a:cxn ang="0">
                  <a:pos x="T2" y="T3"/>
                </a:cxn>
                <a:cxn ang="0">
                  <a:pos x="T4" y="T5"/>
                </a:cxn>
              </a:cxnLst>
              <a:rect l="0" t="0" r="r" b="b"/>
              <a:pathLst>
                <a:path w="40" h="32">
                  <a:moveTo>
                    <a:pt x="22" y="0"/>
                  </a:moveTo>
                  <a:cubicBezTo>
                    <a:pt x="40" y="3"/>
                    <a:pt x="40" y="32"/>
                    <a:pt x="16" y="25"/>
                  </a:cubicBezTo>
                  <a:cubicBezTo>
                    <a:pt x="0" y="7"/>
                    <a:pt x="14" y="4"/>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14" name="Freeform 119">
              <a:extLst>
                <a:ext uri="{FF2B5EF4-FFF2-40B4-BE49-F238E27FC236}">
                  <a16:creationId xmlns:a16="http://schemas.microsoft.com/office/drawing/2014/main" id="{A150377E-0862-45D6-9912-9237A1F857C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911378" y="6380732"/>
              <a:ext cx="127608" cy="150965"/>
            </a:xfrm>
            <a:custGeom>
              <a:avLst/>
              <a:gdLst>
                <a:gd name="T0" fmla="*/ 13 w 39"/>
                <a:gd name="T1" fmla="*/ 6 h 50"/>
                <a:gd name="T2" fmla="*/ 0 w 39"/>
                <a:gd name="T3" fmla="*/ 23 h 50"/>
                <a:gd name="T4" fmla="*/ 13 w 39"/>
                <a:gd name="T5" fmla="*/ 6 h 50"/>
              </a:gdLst>
              <a:ahLst/>
              <a:cxnLst>
                <a:cxn ang="0">
                  <a:pos x="T0" y="T1"/>
                </a:cxn>
                <a:cxn ang="0">
                  <a:pos x="T2" y="T3"/>
                </a:cxn>
                <a:cxn ang="0">
                  <a:pos x="T4" y="T5"/>
                </a:cxn>
              </a:cxnLst>
              <a:rect l="0" t="0" r="r" b="b"/>
              <a:pathLst>
                <a:path w="39" h="50">
                  <a:moveTo>
                    <a:pt x="13" y="6"/>
                  </a:moveTo>
                  <a:cubicBezTo>
                    <a:pt x="39" y="10"/>
                    <a:pt x="16" y="50"/>
                    <a:pt x="0" y="23"/>
                  </a:cubicBezTo>
                  <a:cubicBezTo>
                    <a:pt x="1" y="0"/>
                    <a:pt x="5" y="14"/>
                    <a:pt x="13" y="6"/>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15" name="Freeform 139">
              <a:extLst>
                <a:ext uri="{FF2B5EF4-FFF2-40B4-BE49-F238E27FC236}">
                  <a16:creationId xmlns:a16="http://schemas.microsoft.com/office/drawing/2014/main" id="{44B0C21D-2951-47F9-88CA-1F4E98538D8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696307" y="6548421"/>
              <a:ext cx="131153" cy="87315"/>
            </a:xfrm>
            <a:custGeom>
              <a:avLst/>
              <a:gdLst>
                <a:gd name="T0" fmla="*/ 24 w 40"/>
                <a:gd name="T1" fmla="*/ 0 h 29"/>
                <a:gd name="T2" fmla="*/ 19 w 40"/>
                <a:gd name="T3" fmla="*/ 26 h 29"/>
                <a:gd name="T4" fmla="*/ 24 w 40"/>
                <a:gd name="T5" fmla="*/ 0 h 29"/>
              </a:gdLst>
              <a:ahLst/>
              <a:cxnLst>
                <a:cxn ang="0">
                  <a:pos x="T0" y="T1"/>
                </a:cxn>
                <a:cxn ang="0">
                  <a:pos x="T2" y="T3"/>
                </a:cxn>
                <a:cxn ang="0">
                  <a:pos x="T4" y="T5"/>
                </a:cxn>
              </a:cxnLst>
              <a:rect l="0" t="0" r="r" b="b"/>
              <a:pathLst>
                <a:path w="40" h="29">
                  <a:moveTo>
                    <a:pt x="24" y="0"/>
                  </a:moveTo>
                  <a:cubicBezTo>
                    <a:pt x="40" y="2"/>
                    <a:pt x="34" y="29"/>
                    <a:pt x="19" y="26"/>
                  </a:cubicBezTo>
                  <a:cubicBezTo>
                    <a:pt x="0" y="19"/>
                    <a:pt x="4" y="2"/>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16" name="Freeform 144">
              <a:extLst>
                <a:ext uri="{FF2B5EF4-FFF2-40B4-BE49-F238E27FC236}">
                  <a16:creationId xmlns:a16="http://schemas.microsoft.com/office/drawing/2014/main" id="{E5B500A1-AF9B-49A1-B6B0-51FC17B8416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659166" y="6076235"/>
              <a:ext cx="141786" cy="90579"/>
            </a:xfrm>
            <a:custGeom>
              <a:avLst/>
              <a:gdLst>
                <a:gd name="T0" fmla="*/ 28 w 43"/>
                <a:gd name="T1" fmla="*/ 2 h 30"/>
                <a:gd name="T2" fmla="*/ 41 w 43"/>
                <a:gd name="T3" fmla="*/ 20 h 30"/>
                <a:gd name="T4" fmla="*/ 28 w 43"/>
                <a:gd name="T5" fmla="*/ 2 h 30"/>
              </a:gdLst>
              <a:ahLst/>
              <a:cxnLst>
                <a:cxn ang="0">
                  <a:pos x="T0" y="T1"/>
                </a:cxn>
                <a:cxn ang="0">
                  <a:pos x="T2" y="T3"/>
                </a:cxn>
                <a:cxn ang="0">
                  <a:pos x="T4" y="T5"/>
                </a:cxn>
              </a:cxnLst>
              <a:rect l="0" t="0" r="r" b="b"/>
              <a:pathLst>
                <a:path w="43" h="30">
                  <a:moveTo>
                    <a:pt x="28" y="2"/>
                  </a:moveTo>
                  <a:cubicBezTo>
                    <a:pt x="36" y="0"/>
                    <a:pt x="43" y="12"/>
                    <a:pt x="41" y="20"/>
                  </a:cubicBezTo>
                  <a:cubicBezTo>
                    <a:pt x="24" y="30"/>
                    <a:pt x="0" y="14"/>
                    <a:pt x="28"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17" name="Freeform 145">
              <a:extLst>
                <a:ext uri="{FF2B5EF4-FFF2-40B4-BE49-F238E27FC236}">
                  <a16:creationId xmlns:a16="http://schemas.microsoft.com/office/drawing/2014/main" id="{E4D6D63F-DCA7-42C7-A1FF-844F40C50BD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675476" y="6287899"/>
              <a:ext cx="121406" cy="66913"/>
            </a:xfrm>
            <a:custGeom>
              <a:avLst/>
              <a:gdLst>
                <a:gd name="T0" fmla="*/ 19 w 37"/>
                <a:gd name="T1" fmla="*/ 0 h 22"/>
                <a:gd name="T2" fmla="*/ 19 w 37"/>
                <a:gd name="T3" fmla="*/ 22 h 22"/>
                <a:gd name="T4" fmla="*/ 19 w 37"/>
                <a:gd name="T5" fmla="*/ 0 h 22"/>
              </a:gdLst>
              <a:ahLst/>
              <a:cxnLst>
                <a:cxn ang="0">
                  <a:pos x="T0" y="T1"/>
                </a:cxn>
                <a:cxn ang="0">
                  <a:pos x="T2" y="T3"/>
                </a:cxn>
                <a:cxn ang="0">
                  <a:pos x="T4" y="T5"/>
                </a:cxn>
              </a:cxnLst>
              <a:rect l="0" t="0" r="r" b="b"/>
              <a:pathLst>
                <a:path w="37" h="22">
                  <a:moveTo>
                    <a:pt x="19" y="0"/>
                  </a:moveTo>
                  <a:cubicBezTo>
                    <a:pt x="35" y="1"/>
                    <a:pt x="37" y="22"/>
                    <a:pt x="19" y="22"/>
                  </a:cubicBezTo>
                  <a:cubicBezTo>
                    <a:pt x="6" y="18"/>
                    <a:pt x="0" y="4"/>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18" name="Freeform 8">
              <a:extLst>
                <a:ext uri="{FF2B5EF4-FFF2-40B4-BE49-F238E27FC236}">
                  <a16:creationId xmlns:a16="http://schemas.microsoft.com/office/drawing/2014/main" id="{8697CA0D-22DD-482E-9EBE-5AC02B1C09E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702019" y="6737655"/>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19" name="Freeform 135">
              <a:extLst>
                <a:ext uri="{FF2B5EF4-FFF2-40B4-BE49-F238E27FC236}">
                  <a16:creationId xmlns:a16="http://schemas.microsoft.com/office/drawing/2014/main" id="{0F638DFA-E3FC-449B-A784-DC4E10846E1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011068" y="6040931"/>
              <a:ext cx="128495" cy="84051"/>
            </a:xfrm>
            <a:custGeom>
              <a:avLst/>
              <a:gdLst>
                <a:gd name="T0" fmla="*/ 21 w 39"/>
                <a:gd name="T1" fmla="*/ 0 h 28"/>
                <a:gd name="T2" fmla="*/ 6 w 39"/>
                <a:gd name="T3" fmla="*/ 20 h 28"/>
                <a:gd name="T4" fmla="*/ 21 w 39"/>
                <a:gd name="T5" fmla="*/ 0 h 28"/>
              </a:gdLst>
              <a:ahLst/>
              <a:cxnLst>
                <a:cxn ang="0">
                  <a:pos x="T0" y="T1"/>
                </a:cxn>
                <a:cxn ang="0">
                  <a:pos x="T2" y="T3"/>
                </a:cxn>
                <a:cxn ang="0">
                  <a:pos x="T4" y="T5"/>
                </a:cxn>
              </a:cxnLst>
              <a:rect l="0" t="0" r="r" b="b"/>
              <a:pathLst>
                <a:path w="39" h="28">
                  <a:moveTo>
                    <a:pt x="21" y="0"/>
                  </a:moveTo>
                  <a:cubicBezTo>
                    <a:pt x="39" y="12"/>
                    <a:pt x="22" y="28"/>
                    <a:pt x="6" y="20"/>
                  </a:cubicBezTo>
                  <a:cubicBezTo>
                    <a:pt x="0" y="7"/>
                    <a:pt x="7" y="0"/>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20" name="Freeform 54">
              <a:extLst>
                <a:ext uri="{FF2B5EF4-FFF2-40B4-BE49-F238E27FC236}">
                  <a16:creationId xmlns:a16="http://schemas.microsoft.com/office/drawing/2014/main" id="{30C58E92-3C12-4DDC-9E8B-6B8949D3EC3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517909" y="5945209"/>
              <a:ext cx="134697" cy="105266"/>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21" name="Freeform 84">
              <a:extLst>
                <a:ext uri="{FF2B5EF4-FFF2-40B4-BE49-F238E27FC236}">
                  <a16:creationId xmlns:a16="http://schemas.microsoft.com/office/drawing/2014/main" id="{65C2555C-68ED-4AA1-8EC4-9ED08441E0B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7117059" y="6075182"/>
              <a:ext cx="131153" cy="88130"/>
            </a:xfrm>
            <a:custGeom>
              <a:avLst/>
              <a:gdLst>
                <a:gd name="T0" fmla="*/ 18 w 40"/>
                <a:gd name="T1" fmla="*/ 1 h 29"/>
                <a:gd name="T2" fmla="*/ 6 w 40"/>
                <a:gd name="T3" fmla="*/ 20 h 29"/>
                <a:gd name="T4" fmla="*/ 18 w 40"/>
                <a:gd name="T5" fmla="*/ 1 h 29"/>
              </a:gdLst>
              <a:ahLst/>
              <a:cxnLst>
                <a:cxn ang="0">
                  <a:pos x="T0" y="T1"/>
                </a:cxn>
                <a:cxn ang="0">
                  <a:pos x="T2" y="T3"/>
                </a:cxn>
                <a:cxn ang="0">
                  <a:pos x="T4" y="T5"/>
                </a:cxn>
              </a:cxnLst>
              <a:rect l="0" t="0" r="r" b="b"/>
              <a:pathLst>
                <a:path w="40" h="29">
                  <a:moveTo>
                    <a:pt x="18" y="1"/>
                  </a:moveTo>
                  <a:cubicBezTo>
                    <a:pt x="40" y="6"/>
                    <a:pt x="25" y="29"/>
                    <a:pt x="6" y="20"/>
                  </a:cubicBezTo>
                  <a:cubicBezTo>
                    <a:pt x="0" y="10"/>
                    <a:pt x="5" y="0"/>
                    <a:pt x="18"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22" name="Freeform 70">
              <a:extLst>
                <a:ext uri="{FF2B5EF4-FFF2-40B4-BE49-F238E27FC236}">
                  <a16:creationId xmlns:a16="http://schemas.microsoft.com/office/drawing/2014/main" id="{2E89B8BC-4B28-466A-9162-64BABFA94CD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837349" y="6098306"/>
              <a:ext cx="131153" cy="75890"/>
            </a:xfrm>
            <a:custGeom>
              <a:avLst/>
              <a:gdLst>
                <a:gd name="T0" fmla="*/ 18 w 40"/>
                <a:gd name="T1" fmla="*/ 0 h 25"/>
                <a:gd name="T2" fmla="*/ 7 w 40"/>
                <a:gd name="T3" fmla="*/ 21 h 25"/>
                <a:gd name="T4" fmla="*/ 18 w 40"/>
                <a:gd name="T5" fmla="*/ 0 h 25"/>
              </a:gdLst>
              <a:ahLst/>
              <a:cxnLst>
                <a:cxn ang="0">
                  <a:pos x="T0" y="T1"/>
                </a:cxn>
                <a:cxn ang="0">
                  <a:pos x="T2" y="T3"/>
                </a:cxn>
                <a:cxn ang="0">
                  <a:pos x="T4" y="T5"/>
                </a:cxn>
              </a:cxnLst>
              <a:rect l="0" t="0" r="r" b="b"/>
              <a:pathLst>
                <a:path w="40" h="25">
                  <a:moveTo>
                    <a:pt x="18" y="0"/>
                  </a:moveTo>
                  <a:cubicBezTo>
                    <a:pt x="40" y="9"/>
                    <a:pt x="26" y="25"/>
                    <a:pt x="7" y="21"/>
                  </a:cubicBezTo>
                  <a:cubicBezTo>
                    <a:pt x="0" y="11"/>
                    <a:pt x="5" y="0"/>
                    <a:pt x="1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23" name="Freeform 85">
              <a:extLst>
                <a:ext uri="{FF2B5EF4-FFF2-40B4-BE49-F238E27FC236}">
                  <a16:creationId xmlns:a16="http://schemas.microsoft.com/office/drawing/2014/main" id="{CE1C577C-8272-42AD-BA80-547605EE384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212741" y="6096012"/>
              <a:ext cx="127608" cy="97107"/>
            </a:xfrm>
            <a:custGeom>
              <a:avLst/>
              <a:gdLst>
                <a:gd name="T0" fmla="*/ 21 w 39"/>
                <a:gd name="T1" fmla="*/ 0 h 32"/>
                <a:gd name="T2" fmla="*/ 13 w 39"/>
                <a:gd name="T3" fmla="*/ 20 h 32"/>
                <a:gd name="T4" fmla="*/ 21 w 39"/>
                <a:gd name="T5" fmla="*/ 0 h 32"/>
              </a:gdLst>
              <a:ahLst/>
              <a:cxnLst>
                <a:cxn ang="0">
                  <a:pos x="T0" y="T1"/>
                </a:cxn>
                <a:cxn ang="0">
                  <a:pos x="T2" y="T3"/>
                </a:cxn>
                <a:cxn ang="0">
                  <a:pos x="T4" y="T5"/>
                </a:cxn>
              </a:cxnLst>
              <a:rect l="0" t="0" r="r" b="b"/>
              <a:pathLst>
                <a:path w="39" h="32">
                  <a:moveTo>
                    <a:pt x="21" y="0"/>
                  </a:moveTo>
                  <a:cubicBezTo>
                    <a:pt x="39" y="2"/>
                    <a:pt x="32" y="32"/>
                    <a:pt x="13" y="20"/>
                  </a:cubicBezTo>
                  <a:cubicBezTo>
                    <a:pt x="3" y="23"/>
                    <a:pt x="0" y="1"/>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24" name="Freeform 38">
              <a:extLst>
                <a:ext uri="{FF2B5EF4-FFF2-40B4-BE49-F238E27FC236}">
                  <a16:creationId xmlns:a16="http://schemas.microsoft.com/office/drawing/2014/main" id="{9D6179B9-63A8-4087-B0D7-442412CBD4E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565941" y="6004156"/>
              <a:ext cx="127608" cy="69362"/>
            </a:xfrm>
            <a:custGeom>
              <a:avLst/>
              <a:gdLst>
                <a:gd name="T0" fmla="*/ 26 w 39"/>
                <a:gd name="T1" fmla="*/ 0 h 23"/>
                <a:gd name="T2" fmla="*/ 26 w 39"/>
                <a:gd name="T3" fmla="*/ 23 h 23"/>
                <a:gd name="T4" fmla="*/ 26 w 39"/>
                <a:gd name="T5" fmla="*/ 0 h 23"/>
              </a:gdLst>
              <a:ahLst/>
              <a:cxnLst>
                <a:cxn ang="0">
                  <a:pos x="T0" y="T1"/>
                </a:cxn>
                <a:cxn ang="0">
                  <a:pos x="T2" y="T3"/>
                </a:cxn>
                <a:cxn ang="0">
                  <a:pos x="T4" y="T5"/>
                </a:cxn>
              </a:cxnLst>
              <a:rect l="0" t="0" r="r" b="b"/>
              <a:pathLst>
                <a:path w="39" h="23">
                  <a:moveTo>
                    <a:pt x="26" y="0"/>
                  </a:moveTo>
                  <a:cubicBezTo>
                    <a:pt x="39" y="1"/>
                    <a:pt x="38" y="21"/>
                    <a:pt x="26" y="23"/>
                  </a:cubicBezTo>
                  <a:cubicBezTo>
                    <a:pt x="0" y="23"/>
                    <a:pt x="5" y="2"/>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25" name="Freeform 39">
              <a:extLst>
                <a:ext uri="{FF2B5EF4-FFF2-40B4-BE49-F238E27FC236}">
                  <a16:creationId xmlns:a16="http://schemas.microsoft.com/office/drawing/2014/main" id="{CADD67EC-77B7-47BA-9D84-FC526915ED9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563951" y="6199762"/>
              <a:ext cx="131153" cy="81603"/>
            </a:xfrm>
            <a:custGeom>
              <a:avLst/>
              <a:gdLst>
                <a:gd name="T0" fmla="*/ 25 w 40"/>
                <a:gd name="T1" fmla="*/ 0 h 27"/>
                <a:gd name="T2" fmla="*/ 38 w 40"/>
                <a:gd name="T3" fmla="*/ 20 h 27"/>
                <a:gd name="T4" fmla="*/ 25 w 40"/>
                <a:gd name="T5" fmla="*/ 0 h 27"/>
              </a:gdLst>
              <a:ahLst/>
              <a:cxnLst>
                <a:cxn ang="0">
                  <a:pos x="T0" y="T1"/>
                </a:cxn>
                <a:cxn ang="0">
                  <a:pos x="T2" y="T3"/>
                </a:cxn>
                <a:cxn ang="0">
                  <a:pos x="T4" y="T5"/>
                </a:cxn>
              </a:cxnLst>
              <a:rect l="0" t="0" r="r" b="b"/>
              <a:pathLst>
                <a:path w="40" h="27">
                  <a:moveTo>
                    <a:pt x="25" y="0"/>
                  </a:moveTo>
                  <a:cubicBezTo>
                    <a:pt x="34" y="0"/>
                    <a:pt x="40" y="11"/>
                    <a:pt x="38" y="20"/>
                  </a:cubicBezTo>
                  <a:cubicBezTo>
                    <a:pt x="17" y="27"/>
                    <a:pt x="0" y="12"/>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26" name="Freeform 38">
              <a:extLst>
                <a:ext uri="{FF2B5EF4-FFF2-40B4-BE49-F238E27FC236}">
                  <a16:creationId xmlns:a16="http://schemas.microsoft.com/office/drawing/2014/main" id="{5CFAE0AC-B0B1-4BBD-A3B2-476B343D930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461807" y="6067395"/>
              <a:ext cx="127608" cy="69362"/>
            </a:xfrm>
            <a:custGeom>
              <a:avLst/>
              <a:gdLst>
                <a:gd name="T0" fmla="*/ 26 w 39"/>
                <a:gd name="T1" fmla="*/ 0 h 23"/>
                <a:gd name="T2" fmla="*/ 26 w 39"/>
                <a:gd name="T3" fmla="*/ 23 h 23"/>
                <a:gd name="T4" fmla="*/ 26 w 39"/>
                <a:gd name="T5" fmla="*/ 0 h 23"/>
              </a:gdLst>
              <a:ahLst/>
              <a:cxnLst>
                <a:cxn ang="0">
                  <a:pos x="T0" y="T1"/>
                </a:cxn>
                <a:cxn ang="0">
                  <a:pos x="T2" y="T3"/>
                </a:cxn>
                <a:cxn ang="0">
                  <a:pos x="T4" y="T5"/>
                </a:cxn>
              </a:cxnLst>
              <a:rect l="0" t="0" r="r" b="b"/>
              <a:pathLst>
                <a:path w="39" h="23">
                  <a:moveTo>
                    <a:pt x="26" y="0"/>
                  </a:moveTo>
                  <a:cubicBezTo>
                    <a:pt x="39" y="1"/>
                    <a:pt x="38" y="21"/>
                    <a:pt x="26" y="23"/>
                  </a:cubicBezTo>
                  <a:cubicBezTo>
                    <a:pt x="0" y="23"/>
                    <a:pt x="5" y="2"/>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27" name="Freeform 39">
              <a:extLst>
                <a:ext uri="{FF2B5EF4-FFF2-40B4-BE49-F238E27FC236}">
                  <a16:creationId xmlns:a16="http://schemas.microsoft.com/office/drawing/2014/main" id="{F33104F7-7254-4522-B3EF-B9391BA9DED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270379" y="5977807"/>
              <a:ext cx="131153" cy="81603"/>
            </a:xfrm>
            <a:custGeom>
              <a:avLst/>
              <a:gdLst>
                <a:gd name="T0" fmla="*/ 25 w 40"/>
                <a:gd name="T1" fmla="*/ 0 h 27"/>
                <a:gd name="T2" fmla="*/ 38 w 40"/>
                <a:gd name="T3" fmla="*/ 20 h 27"/>
                <a:gd name="T4" fmla="*/ 25 w 40"/>
                <a:gd name="T5" fmla="*/ 0 h 27"/>
              </a:gdLst>
              <a:ahLst/>
              <a:cxnLst>
                <a:cxn ang="0">
                  <a:pos x="T0" y="T1"/>
                </a:cxn>
                <a:cxn ang="0">
                  <a:pos x="T2" y="T3"/>
                </a:cxn>
                <a:cxn ang="0">
                  <a:pos x="T4" y="T5"/>
                </a:cxn>
              </a:cxnLst>
              <a:rect l="0" t="0" r="r" b="b"/>
              <a:pathLst>
                <a:path w="40" h="27">
                  <a:moveTo>
                    <a:pt x="25" y="0"/>
                  </a:moveTo>
                  <a:cubicBezTo>
                    <a:pt x="34" y="0"/>
                    <a:pt x="40" y="11"/>
                    <a:pt x="38" y="20"/>
                  </a:cubicBezTo>
                  <a:cubicBezTo>
                    <a:pt x="17" y="27"/>
                    <a:pt x="0" y="12"/>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28" name="Freeform 38">
              <a:extLst>
                <a:ext uri="{FF2B5EF4-FFF2-40B4-BE49-F238E27FC236}">
                  <a16:creationId xmlns:a16="http://schemas.microsoft.com/office/drawing/2014/main" id="{95F2981E-6FD0-4E2E-9C96-25DDC8ABF4E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784348" y="6081220"/>
              <a:ext cx="127608" cy="69362"/>
            </a:xfrm>
            <a:custGeom>
              <a:avLst/>
              <a:gdLst>
                <a:gd name="T0" fmla="*/ 26 w 39"/>
                <a:gd name="T1" fmla="*/ 0 h 23"/>
                <a:gd name="T2" fmla="*/ 26 w 39"/>
                <a:gd name="T3" fmla="*/ 23 h 23"/>
                <a:gd name="T4" fmla="*/ 26 w 39"/>
                <a:gd name="T5" fmla="*/ 0 h 23"/>
              </a:gdLst>
              <a:ahLst/>
              <a:cxnLst>
                <a:cxn ang="0">
                  <a:pos x="T0" y="T1"/>
                </a:cxn>
                <a:cxn ang="0">
                  <a:pos x="T2" y="T3"/>
                </a:cxn>
                <a:cxn ang="0">
                  <a:pos x="T4" y="T5"/>
                </a:cxn>
              </a:cxnLst>
              <a:rect l="0" t="0" r="r" b="b"/>
              <a:pathLst>
                <a:path w="39" h="23">
                  <a:moveTo>
                    <a:pt x="26" y="0"/>
                  </a:moveTo>
                  <a:cubicBezTo>
                    <a:pt x="39" y="1"/>
                    <a:pt x="38" y="21"/>
                    <a:pt x="26" y="23"/>
                  </a:cubicBezTo>
                  <a:cubicBezTo>
                    <a:pt x="0" y="23"/>
                    <a:pt x="5" y="2"/>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29" name="Freeform 39">
              <a:extLst>
                <a:ext uri="{FF2B5EF4-FFF2-40B4-BE49-F238E27FC236}">
                  <a16:creationId xmlns:a16="http://schemas.microsoft.com/office/drawing/2014/main" id="{C4B43AF8-30C3-4D75-9592-EB022861F6C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832809" y="6044045"/>
              <a:ext cx="131153" cy="81603"/>
            </a:xfrm>
            <a:custGeom>
              <a:avLst/>
              <a:gdLst>
                <a:gd name="T0" fmla="*/ 25 w 40"/>
                <a:gd name="T1" fmla="*/ 0 h 27"/>
                <a:gd name="T2" fmla="*/ 38 w 40"/>
                <a:gd name="T3" fmla="*/ 20 h 27"/>
                <a:gd name="T4" fmla="*/ 25 w 40"/>
                <a:gd name="T5" fmla="*/ 0 h 27"/>
              </a:gdLst>
              <a:ahLst/>
              <a:cxnLst>
                <a:cxn ang="0">
                  <a:pos x="T0" y="T1"/>
                </a:cxn>
                <a:cxn ang="0">
                  <a:pos x="T2" y="T3"/>
                </a:cxn>
                <a:cxn ang="0">
                  <a:pos x="T4" y="T5"/>
                </a:cxn>
              </a:cxnLst>
              <a:rect l="0" t="0" r="r" b="b"/>
              <a:pathLst>
                <a:path w="40" h="27">
                  <a:moveTo>
                    <a:pt x="25" y="0"/>
                  </a:moveTo>
                  <a:cubicBezTo>
                    <a:pt x="34" y="0"/>
                    <a:pt x="40" y="11"/>
                    <a:pt x="38" y="20"/>
                  </a:cubicBezTo>
                  <a:cubicBezTo>
                    <a:pt x="17" y="27"/>
                    <a:pt x="0" y="12"/>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431" name="Rectangle 430">
            <a:extLst>
              <a:ext uri="{FF2B5EF4-FFF2-40B4-BE49-F238E27FC236}">
                <a16:creationId xmlns:a16="http://schemas.microsoft.com/office/drawing/2014/main" id="{B4CE0640-B5AC-420F-A979-4701983D46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42773" y="871729"/>
            <a:ext cx="7849227" cy="510997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DECDC96A-211A-7231-DE88-24514BA8C4DD}"/>
              </a:ext>
            </a:extLst>
          </p:cNvPr>
          <p:cNvSpPr txBox="1"/>
          <p:nvPr/>
        </p:nvSpPr>
        <p:spPr>
          <a:xfrm>
            <a:off x="5214561" y="1690931"/>
            <a:ext cx="6173327" cy="3503497"/>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nSpc>
                <a:spcPct val="150000"/>
              </a:lnSpc>
              <a:spcAft>
                <a:spcPts val="600"/>
              </a:spcAft>
              <a:buClr>
                <a:schemeClr val="bg2">
                  <a:lumMod val="75000"/>
                </a:schemeClr>
              </a:buClr>
            </a:pPr>
            <a:r>
              <a:rPr lang="en-US" sz="2800" dirty="0">
                <a:solidFill>
                  <a:schemeClr val="tx2"/>
                </a:solidFill>
              </a:rPr>
              <a:t>There are two types of nano technology or nano material synthesis processes.</a:t>
            </a:r>
          </a:p>
          <a:p>
            <a:pPr marL="285750" indent="-285750">
              <a:lnSpc>
                <a:spcPct val="150000"/>
              </a:lnSpc>
              <a:spcAft>
                <a:spcPts val="600"/>
              </a:spcAft>
              <a:buClr>
                <a:schemeClr val="bg2">
                  <a:lumMod val="75000"/>
                </a:schemeClr>
              </a:buClr>
              <a:buFont typeface="Arial"/>
              <a:buChar char="•"/>
            </a:pPr>
            <a:r>
              <a:rPr lang="en-US" sz="2800" dirty="0">
                <a:solidFill>
                  <a:schemeClr val="tx2"/>
                </a:solidFill>
              </a:rPr>
              <a:t>Top-down method</a:t>
            </a:r>
          </a:p>
          <a:p>
            <a:pPr marL="285750" indent="-285750">
              <a:lnSpc>
                <a:spcPct val="150000"/>
              </a:lnSpc>
              <a:spcAft>
                <a:spcPts val="600"/>
              </a:spcAft>
              <a:buClr>
                <a:schemeClr val="bg2">
                  <a:lumMod val="75000"/>
                </a:schemeClr>
              </a:buClr>
              <a:buFont typeface="Arial"/>
              <a:buChar char="•"/>
            </a:pPr>
            <a:r>
              <a:rPr lang="en-US" sz="2800" dirty="0">
                <a:solidFill>
                  <a:schemeClr val="tx2"/>
                </a:solidFill>
              </a:rPr>
              <a:t>Bottom-up method</a:t>
            </a:r>
          </a:p>
        </p:txBody>
      </p:sp>
    </p:spTree>
    <p:extLst>
      <p:ext uri="{BB962C8B-B14F-4D97-AF65-F5344CB8AC3E}">
        <p14:creationId xmlns:p14="http://schemas.microsoft.com/office/powerpoint/2010/main" val="169804564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71AFD227-869A-489C-A9B5-3F0498DF3C0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096450" y="13394"/>
            <a:ext cx="494218" cy="6814823"/>
            <a:chOff x="11096450" y="13394"/>
            <a:chExt cx="494218" cy="6814823"/>
          </a:xfrm>
          <a:solidFill>
            <a:schemeClr val="bg2">
              <a:lumMod val="90000"/>
            </a:schemeClr>
          </a:solidFill>
        </p:grpSpPr>
        <p:sp>
          <p:nvSpPr>
            <p:cNvPr id="12" name="Freeform 8">
              <a:extLst>
                <a:ext uri="{FF2B5EF4-FFF2-40B4-BE49-F238E27FC236}">
                  <a16:creationId xmlns:a16="http://schemas.microsoft.com/office/drawing/2014/main" id="{62704B34-199B-4964-9C78-3AB9735915A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8009" y="6718576"/>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3" name="Freeform 10">
              <a:extLst>
                <a:ext uri="{FF2B5EF4-FFF2-40B4-BE49-F238E27FC236}">
                  <a16:creationId xmlns:a16="http://schemas.microsoft.com/office/drawing/2014/main" id="{8B1E8DB8-017D-454E-849F-EE5742849FD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75034" y="77813"/>
              <a:ext cx="138242" cy="88130"/>
            </a:xfrm>
            <a:custGeom>
              <a:avLst/>
              <a:gdLst>
                <a:gd name="T0" fmla="*/ 22 w 42"/>
                <a:gd name="T1" fmla="*/ 0 h 29"/>
                <a:gd name="T2" fmla="*/ 14 w 42"/>
                <a:gd name="T3" fmla="*/ 25 h 29"/>
                <a:gd name="T4" fmla="*/ 22 w 42"/>
                <a:gd name="T5" fmla="*/ 0 h 29"/>
              </a:gdLst>
              <a:ahLst/>
              <a:cxnLst>
                <a:cxn ang="0">
                  <a:pos x="T0" y="T1"/>
                </a:cxn>
                <a:cxn ang="0">
                  <a:pos x="T2" y="T3"/>
                </a:cxn>
                <a:cxn ang="0">
                  <a:pos x="T4" y="T5"/>
                </a:cxn>
              </a:cxnLst>
              <a:rect l="0" t="0" r="r" b="b"/>
              <a:pathLst>
                <a:path w="42" h="29">
                  <a:moveTo>
                    <a:pt x="22" y="0"/>
                  </a:moveTo>
                  <a:cubicBezTo>
                    <a:pt x="42" y="7"/>
                    <a:pt x="28" y="29"/>
                    <a:pt x="14" y="25"/>
                  </a:cubicBezTo>
                  <a:cubicBezTo>
                    <a:pt x="0" y="18"/>
                    <a:pt x="8" y="1"/>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4" name="Freeform 15">
              <a:extLst>
                <a:ext uri="{FF2B5EF4-FFF2-40B4-BE49-F238E27FC236}">
                  <a16:creationId xmlns:a16="http://schemas.microsoft.com/office/drawing/2014/main" id="{16D80E5D-5099-41C4-A80A-1B1538C382F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78964" y="592010"/>
              <a:ext cx="121406" cy="72626"/>
            </a:xfrm>
            <a:custGeom>
              <a:avLst/>
              <a:gdLst>
                <a:gd name="T0" fmla="*/ 16 w 37"/>
                <a:gd name="T1" fmla="*/ 0 h 24"/>
                <a:gd name="T2" fmla="*/ 11 w 37"/>
                <a:gd name="T3" fmla="*/ 24 h 24"/>
                <a:gd name="T4" fmla="*/ 16 w 37"/>
                <a:gd name="T5" fmla="*/ 0 h 24"/>
              </a:gdLst>
              <a:ahLst/>
              <a:cxnLst>
                <a:cxn ang="0">
                  <a:pos x="T0" y="T1"/>
                </a:cxn>
                <a:cxn ang="0">
                  <a:pos x="T2" y="T3"/>
                </a:cxn>
                <a:cxn ang="0">
                  <a:pos x="T4" y="T5"/>
                </a:cxn>
              </a:cxnLst>
              <a:rect l="0" t="0" r="r" b="b"/>
              <a:pathLst>
                <a:path w="37" h="24">
                  <a:moveTo>
                    <a:pt x="16" y="0"/>
                  </a:moveTo>
                  <a:cubicBezTo>
                    <a:pt x="37" y="6"/>
                    <a:pt x="30" y="20"/>
                    <a:pt x="11" y="24"/>
                  </a:cubicBezTo>
                  <a:cubicBezTo>
                    <a:pt x="0" y="17"/>
                    <a:pt x="5" y="3"/>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5" name="Freeform 18">
              <a:extLst>
                <a:ext uri="{FF2B5EF4-FFF2-40B4-BE49-F238E27FC236}">
                  <a16:creationId xmlns:a16="http://schemas.microsoft.com/office/drawing/2014/main" id="{947751E1-E2F4-467E-B547-3BD4BAB7F56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82378" y="335267"/>
              <a:ext cx="138242" cy="78339"/>
            </a:xfrm>
            <a:custGeom>
              <a:avLst/>
              <a:gdLst>
                <a:gd name="T0" fmla="*/ 6 w 42"/>
                <a:gd name="T1" fmla="*/ 6 h 26"/>
                <a:gd name="T2" fmla="*/ 21 w 42"/>
                <a:gd name="T3" fmla="*/ 26 h 26"/>
                <a:gd name="T4" fmla="*/ 6 w 42"/>
                <a:gd name="T5" fmla="*/ 6 h 26"/>
              </a:gdLst>
              <a:ahLst/>
              <a:cxnLst>
                <a:cxn ang="0">
                  <a:pos x="T0" y="T1"/>
                </a:cxn>
                <a:cxn ang="0">
                  <a:pos x="T2" y="T3"/>
                </a:cxn>
                <a:cxn ang="0">
                  <a:pos x="T4" y="T5"/>
                </a:cxn>
              </a:cxnLst>
              <a:rect l="0" t="0" r="r" b="b"/>
              <a:pathLst>
                <a:path w="42" h="26">
                  <a:moveTo>
                    <a:pt x="6" y="6"/>
                  </a:moveTo>
                  <a:cubicBezTo>
                    <a:pt x="25" y="0"/>
                    <a:pt x="42" y="17"/>
                    <a:pt x="21" y="26"/>
                  </a:cubicBezTo>
                  <a:cubicBezTo>
                    <a:pt x="9" y="26"/>
                    <a:pt x="0" y="16"/>
                    <a:pt x="6" y="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6" name="Freeform 19">
              <a:extLst>
                <a:ext uri="{FF2B5EF4-FFF2-40B4-BE49-F238E27FC236}">
                  <a16:creationId xmlns:a16="http://schemas.microsoft.com/office/drawing/2014/main" id="{55D8869B-B701-4268-9856-876345C8AE3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7714" y="2021691"/>
              <a:ext cx="124951" cy="69362"/>
            </a:xfrm>
            <a:custGeom>
              <a:avLst/>
              <a:gdLst>
                <a:gd name="T0" fmla="*/ 16 w 38"/>
                <a:gd name="T1" fmla="*/ 0 h 23"/>
                <a:gd name="T2" fmla="*/ 10 w 38"/>
                <a:gd name="T3" fmla="*/ 23 h 23"/>
                <a:gd name="T4" fmla="*/ 16 w 38"/>
                <a:gd name="T5" fmla="*/ 0 h 23"/>
              </a:gdLst>
              <a:ahLst/>
              <a:cxnLst>
                <a:cxn ang="0">
                  <a:pos x="T0" y="T1"/>
                </a:cxn>
                <a:cxn ang="0">
                  <a:pos x="T2" y="T3"/>
                </a:cxn>
                <a:cxn ang="0">
                  <a:pos x="T4" y="T5"/>
                </a:cxn>
              </a:cxnLst>
              <a:rect l="0" t="0" r="r" b="b"/>
              <a:pathLst>
                <a:path w="38" h="23">
                  <a:moveTo>
                    <a:pt x="16" y="0"/>
                  </a:moveTo>
                  <a:cubicBezTo>
                    <a:pt x="38" y="8"/>
                    <a:pt x="31" y="18"/>
                    <a:pt x="10" y="23"/>
                  </a:cubicBezTo>
                  <a:cubicBezTo>
                    <a:pt x="0" y="16"/>
                    <a:pt x="4" y="3"/>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7" name="Freeform 20">
              <a:extLst>
                <a:ext uri="{FF2B5EF4-FFF2-40B4-BE49-F238E27FC236}">
                  <a16:creationId xmlns:a16="http://schemas.microsoft.com/office/drawing/2014/main" id="{A25CA59C-849F-4CE4-A9B0-293F98DE2C7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14629" y="2272420"/>
              <a:ext cx="128495" cy="78339"/>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8" name="Freeform 22">
              <a:extLst>
                <a:ext uri="{FF2B5EF4-FFF2-40B4-BE49-F238E27FC236}">
                  <a16:creationId xmlns:a16="http://schemas.microsoft.com/office/drawing/2014/main" id="{FE000DB1-AAA1-4BFF-8F14-53624C2F9E0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26398" y="1049544"/>
              <a:ext cx="150648" cy="99554"/>
            </a:xfrm>
            <a:custGeom>
              <a:avLst/>
              <a:gdLst>
                <a:gd name="T0" fmla="*/ 26 w 46"/>
                <a:gd name="T1" fmla="*/ 0 h 33"/>
                <a:gd name="T2" fmla="*/ 38 w 46"/>
                <a:gd name="T3" fmla="*/ 22 h 33"/>
                <a:gd name="T4" fmla="*/ 26 w 46"/>
                <a:gd name="T5" fmla="*/ 0 h 33"/>
              </a:gdLst>
              <a:ahLst/>
              <a:cxnLst>
                <a:cxn ang="0">
                  <a:pos x="T0" y="T1"/>
                </a:cxn>
                <a:cxn ang="0">
                  <a:pos x="T2" y="T3"/>
                </a:cxn>
                <a:cxn ang="0">
                  <a:pos x="T4" y="T5"/>
                </a:cxn>
              </a:cxnLst>
              <a:rect l="0" t="0" r="r" b="b"/>
              <a:pathLst>
                <a:path w="46" h="33">
                  <a:moveTo>
                    <a:pt x="26" y="0"/>
                  </a:moveTo>
                  <a:cubicBezTo>
                    <a:pt x="29" y="0"/>
                    <a:pt x="46" y="16"/>
                    <a:pt x="38" y="22"/>
                  </a:cubicBezTo>
                  <a:cubicBezTo>
                    <a:pt x="16" y="33"/>
                    <a:pt x="0" y="5"/>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9" name="Freeform 23">
              <a:extLst>
                <a:ext uri="{FF2B5EF4-FFF2-40B4-BE49-F238E27FC236}">
                  <a16:creationId xmlns:a16="http://schemas.microsoft.com/office/drawing/2014/main" id="{5EEFBC14-7E5B-47B2-B5E3-E90991F8919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40085" y="836978"/>
              <a:ext cx="134697" cy="81603"/>
            </a:xfrm>
            <a:custGeom>
              <a:avLst/>
              <a:gdLst>
                <a:gd name="T0" fmla="*/ 19 w 41"/>
                <a:gd name="T1" fmla="*/ 0 h 27"/>
                <a:gd name="T2" fmla="*/ 8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10"/>
                    <a:pt x="28" y="27"/>
                    <a:pt x="8" y="20"/>
                  </a:cubicBezTo>
                  <a:cubicBezTo>
                    <a:pt x="0" y="8"/>
                    <a:pt x="7" y="2"/>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0" name="Freeform 26">
              <a:extLst>
                <a:ext uri="{FF2B5EF4-FFF2-40B4-BE49-F238E27FC236}">
                  <a16:creationId xmlns:a16="http://schemas.microsoft.com/office/drawing/2014/main" id="{00AFF6E4-A34A-4FD3-8C57-BB96114822D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27309" y="1320685"/>
              <a:ext cx="127608" cy="78339"/>
            </a:xfrm>
            <a:custGeom>
              <a:avLst/>
              <a:gdLst>
                <a:gd name="T0" fmla="*/ 24 w 39"/>
                <a:gd name="T1" fmla="*/ 0 h 26"/>
                <a:gd name="T2" fmla="*/ 20 w 39"/>
                <a:gd name="T3" fmla="*/ 25 h 26"/>
                <a:gd name="T4" fmla="*/ 24 w 39"/>
                <a:gd name="T5" fmla="*/ 0 h 26"/>
              </a:gdLst>
              <a:ahLst/>
              <a:cxnLst>
                <a:cxn ang="0">
                  <a:pos x="T0" y="T1"/>
                </a:cxn>
                <a:cxn ang="0">
                  <a:pos x="T2" y="T3"/>
                </a:cxn>
                <a:cxn ang="0">
                  <a:pos x="T4" y="T5"/>
                </a:cxn>
              </a:cxnLst>
              <a:rect l="0" t="0" r="r" b="b"/>
              <a:pathLst>
                <a:path w="39" h="26">
                  <a:moveTo>
                    <a:pt x="24" y="0"/>
                  </a:moveTo>
                  <a:cubicBezTo>
                    <a:pt x="39" y="2"/>
                    <a:pt x="36" y="26"/>
                    <a:pt x="20" y="25"/>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1" name="Freeform 27">
              <a:extLst>
                <a:ext uri="{FF2B5EF4-FFF2-40B4-BE49-F238E27FC236}">
                  <a16:creationId xmlns:a16="http://schemas.microsoft.com/office/drawing/2014/main" id="{C63A8474-C075-4441-A0B3-52286EA5009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7470" y="1778440"/>
              <a:ext cx="131153" cy="93843"/>
            </a:xfrm>
            <a:custGeom>
              <a:avLst/>
              <a:gdLst>
                <a:gd name="T0" fmla="*/ 22 w 40"/>
                <a:gd name="T1" fmla="*/ 0 h 31"/>
                <a:gd name="T2" fmla="*/ 16 w 40"/>
                <a:gd name="T3" fmla="*/ 25 h 31"/>
                <a:gd name="T4" fmla="*/ 22 w 40"/>
                <a:gd name="T5" fmla="*/ 0 h 31"/>
              </a:gdLst>
              <a:ahLst/>
              <a:cxnLst>
                <a:cxn ang="0">
                  <a:pos x="T0" y="T1"/>
                </a:cxn>
                <a:cxn ang="0">
                  <a:pos x="T2" y="T3"/>
                </a:cxn>
                <a:cxn ang="0">
                  <a:pos x="T4" y="T5"/>
                </a:cxn>
              </a:cxnLst>
              <a:rect l="0" t="0" r="r" b="b"/>
              <a:pathLst>
                <a:path w="40" h="31">
                  <a:moveTo>
                    <a:pt x="22" y="0"/>
                  </a:moveTo>
                  <a:cubicBezTo>
                    <a:pt x="39" y="3"/>
                    <a:pt x="40" y="31"/>
                    <a:pt x="16" y="25"/>
                  </a:cubicBezTo>
                  <a:cubicBezTo>
                    <a:pt x="0" y="7"/>
                    <a:pt x="13" y="4"/>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2" name="Freeform 28">
              <a:extLst>
                <a:ext uri="{FF2B5EF4-FFF2-40B4-BE49-F238E27FC236}">
                  <a16:creationId xmlns:a16="http://schemas.microsoft.com/office/drawing/2014/main" id="{35DA4698-A2ED-4512-8887-F12D3F14372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4869" y="1535195"/>
              <a:ext cx="127608" cy="69362"/>
            </a:xfrm>
            <a:custGeom>
              <a:avLst/>
              <a:gdLst>
                <a:gd name="T0" fmla="*/ 16 w 39"/>
                <a:gd name="T1" fmla="*/ 0 h 23"/>
                <a:gd name="T2" fmla="*/ 11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7"/>
                    <a:pt x="31" y="17"/>
                    <a:pt x="11" y="23"/>
                  </a:cubicBezTo>
                  <a:cubicBezTo>
                    <a:pt x="0" y="16"/>
                    <a:pt x="4" y="2"/>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3" name="Freeform 30">
              <a:extLst>
                <a:ext uri="{FF2B5EF4-FFF2-40B4-BE49-F238E27FC236}">
                  <a16:creationId xmlns:a16="http://schemas.microsoft.com/office/drawing/2014/main" id="{3358E118-D590-4E50-B21C-6CDAA1CCAFC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80119" y="1078297"/>
              <a:ext cx="9748" cy="5712"/>
            </a:xfrm>
            <a:custGeom>
              <a:avLst/>
              <a:gdLst>
                <a:gd name="T0" fmla="*/ 1 w 3"/>
                <a:gd name="T1" fmla="*/ 0 h 2"/>
                <a:gd name="T2" fmla="*/ 2 w 3"/>
                <a:gd name="T3" fmla="*/ 2 h 2"/>
                <a:gd name="T4" fmla="*/ 1 w 3"/>
                <a:gd name="T5" fmla="*/ 0 h 2"/>
              </a:gdLst>
              <a:ahLst/>
              <a:cxnLst>
                <a:cxn ang="0">
                  <a:pos x="T0" y="T1"/>
                </a:cxn>
                <a:cxn ang="0">
                  <a:pos x="T2" y="T3"/>
                </a:cxn>
                <a:cxn ang="0">
                  <a:pos x="T4" y="T5"/>
                </a:cxn>
              </a:cxnLst>
              <a:rect l="0" t="0" r="r" b="b"/>
              <a:pathLst>
                <a:path w="3" h="2">
                  <a:moveTo>
                    <a:pt x="1" y="0"/>
                  </a:moveTo>
                  <a:cubicBezTo>
                    <a:pt x="2" y="1"/>
                    <a:pt x="3" y="2"/>
                    <a:pt x="2" y="2"/>
                  </a:cubicBezTo>
                  <a:cubicBezTo>
                    <a:pt x="1" y="2"/>
                    <a:pt x="0" y="1"/>
                    <a:pt x="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4" name="Freeform 43">
              <a:extLst>
                <a:ext uri="{FF2B5EF4-FFF2-40B4-BE49-F238E27FC236}">
                  <a16:creationId xmlns:a16="http://schemas.microsoft.com/office/drawing/2014/main" id="{F1EE889E-60FF-423F-ADCB-6CBEE853A04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94111" y="860614"/>
              <a:ext cx="143559" cy="75075"/>
            </a:xfrm>
            <a:custGeom>
              <a:avLst/>
              <a:gdLst>
                <a:gd name="T0" fmla="*/ 28 w 44"/>
                <a:gd name="T1" fmla="*/ 0 h 25"/>
                <a:gd name="T2" fmla="*/ 25 w 44"/>
                <a:gd name="T3" fmla="*/ 25 h 25"/>
                <a:gd name="T4" fmla="*/ 28 w 44"/>
                <a:gd name="T5" fmla="*/ 0 h 25"/>
              </a:gdLst>
              <a:ahLst/>
              <a:cxnLst>
                <a:cxn ang="0">
                  <a:pos x="T0" y="T1"/>
                </a:cxn>
                <a:cxn ang="0">
                  <a:pos x="T2" y="T3"/>
                </a:cxn>
                <a:cxn ang="0">
                  <a:pos x="T4" y="T5"/>
                </a:cxn>
              </a:cxnLst>
              <a:rect l="0" t="0" r="r" b="b"/>
              <a:pathLst>
                <a:path w="44" h="25">
                  <a:moveTo>
                    <a:pt x="28" y="0"/>
                  </a:moveTo>
                  <a:cubicBezTo>
                    <a:pt x="44" y="2"/>
                    <a:pt x="38" y="22"/>
                    <a:pt x="25" y="25"/>
                  </a:cubicBezTo>
                  <a:cubicBezTo>
                    <a:pt x="0" y="25"/>
                    <a:pt x="9" y="5"/>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5" name="Freeform 51">
              <a:extLst>
                <a:ext uri="{FF2B5EF4-FFF2-40B4-BE49-F238E27FC236}">
                  <a16:creationId xmlns:a16="http://schemas.microsoft.com/office/drawing/2014/main" id="{A4AA0634-0A7C-4A35-8EB7-775200F129F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67080" y="1015030"/>
              <a:ext cx="115202" cy="90579"/>
            </a:xfrm>
            <a:custGeom>
              <a:avLst/>
              <a:gdLst>
                <a:gd name="T0" fmla="*/ 19 w 35"/>
                <a:gd name="T1" fmla="*/ 0 h 30"/>
                <a:gd name="T2" fmla="*/ 33 w 35"/>
                <a:gd name="T3" fmla="*/ 15 h 30"/>
                <a:gd name="T4" fmla="*/ 25 w 35"/>
                <a:gd name="T5" fmla="*/ 19 h 30"/>
                <a:gd name="T6" fmla="*/ 19 w 35"/>
                <a:gd name="T7" fmla="*/ 0 h 30"/>
              </a:gdLst>
              <a:ahLst/>
              <a:cxnLst>
                <a:cxn ang="0">
                  <a:pos x="T0" y="T1"/>
                </a:cxn>
                <a:cxn ang="0">
                  <a:pos x="T2" y="T3"/>
                </a:cxn>
                <a:cxn ang="0">
                  <a:pos x="T4" y="T5"/>
                </a:cxn>
                <a:cxn ang="0">
                  <a:pos x="T6" y="T7"/>
                </a:cxn>
              </a:cxnLst>
              <a:rect l="0" t="0" r="r" b="b"/>
              <a:pathLst>
                <a:path w="35" h="30">
                  <a:moveTo>
                    <a:pt x="19" y="0"/>
                  </a:moveTo>
                  <a:cubicBezTo>
                    <a:pt x="26" y="0"/>
                    <a:pt x="35" y="8"/>
                    <a:pt x="33" y="15"/>
                  </a:cubicBezTo>
                  <a:cubicBezTo>
                    <a:pt x="30" y="12"/>
                    <a:pt x="27" y="17"/>
                    <a:pt x="25" y="19"/>
                  </a:cubicBezTo>
                  <a:cubicBezTo>
                    <a:pt x="7" y="30"/>
                    <a:pt x="0" y="5"/>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6" name="Freeform 52">
              <a:extLst>
                <a:ext uri="{FF2B5EF4-FFF2-40B4-BE49-F238E27FC236}">
                  <a16:creationId xmlns:a16="http://schemas.microsoft.com/office/drawing/2014/main" id="{EBA21558-CAC3-445C-8882-5D4A0C6D2A0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64085" y="450599"/>
              <a:ext cx="118747" cy="81603"/>
            </a:xfrm>
            <a:custGeom>
              <a:avLst/>
              <a:gdLst>
                <a:gd name="T0" fmla="*/ 21 w 36"/>
                <a:gd name="T1" fmla="*/ 0 h 27"/>
                <a:gd name="T2" fmla="*/ 22 w 36"/>
                <a:gd name="T3" fmla="*/ 27 h 27"/>
                <a:gd name="T4" fmla="*/ 21 w 36"/>
                <a:gd name="T5" fmla="*/ 0 h 27"/>
              </a:gdLst>
              <a:ahLst/>
              <a:cxnLst>
                <a:cxn ang="0">
                  <a:pos x="T0" y="T1"/>
                </a:cxn>
                <a:cxn ang="0">
                  <a:pos x="T2" y="T3"/>
                </a:cxn>
                <a:cxn ang="0">
                  <a:pos x="T4" y="T5"/>
                </a:cxn>
              </a:cxnLst>
              <a:rect l="0" t="0" r="r" b="b"/>
              <a:pathLst>
                <a:path w="36" h="27">
                  <a:moveTo>
                    <a:pt x="21" y="0"/>
                  </a:moveTo>
                  <a:cubicBezTo>
                    <a:pt x="33" y="3"/>
                    <a:pt x="36" y="23"/>
                    <a:pt x="22" y="27"/>
                  </a:cubicBezTo>
                  <a:cubicBezTo>
                    <a:pt x="3" y="25"/>
                    <a:pt x="0" y="1"/>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7" name="Freeform 53">
              <a:extLst>
                <a:ext uri="{FF2B5EF4-FFF2-40B4-BE49-F238E27FC236}">
                  <a16:creationId xmlns:a16="http://schemas.microsoft.com/office/drawing/2014/main" id="{2E9415F1-5D31-4C25-9E26-203EEF50087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55166" y="1253803"/>
              <a:ext cx="127608" cy="79154"/>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8" name="Freeform 54">
              <a:extLst>
                <a:ext uri="{FF2B5EF4-FFF2-40B4-BE49-F238E27FC236}">
                  <a16:creationId xmlns:a16="http://schemas.microsoft.com/office/drawing/2014/main" id="{622FC1F6-879A-45BA-8752-08020C39CE2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41013" y="614227"/>
              <a:ext cx="134697" cy="105266"/>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9" name="Freeform 55">
              <a:extLst>
                <a:ext uri="{FF2B5EF4-FFF2-40B4-BE49-F238E27FC236}">
                  <a16:creationId xmlns:a16="http://schemas.microsoft.com/office/drawing/2014/main" id="{BA09826C-58E2-48C5-9666-333326C2CA4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55026" y="1463404"/>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0" name="Freeform 56">
              <a:extLst>
                <a:ext uri="{FF2B5EF4-FFF2-40B4-BE49-F238E27FC236}">
                  <a16:creationId xmlns:a16="http://schemas.microsoft.com/office/drawing/2014/main" id="{A6D3555F-4EA1-4EA7-9D08-2D75CE51927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1585" y="2335317"/>
              <a:ext cx="128495" cy="72626"/>
            </a:xfrm>
            <a:custGeom>
              <a:avLst/>
              <a:gdLst>
                <a:gd name="T0" fmla="*/ 21 w 39"/>
                <a:gd name="T1" fmla="*/ 0 h 24"/>
                <a:gd name="T2" fmla="*/ 22 w 39"/>
                <a:gd name="T3" fmla="*/ 24 h 24"/>
                <a:gd name="T4" fmla="*/ 21 w 39"/>
                <a:gd name="T5" fmla="*/ 0 h 24"/>
              </a:gdLst>
              <a:ahLst/>
              <a:cxnLst>
                <a:cxn ang="0">
                  <a:pos x="T0" y="T1"/>
                </a:cxn>
                <a:cxn ang="0">
                  <a:pos x="T2" y="T3"/>
                </a:cxn>
                <a:cxn ang="0">
                  <a:pos x="T4" y="T5"/>
                </a:cxn>
              </a:cxnLst>
              <a:rect l="0" t="0" r="r" b="b"/>
              <a:pathLst>
                <a:path w="39" h="24">
                  <a:moveTo>
                    <a:pt x="21" y="0"/>
                  </a:moveTo>
                  <a:cubicBezTo>
                    <a:pt x="37" y="0"/>
                    <a:pt x="39" y="23"/>
                    <a:pt x="22" y="24"/>
                  </a:cubicBezTo>
                  <a:cubicBezTo>
                    <a:pt x="7" y="22"/>
                    <a:pt x="0" y="5"/>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1" name="Freeform 57">
              <a:extLst>
                <a:ext uri="{FF2B5EF4-FFF2-40B4-BE49-F238E27FC236}">
                  <a16:creationId xmlns:a16="http://schemas.microsoft.com/office/drawing/2014/main" id="{60FA20E8-EDAA-4310-B870-97807901AC1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41175" y="1673149"/>
              <a:ext cx="140901" cy="93843"/>
            </a:xfrm>
            <a:custGeom>
              <a:avLst/>
              <a:gdLst>
                <a:gd name="T0" fmla="*/ 27 w 43"/>
                <a:gd name="T1" fmla="*/ 3 h 31"/>
                <a:gd name="T2" fmla="*/ 40 w 43"/>
                <a:gd name="T3" fmla="*/ 23 h 31"/>
                <a:gd name="T4" fmla="*/ 27 w 43"/>
                <a:gd name="T5" fmla="*/ 3 h 31"/>
              </a:gdLst>
              <a:ahLst/>
              <a:cxnLst>
                <a:cxn ang="0">
                  <a:pos x="T0" y="T1"/>
                </a:cxn>
                <a:cxn ang="0">
                  <a:pos x="T2" y="T3"/>
                </a:cxn>
                <a:cxn ang="0">
                  <a:pos x="T4" y="T5"/>
                </a:cxn>
              </a:cxnLst>
              <a:rect l="0" t="0" r="r" b="b"/>
              <a:pathLst>
                <a:path w="43" h="31">
                  <a:moveTo>
                    <a:pt x="27" y="3"/>
                  </a:moveTo>
                  <a:cubicBezTo>
                    <a:pt x="35" y="0"/>
                    <a:pt x="43" y="17"/>
                    <a:pt x="40" y="23"/>
                  </a:cubicBezTo>
                  <a:cubicBezTo>
                    <a:pt x="21" y="31"/>
                    <a:pt x="0" y="15"/>
                    <a:pt x="27"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2" name="Freeform 59">
              <a:extLst>
                <a:ext uri="{FF2B5EF4-FFF2-40B4-BE49-F238E27FC236}">
                  <a16:creationId xmlns:a16="http://schemas.microsoft.com/office/drawing/2014/main" id="{F5552AA2-C2AB-4D59-B6EF-E8E5EE110E5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20625" y="255502"/>
              <a:ext cx="124063" cy="78339"/>
            </a:xfrm>
            <a:custGeom>
              <a:avLst/>
              <a:gdLst>
                <a:gd name="T0" fmla="*/ 22 w 38"/>
                <a:gd name="T1" fmla="*/ 0 h 26"/>
                <a:gd name="T2" fmla="*/ 18 w 38"/>
                <a:gd name="T3" fmla="*/ 26 h 26"/>
                <a:gd name="T4" fmla="*/ 22 w 38"/>
                <a:gd name="T5" fmla="*/ 0 h 26"/>
              </a:gdLst>
              <a:ahLst/>
              <a:cxnLst>
                <a:cxn ang="0">
                  <a:pos x="T0" y="T1"/>
                </a:cxn>
                <a:cxn ang="0">
                  <a:pos x="T2" y="T3"/>
                </a:cxn>
                <a:cxn ang="0">
                  <a:pos x="T4" y="T5"/>
                </a:cxn>
              </a:cxnLst>
              <a:rect l="0" t="0" r="r" b="b"/>
              <a:pathLst>
                <a:path w="38" h="26">
                  <a:moveTo>
                    <a:pt x="22" y="0"/>
                  </a:moveTo>
                  <a:cubicBezTo>
                    <a:pt x="38" y="3"/>
                    <a:pt x="33" y="25"/>
                    <a:pt x="18" y="26"/>
                  </a:cubicBezTo>
                  <a:cubicBezTo>
                    <a:pt x="0" y="20"/>
                    <a:pt x="6" y="3"/>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3" name="Freeform 60">
              <a:extLst>
                <a:ext uri="{FF2B5EF4-FFF2-40B4-BE49-F238E27FC236}">
                  <a16:creationId xmlns:a16="http://schemas.microsoft.com/office/drawing/2014/main" id="{0BA267D0-8F6B-4803-B948-70E29B4587E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15856" y="1902943"/>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4"/>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4" name="Freeform 61">
              <a:extLst>
                <a:ext uri="{FF2B5EF4-FFF2-40B4-BE49-F238E27FC236}">
                  <a16:creationId xmlns:a16="http://schemas.microsoft.com/office/drawing/2014/main" id="{86E372A3-B9F4-4FEE-8B96-D9AD879E214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82153" y="2137303"/>
              <a:ext cx="137356" cy="99554"/>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5"/>
                    <a:pt x="16"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5" name="Freeform 5">
              <a:extLst>
                <a:ext uri="{FF2B5EF4-FFF2-40B4-BE49-F238E27FC236}">
                  <a16:creationId xmlns:a16="http://schemas.microsoft.com/office/drawing/2014/main" id="{FF0C4564-5DA6-4224-A8B7-85CE1323DE8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10824" y="2818299"/>
              <a:ext cx="121406" cy="81603"/>
            </a:xfrm>
            <a:custGeom>
              <a:avLst/>
              <a:gdLst>
                <a:gd name="T0" fmla="*/ 20 w 37"/>
                <a:gd name="T1" fmla="*/ 1 h 27"/>
                <a:gd name="T2" fmla="*/ 22 w 37"/>
                <a:gd name="T3" fmla="*/ 27 h 27"/>
                <a:gd name="T4" fmla="*/ 20 w 37"/>
                <a:gd name="T5" fmla="*/ 1 h 27"/>
              </a:gdLst>
              <a:ahLst/>
              <a:cxnLst>
                <a:cxn ang="0">
                  <a:pos x="T0" y="T1"/>
                </a:cxn>
                <a:cxn ang="0">
                  <a:pos x="T2" y="T3"/>
                </a:cxn>
                <a:cxn ang="0">
                  <a:pos x="T4" y="T5"/>
                </a:cxn>
              </a:cxnLst>
              <a:rect l="0" t="0" r="r" b="b"/>
              <a:pathLst>
                <a:path w="37" h="27">
                  <a:moveTo>
                    <a:pt x="20" y="1"/>
                  </a:moveTo>
                  <a:cubicBezTo>
                    <a:pt x="31" y="1"/>
                    <a:pt x="37" y="24"/>
                    <a:pt x="22" y="27"/>
                  </a:cubicBezTo>
                  <a:cubicBezTo>
                    <a:pt x="2" y="27"/>
                    <a:pt x="0" y="0"/>
                    <a:pt x="20"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6" name="Freeform 6">
              <a:extLst>
                <a:ext uri="{FF2B5EF4-FFF2-40B4-BE49-F238E27FC236}">
                  <a16:creationId xmlns:a16="http://schemas.microsoft.com/office/drawing/2014/main" id="{19F31D0D-C43D-4BB0-A13C-9524B84117D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91700" y="5088176"/>
              <a:ext cx="124063" cy="87315"/>
            </a:xfrm>
            <a:custGeom>
              <a:avLst/>
              <a:gdLst>
                <a:gd name="T0" fmla="*/ 12 w 38"/>
                <a:gd name="T1" fmla="*/ 3 h 29"/>
                <a:gd name="T2" fmla="*/ 15 w 38"/>
                <a:gd name="T3" fmla="*/ 29 h 29"/>
                <a:gd name="T4" fmla="*/ 12 w 38"/>
                <a:gd name="T5" fmla="*/ 3 h 29"/>
              </a:gdLst>
              <a:ahLst/>
              <a:cxnLst>
                <a:cxn ang="0">
                  <a:pos x="T0" y="T1"/>
                </a:cxn>
                <a:cxn ang="0">
                  <a:pos x="T2" y="T3"/>
                </a:cxn>
                <a:cxn ang="0">
                  <a:pos x="T4" y="T5"/>
                </a:cxn>
              </a:cxnLst>
              <a:rect l="0" t="0" r="r" b="b"/>
              <a:pathLst>
                <a:path w="38" h="29">
                  <a:moveTo>
                    <a:pt x="12" y="3"/>
                  </a:moveTo>
                  <a:cubicBezTo>
                    <a:pt x="34" y="0"/>
                    <a:pt x="38" y="26"/>
                    <a:pt x="15" y="29"/>
                  </a:cubicBezTo>
                  <a:cubicBezTo>
                    <a:pt x="4" y="23"/>
                    <a:pt x="0" y="9"/>
                    <a:pt x="12"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7" name="Freeform 7">
              <a:extLst>
                <a:ext uri="{FF2B5EF4-FFF2-40B4-BE49-F238E27FC236}">
                  <a16:creationId xmlns:a16="http://schemas.microsoft.com/office/drawing/2014/main" id="{6B32FB03-B0FE-4731-BE41-C59AFB49FBF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71127" y="2531128"/>
              <a:ext cx="138242" cy="100371"/>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8" name="Freeform 8">
              <a:extLst>
                <a:ext uri="{FF2B5EF4-FFF2-40B4-BE49-F238E27FC236}">
                  <a16:creationId xmlns:a16="http://schemas.microsoft.com/office/drawing/2014/main" id="{BDD5B6F0-1E17-4DCD-AE5F-ED8C48892FE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1349" y="4735882"/>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9" name="Freeform 9">
              <a:extLst>
                <a:ext uri="{FF2B5EF4-FFF2-40B4-BE49-F238E27FC236}">
                  <a16:creationId xmlns:a16="http://schemas.microsoft.com/office/drawing/2014/main" id="{0290BE17-E89B-4AF9-B3F6-AF4884D5246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9487" y="4455410"/>
              <a:ext cx="121406" cy="88130"/>
            </a:xfrm>
            <a:custGeom>
              <a:avLst/>
              <a:gdLst>
                <a:gd name="T0" fmla="*/ 18 w 37"/>
                <a:gd name="T1" fmla="*/ 4 h 29"/>
                <a:gd name="T2" fmla="*/ 22 w 37"/>
                <a:gd name="T3" fmla="*/ 29 h 29"/>
                <a:gd name="T4" fmla="*/ 18 w 37"/>
                <a:gd name="T5" fmla="*/ 4 h 29"/>
              </a:gdLst>
              <a:ahLst/>
              <a:cxnLst>
                <a:cxn ang="0">
                  <a:pos x="T0" y="T1"/>
                </a:cxn>
                <a:cxn ang="0">
                  <a:pos x="T2" y="T3"/>
                </a:cxn>
                <a:cxn ang="0">
                  <a:pos x="T4" y="T5"/>
                </a:cxn>
              </a:cxnLst>
              <a:rect l="0" t="0" r="r" b="b"/>
              <a:pathLst>
                <a:path w="37" h="29">
                  <a:moveTo>
                    <a:pt x="18" y="4"/>
                  </a:moveTo>
                  <a:cubicBezTo>
                    <a:pt x="35" y="0"/>
                    <a:pt x="37" y="28"/>
                    <a:pt x="22" y="29"/>
                  </a:cubicBezTo>
                  <a:cubicBezTo>
                    <a:pt x="7" y="28"/>
                    <a:pt x="0" y="14"/>
                    <a:pt x="18"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0" name="Freeform 11">
              <a:extLst>
                <a:ext uri="{FF2B5EF4-FFF2-40B4-BE49-F238E27FC236}">
                  <a16:creationId xmlns:a16="http://schemas.microsoft.com/office/drawing/2014/main" id="{85F63089-F77F-4F02-8417-AAC1847FBCA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69848" y="4194178"/>
              <a:ext cx="143559" cy="102819"/>
            </a:xfrm>
            <a:custGeom>
              <a:avLst/>
              <a:gdLst>
                <a:gd name="T0" fmla="*/ 31 w 44"/>
                <a:gd name="T1" fmla="*/ 1 h 34"/>
                <a:gd name="T2" fmla="*/ 42 w 44"/>
                <a:gd name="T3" fmla="*/ 19 h 34"/>
                <a:gd name="T4" fmla="*/ 31 w 44"/>
                <a:gd name="T5" fmla="*/ 1 h 34"/>
              </a:gdLst>
              <a:ahLst/>
              <a:cxnLst>
                <a:cxn ang="0">
                  <a:pos x="T0" y="T1"/>
                </a:cxn>
                <a:cxn ang="0">
                  <a:pos x="T2" y="T3"/>
                </a:cxn>
                <a:cxn ang="0">
                  <a:pos x="T4" y="T5"/>
                </a:cxn>
              </a:cxnLst>
              <a:rect l="0" t="0" r="r" b="b"/>
              <a:pathLst>
                <a:path w="44" h="34">
                  <a:moveTo>
                    <a:pt x="31" y="1"/>
                  </a:moveTo>
                  <a:cubicBezTo>
                    <a:pt x="39" y="0"/>
                    <a:pt x="44" y="12"/>
                    <a:pt x="42" y="19"/>
                  </a:cubicBezTo>
                  <a:cubicBezTo>
                    <a:pt x="25" y="34"/>
                    <a:pt x="0" y="8"/>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1" name="Freeform 12">
              <a:extLst>
                <a:ext uri="{FF2B5EF4-FFF2-40B4-BE49-F238E27FC236}">
                  <a16:creationId xmlns:a16="http://schemas.microsoft.com/office/drawing/2014/main" id="{7B01CD5E-570F-4CBF-9904-94F30D928C5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81624" y="3691697"/>
              <a:ext cx="134697" cy="81603"/>
            </a:xfrm>
            <a:custGeom>
              <a:avLst/>
              <a:gdLst>
                <a:gd name="T0" fmla="*/ 22 w 41"/>
                <a:gd name="T1" fmla="*/ 0 h 27"/>
                <a:gd name="T2" fmla="*/ 8 w 41"/>
                <a:gd name="T3" fmla="*/ 20 h 27"/>
                <a:gd name="T4" fmla="*/ 22 w 41"/>
                <a:gd name="T5" fmla="*/ 0 h 27"/>
              </a:gdLst>
              <a:ahLst/>
              <a:cxnLst>
                <a:cxn ang="0">
                  <a:pos x="T0" y="T1"/>
                </a:cxn>
                <a:cxn ang="0">
                  <a:pos x="T2" y="T3"/>
                </a:cxn>
                <a:cxn ang="0">
                  <a:pos x="T4" y="T5"/>
                </a:cxn>
              </a:cxnLst>
              <a:rect l="0" t="0" r="r" b="b"/>
              <a:pathLst>
                <a:path w="41" h="27">
                  <a:moveTo>
                    <a:pt x="22" y="0"/>
                  </a:moveTo>
                  <a:cubicBezTo>
                    <a:pt x="41" y="12"/>
                    <a:pt x="24" y="27"/>
                    <a:pt x="8" y="20"/>
                  </a:cubicBezTo>
                  <a:cubicBezTo>
                    <a:pt x="0" y="7"/>
                    <a:pt x="8" y="0"/>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2" name="Freeform 13">
              <a:extLst>
                <a:ext uri="{FF2B5EF4-FFF2-40B4-BE49-F238E27FC236}">
                  <a16:creationId xmlns:a16="http://schemas.microsoft.com/office/drawing/2014/main" id="{7EE6A672-2915-4B03-99A9-9364D5F1521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17787" y="3075050"/>
              <a:ext cx="124951" cy="69362"/>
            </a:xfrm>
            <a:custGeom>
              <a:avLst/>
              <a:gdLst>
                <a:gd name="T0" fmla="*/ 26 w 38"/>
                <a:gd name="T1" fmla="*/ 0 h 23"/>
                <a:gd name="T2" fmla="*/ 25 w 38"/>
                <a:gd name="T3" fmla="*/ 23 h 23"/>
                <a:gd name="T4" fmla="*/ 26 w 38"/>
                <a:gd name="T5" fmla="*/ 0 h 23"/>
              </a:gdLst>
              <a:ahLst/>
              <a:cxnLst>
                <a:cxn ang="0">
                  <a:pos x="T0" y="T1"/>
                </a:cxn>
                <a:cxn ang="0">
                  <a:pos x="T2" y="T3"/>
                </a:cxn>
                <a:cxn ang="0">
                  <a:pos x="T4" y="T5"/>
                </a:cxn>
              </a:cxnLst>
              <a:rect l="0" t="0" r="r" b="b"/>
              <a:pathLst>
                <a:path w="38" h="23">
                  <a:moveTo>
                    <a:pt x="26" y="0"/>
                  </a:moveTo>
                  <a:cubicBezTo>
                    <a:pt x="38" y="0"/>
                    <a:pt x="37" y="20"/>
                    <a:pt x="25" y="23"/>
                  </a:cubicBezTo>
                  <a:cubicBezTo>
                    <a:pt x="0" y="23"/>
                    <a:pt x="5" y="1"/>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3" name="Freeform 14">
              <a:extLst>
                <a:ext uri="{FF2B5EF4-FFF2-40B4-BE49-F238E27FC236}">
                  <a16:creationId xmlns:a16="http://schemas.microsoft.com/office/drawing/2014/main" id="{2136B643-14E1-443A-BC1C-06ADAE65C30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76729" y="3335597"/>
              <a:ext cx="134697" cy="84866"/>
            </a:xfrm>
            <a:custGeom>
              <a:avLst/>
              <a:gdLst>
                <a:gd name="T0" fmla="*/ 26 w 41"/>
                <a:gd name="T1" fmla="*/ 1 h 28"/>
                <a:gd name="T2" fmla="*/ 39 w 41"/>
                <a:gd name="T3" fmla="*/ 20 h 28"/>
                <a:gd name="T4" fmla="*/ 26 w 41"/>
                <a:gd name="T5" fmla="*/ 1 h 28"/>
              </a:gdLst>
              <a:ahLst/>
              <a:cxnLst>
                <a:cxn ang="0">
                  <a:pos x="T0" y="T1"/>
                </a:cxn>
                <a:cxn ang="0">
                  <a:pos x="T2" y="T3"/>
                </a:cxn>
                <a:cxn ang="0">
                  <a:pos x="T4" y="T5"/>
                </a:cxn>
              </a:cxnLst>
              <a:rect l="0" t="0" r="r" b="b"/>
              <a:pathLst>
                <a:path w="41" h="28">
                  <a:moveTo>
                    <a:pt x="26" y="1"/>
                  </a:moveTo>
                  <a:cubicBezTo>
                    <a:pt x="34" y="0"/>
                    <a:pt x="41" y="12"/>
                    <a:pt x="39" y="20"/>
                  </a:cubicBezTo>
                  <a:cubicBezTo>
                    <a:pt x="17" y="28"/>
                    <a:pt x="0" y="12"/>
                    <a:pt x="26"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4" name="Freeform 16">
              <a:extLst>
                <a:ext uri="{FF2B5EF4-FFF2-40B4-BE49-F238E27FC236}">
                  <a16:creationId xmlns:a16="http://schemas.microsoft.com/office/drawing/2014/main" id="{867FA393-4F37-4E1A-870B-F96775FAB7E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60464" y="3934729"/>
              <a:ext cx="143559" cy="97107"/>
            </a:xfrm>
            <a:custGeom>
              <a:avLst/>
              <a:gdLst>
                <a:gd name="T0" fmla="*/ 31 w 44"/>
                <a:gd name="T1" fmla="*/ 1 h 32"/>
                <a:gd name="T2" fmla="*/ 43 w 44"/>
                <a:gd name="T3" fmla="*/ 15 h 32"/>
                <a:gd name="T4" fmla="*/ 31 w 44"/>
                <a:gd name="T5" fmla="*/ 1 h 32"/>
              </a:gdLst>
              <a:ahLst/>
              <a:cxnLst>
                <a:cxn ang="0">
                  <a:pos x="T0" y="T1"/>
                </a:cxn>
                <a:cxn ang="0">
                  <a:pos x="T2" y="T3"/>
                </a:cxn>
                <a:cxn ang="0">
                  <a:pos x="T4" y="T5"/>
                </a:cxn>
              </a:cxnLst>
              <a:rect l="0" t="0" r="r" b="b"/>
              <a:pathLst>
                <a:path w="44" h="32">
                  <a:moveTo>
                    <a:pt x="31" y="1"/>
                  </a:moveTo>
                  <a:cubicBezTo>
                    <a:pt x="40" y="0"/>
                    <a:pt x="44" y="8"/>
                    <a:pt x="43" y="15"/>
                  </a:cubicBezTo>
                  <a:cubicBezTo>
                    <a:pt x="29" y="32"/>
                    <a:pt x="0" y="6"/>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5" name="Freeform 17">
              <a:extLst>
                <a:ext uri="{FF2B5EF4-FFF2-40B4-BE49-F238E27FC236}">
                  <a16:creationId xmlns:a16="http://schemas.microsoft.com/office/drawing/2014/main" id="{E225A1BE-FAD2-4764-A7E4-A6DA07D0573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95443" y="5347417"/>
              <a:ext cx="94821" cy="69362"/>
            </a:xfrm>
            <a:custGeom>
              <a:avLst/>
              <a:gdLst>
                <a:gd name="T0" fmla="*/ 13 w 29"/>
                <a:gd name="T1" fmla="*/ 0 h 23"/>
                <a:gd name="T2" fmla="*/ 13 w 29"/>
                <a:gd name="T3" fmla="*/ 23 h 23"/>
                <a:gd name="T4" fmla="*/ 13 w 29"/>
                <a:gd name="T5" fmla="*/ 0 h 23"/>
              </a:gdLst>
              <a:ahLst/>
              <a:cxnLst>
                <a:cxn ang="0">
                  <a:pos x="T0" y="T1"/>
                </a:cxn>
                <a:cxn ang="0">
                  <a:pos x="T2" y="T3"/>
                </a:cxn>
                <a:cxn ang="0">
                  <a:pos x="T4" y="T5"/>
                </a:cxn>
              </a:cxnLst>
              <a:rect l="0" t="0" r="r" b="b"/>
              <a:pathLst>
                <a:path w="29" h="23">
                  <a:moveTo>
                    <a:pt x="13" y="0"/>
                  </a:moveTo>
                  <a:cubicBezTo>
                    <a:pt x="27" y="0"/>
                    <a:pt x="29" y="22"/>
                    <a:pt x="13" y="23"/>
                  </a:cubicBezTo>
                  <a:cubicBezTo>
                    <a:pt x="2" y="22"/>
                    <a:pt x="0" y="2"/>
                    <a:pt x="1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6" name="Freeform 21">
              <a:extLst>
                <a:ext uri="{FF2B5EF4-FFF2-40B4-BE49-F238E27FC236}">
                  <a16:creationId xmlns:a16="http://schemas.microsoft.com/office/drawing/2014/main" id="{25D65388-C7E0-4C07-822A-03C5009C6D1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43434" y="5658571"/>
              <a:ext cx="140901" cy="102819"/>
            </a:xfrm>
            <a:custGeom>
              <a:avLst/>
              <a:gdLst>
                <a:gd name="T0" fmla="*/ 24 w 43"/>
                <a:gd name="T1" fmla="*/ 0 h 34"/>
                <a:gd name="T2" fmla="*/ 14 w 43"/>
                <a:gd name="T3" fmla="*/ 23 h 34"/>
                <a:gd name="T4" fmla="*/ 24 w 43"/>
                <a:gd name="T5" fmla="*/ 0 h 34"/>
              </a:gdLst>
              <a:ahLst/>
              <a:cxnLst>
                <a:cxn ang="0">
                  <a:pos x="T0" y="T1"/>
                </a:cxn>
                <a:cxn ang="0">
                  <a:pos x="T2" y="T3"/>
                </a:cxn>
                <a:cxn ang="0">
                  <a:pos x="T4" y="T5"/>
                </a:cxn>
              </a:cxnLst>
              <a:rect l="0" t="0" r="r" b="b"/>
              <a:pathLst>
                <a:path w="43" h="34">
                  <a:moveTo>
                    <a:pt x="24" y="0"/>
                  </a:moveTo>
                  <a:cubicBezTo>
                    <a:pt x="43" y="3"/>
                    <a:pt x="28" y="34"/>
                    <a:pt x="14" y="23"/>
                  </a:cubicBezTo>
                  <a:cubicBezTo>
                    <a:pt x="0" y="28"/>
                    <a:pt x="4" y="5"/>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7" name="Freeform 25">
              <a:extLst>
                <a:ext uri="{FF2B5EF4-FFF2-40B4-BE49-F238E27FC236}">
                  <a16:creationId xmlns:a16="http://schemas.microsoft.com/office/drawing/2014/main" id="{E1D79822-C494-449C-B439-F437DAD4F21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24095" y="6423833"/>
              <a:ext cx="134697" cy="93843"/>
            </a:xfrm>
            <a:custGeom>
              <a:avLst/>
              <a:gdLst>
                <a:gd name="T0" fmla="*/ 23 w 41"/>
                <a:gd name="T1" fmla="*/ 0 h 31"/>
                <a:gd name="T2" fmla="*/ 17 w 41"/>
                <a:gd name="T3" fmla="*/ 25 h 31"/>
                <a:gd name="T4" fmla="*/ 23 w 41"/>
                <a:gd name="T5" fmla="*/ 0 h 31"/>
              </a:gdLst>
              <a:ahLst/>
              <a:cxnLst>
                <a:cxn ang="0">
                  <a:pos x="T0" y="T1"/>
                </a:cxn>
                <a:cxn ang="0">
                  <a:pos x="T2" y="T3"/>
                </a:cxn>
                <a:cxn ang="0">
                  <a:pos x="T4" y="T5"/>
                </a:cxn>
              </a:cxnLst>
              <a:rect l="0" t="0" r="r" b="b"/>
              <a:pathLst>
                <a:path w="41" h="31">
                  <a:moveTo>
                    <a:pt x="23" y="0"/>
                  </a:moveTo>
                  <a:cubicBezTo>
                    <a:pt x="40" y="1"/>
                    <a:pt x="41" y="31"/>
                    <a:pt x="17" y="25"/>
                  </a:cubicBezTo>
                  <a:cubicBezTo>
                    <a:pt x="0" y="7"/>
                    <a:pt x="17" y="4"/>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8" name="Freeform 29">
              <a:extLst>
                <a:ext uri="{FF2B5EF4-FFF2-40B4-BE49-F238E27FC236}">
                  <a16:creationId xmlns:a16="http://schemas.microsoft.com/office/drawing/2014/main" id="{CDB324E5-E8D9-40E3-BAB4-1F87E67E4F4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24317" y="5897278"/>
              <a:ext cx="118747" cy="120771"/>
            </a:xfrm>
            <a:custGeom>
              <a:avLst/>
              <a:gdLst>
                <a:gd name="T0" fmla="*/ 16 w 36"/>
                <a:gd name="T1" fmla="*/ 4 h 40"/>
                <a:gd name="T2" fmla="*/ 34 w 36"/>
                <a:gd name="T3" fmla="*/ 15 h 40"/>
                <a:gd name="T4" fmla="*/ 16 w 36"/>
                <a:gd name="T5" fmla="*/ 4 h 40"/>
              </a:gdLst>
              <a:ahLst/>
              <a:cxnLst>
                <a:cxn ang="0">
                  <a:pos x="T0" y="T1"/>
                </a:cxn>
                <a:cxn ang="0">
                  <a:pos x="T2" y="T3"/>
                </a:cxn>
                <a:cxn ang="0">
                  <a:pos x="T4" y="T5"/>
                </a:cxn>
              </a:cxnLst>
              <a:rect l="0" t="0" r="r" b="b"/>
              <a:pathLst>
                <a:path w="36" h="40">
                  <a:moveTo>
                    <a:pt x="16" y="4"/>
                  </a:moveTo>
                  <a:cubicBezTo>
                    <a:pt x="36" y="5"/>
                    <a:pt x="33" y="0"/>
                    <a:pt x="34" y="15"/>
                  </a:cubicBezTo>
                  <a:cubicBezTo>
                    <a:pt x="34" y="40"/>
                    <a:pt x="0" y="22"/>
                    <a:pt x="16"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9" name="Freeform 31">
              <a:extLst>
                <a:ext uri="{FF2B5EF4-FFF2-40B4-BE49-F238E27FC236}">
                  <a16:creationId xmlns:a16="http://schemas.microsoft.com/office/drawing/2014/main" id="{15404AB3-12EB-462E-85A2-AF4A7E91D72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56013" y="6183127"/>
              <a:ext cx="131153" cy="72626"/>
            </a:xfrm>
            <a:custGeom>
              <a:avLst/>
              <a:gdLst>
                <a:gd name="T0" fmla="*/ 24 w 40"/>
                <a:gd name="T1" fmla="*/ 0 h 24"/>
                <a:gd name="T2" fmla="*/ 25 w 40"/>
                <a:gd name="T3" fmla="*/ 24 h 24"/>
                <a:gd name="T4" fmla="*/ 24 w 40"/>
                <a:gd name="T5" fmla="*/ 0 h 24"/>
              </a:gdLst>
              <a:ahLst/>
              <a:cxnLst>
                <a:cxn ang="0">
                  <a:pos x="T0" y="T1"/>
                </a:cxn>
                <a:cxn ang="0">
                  <a:pos x="T2" y="T3"/>
                </a:cxn>
                <a:cxn ang="0">
                  <a:pos x="T4" y="T5"/>
                </a:cxn>
              </a:cxnLst>
              <a:rect l="0" t="0" r="r" b="b"/>
              <a:pathLst>
                <a:path w="40" h="24">
                  <a:moveTo>
                    <a:pt x="24" y="0"/>
                  </a:moveTo>
                  <a:cubicBezTo>
                    <a:pt x="40" y="0"/>
                    <a:pt x="38" y="20"/>
                    <a:pt x="25" y="24"/>
                  </a:cubicBezTo>
                  <a:cubicBezTo>
                    <a:pt x="0" y="22"/>
                    <a:pt x="6" y="4"/>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0" name="Freeform 32">
              <a:extLst>
                <a:ext uri="{FF2B5EF4-FFF2-40B4-BE49-F238E27FC236}">
                  <a16:creationId xmlns:a16="http://schemas.microsoft.com/office/drawing/2014/main" id="{228021CB-53B3-4BCC-A14C-0B6951FC971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4198" y="3296179"/>
              <a:ext cx="144445" cy="106083"/>
            </a:xfrm>
            <a:custGeom>
              <a:avLst/>
              <a:gdLst>
                <a:gd name="T0" fmla="*/ 28 w 44"/>
                <a:gd name="T1" fmla="*/ 0 h 35"/>
                <a:gd name="T2" fmla="*/ 42 w 44"/>
                <a:gd name="T3" fmla="*/ 21 h 35"/>
                <a:gd name="T4" fmla="*/ 28 w 44"/>
                <a:gd name="T5" fmla="*/ 0 h 35"/>
              </a:gdLst>
              <a:ahLst/>
              <a:cxnLst>
                <a:cxn ang="0">
                  <a:pos x="T0" y="T1"/>
                </a:cxn>
                <a:cxn ang="0">
                  <a:pos x="T2" y="T3"/>
                </a:cxn>
                <a:cxn ang="0">
                  <a:pos x="T4" y="T5"/>
                </a:cxn>
              </a:cxnLst>
              <a:rect l="0" t="0" r="r" b="b"/>
              <a:pathLst>
                <a:path w="44" h="35">
                  <a:moveTo>
                    <a:pt x="28" y="0"/>
                  </a:moveTo>
                  <a:cubicBezTo>
                    <a:pt x="36" y="1"/>
                    <a:pt x="44" y="12"/>
                    <a:pt x="42" y="21"/>
                  </a:cubicBezTo>
                  <a:cubicBezTo>
                    <a:pt x="23" y="35"/>
                    <a:pt x="0" y="7"/>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1" name="Freeform 33">
              <a:extLst>
                <a:ext uri="{FF2B5EF4-FFF2-40B4-BE49-F238E27FC236}">
                  <a16:creationId xmlns:a16="http://schemas.microsoft.com/office/drawing/2014/main" id="{B353D0BC-00A6-4EA4-9311-9FCB88CC202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34111" y="4387490"/>
              <a:ext cx="151535" cy="75075"/>
            </a:xfrm>
            <a:custGeom>
              <a:avLst/>
              <a:gdLst>
                <a:gd name="T0" fmla="*/ 23 w 46"/>
                <a:gd name="T1" fmla="*/ 0 h 25"/>
                <a:gd name="T2" fmla="*/ 29 w 46"/>
                <a:gd name="T3" fmla="*/ 25 h 25"/>
                <a:gd name="T4" fmla="*/ 23 w 46"/>
                <a:gd name="T5" fmla="*/ 0 h 25"/>
              </a:gdLst>
              <a:ahLst/>
              <a:cxnLst>
                <a:cxn ang="0">
                  <a:pos x="T0" y="T1"/>
                </a:cxn>
                <a:cxn ang="0">
                  <a:pos x="T2" y="T3"/>
                </a:cxn>
                <a:cxn ang="0">
                  <a:pos x="T4" y="T5"/>
                </a:cxn>
              </a:cxnLst>
              <a:rect l="0" t="0" r="r" b="b"/>
              <a:pathLst>
                <a:path w="46" h="25">
                  <a:moveTo>
                    <a:pt x="23" y="0"/>
                  </a:moveTo>
                  <a:cubicBezTo>
                    <a:pt x="32" y="1"/>
                    <a:pt x="46" y="21"/>
                    <a:pt x="29" y="25"/>
                  </a:cubicBezTo>
                  <a:cubicBezTo>
                    <a:pt x="10" y="23"/>
                    <a:pt x="0" y="9"/>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2" name="Freeform 34">
              <a:extLst>
                <a:ext uri="{FF2B5EF4-FFF2-40B4-BE49-F238E27FC236}">
                  <a16:creationId xmlns:a16="http://schemas.microsoft.com/office/drawing/2014/main" id="{0E001FD3-6EDD-47A3-9916-826E1595DAB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38041" y="5384813"/>
              <a:ext cx="134697" cy="84051"/>
            </a:xfrm>
            <a:custGeom>
              <a:avLst/>
              <a:gdLst>
                <a:gd name="T0" fmla="*/ 22 w 41"/>
                <a:gd name="T1" fmla="*/ 0 h 28"/>
                <a:gd name="T2" fmla="*/ 8 w 41"/>
                <a:gd name="T3" fmla="*/ 21 h 28"/>
                <a:gd name="T4" fmla="*/ 22 w 41"/>
                <a:gd name="T5" fmla="*/ 0 h 28"/>
              </a:gdLst>
              <a:ahLst/>
              <a:cxnLst>
                <a:cxn ang="0">
                  <a:pos x="T0" y="T1"/>
                </a:cxn>
                <a:cxn ang="0">
                  <a:pos x="T2" y="T3"/>
                </a:cxn>
                <a:cxn ang="0">
                  <a:pos x="T4" y="T5"/>
                </a:cxn>
              </a:cxnLst>
              <a:rect l="0" t="0" r="r" b="b"/>
              <a:pathLst>
                <a:path w="41" h="28">
                  <a:moveTo>
                    <a:pt x="22" y="0"/>
                  </a:moveTo>
                  <a:cubicBezTo>
                    <a:pt x="41" y="13"/>
                    <a:pt x="24" y="28"/>
                    <a:pt x="8" y="21"/>
                  </a:cubicBezTo>
                  <a:cubicBezTo>
                    <a:pt x="0" y="8"/>
                    <a:pt x="8" y="0"/>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3" name="Freeform 35">
              <a:extLst>
                <a:ext uri="{FF2B5EF4-FFF2-40B4-BE49-F238E27FC236}">
                  <a16:creationId xmlns:a16="http://schemas.microsoft.com/office/drawing/2014/main" id="{FE214D5B-D151-4E09-A01E-BEAAF9C679E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33693" y="4595717"/>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4" name="Freeform 36">
              <a:extLst>
                <a:ext uri="{FF2B5EF4-FFF2-40B4-BE49-F238E27FC236}">
                  <a16:creationId xmlns:a16="http://schemas.microsoft.com/office/drawing/2014/main" id="{3024EF13-0A45-49DD-B0F4-FA3A5169EFF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5830" y="6046702"/>
              <a:ext cx="144445" cy="102819"/>
            </a:xfrm>
            <a:custGeom>
              <a:avLst/>
              <a:gdLst>
                <a:gd name="T0" fmla="*/ 31 w 44"/>
                <a:gd name="T1" fmla="*/ 1 h 34"/>
                <a:gd name="T2" fmla="*/ 25 w 44"/>
                <a:gd name="T3" fmla="*/ 22 h 34"/>
                <a:gd name="T4" fmla="*/ 31 w 44"/>
                <a:gd name="T5" fmla="*/ 1 h 34"/>
              </a:gdLst>
              <a:ahLst/>
              <a:cxnLst>
                <a:cxn ang="0">
                  <a:pos x="T0" y="T1"/>
                </a:cxn>
                <a:cxn ang="0">
                  <a:pos x="T2" y="T3"/>
                </a:cxn>
                <a:cxn ang="0">
                  <a:pos x="T4" y="T5"/>
                </a:cxn>
              </a:cxnLst>
              <a:rect l="0" t="0" r="r" b="b"/>
              <a:pathLst>
                <a:path w="44" h="34">
                  <a:moveTo>
                    <a:pt x="31" y="1"/>
                  </a:moveTo>
                  <a:cubicBezTo>
                    <a:pt x="44" y="3"/>
                    <a:pt x="38" y="34"/>
                    <a:pt x="25" y="22"/>
                  </a:cubicBezTo>
                  <a:cubicBezTo>
                    <a:pt x="0" y="28"/>
                    <a:pt x="14" y="0"/>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5" name="Freeform 37">
              <a:extLst>
                <a:ext uri="{FF2B5EF4-FFF2-40B4-BE49-F238E27FC236}">
                  <a16:creationId xmlns:a16="http://schemas.microsoft.com/office/drawing/2014/main" id="{95E0BDAE-48A7-4752-A150-74DA4BAE5E4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17596" y="3060239"/>
              <a:ext cx="115202" cy="121588"/>
            </a:xfrm>
            <a:custGeom>
              <a:avLst/>
              <a:gdLst>
                <a:gd name="T0" fmla="*/ 16 w 35"/>
                <a:gd name="T1" fmla="*/ 4 h 40"/>
                <a:gd name="T2" fmla="*/ 33 w 35"/>
                <a:gd name="T3" fmla="*/ 15 h 40"/>
                <a:gd name="T4" fmla="*/ 16 w 35"/>
                <a:gd name="T5" fmla="*/ 4 h 40"/>
              </a:gdLst>
              <a:ahLst/>
              <a:cxnLst>
                <a:cxn ang="0">
                  <a:pos x="T0" y="T1"/>
                </a:cxn>
                <a:cxn ang="0">
                  <a:pos x="T2" y="T3"/>
                </a:cxn>
                <a:cxn ang="0">
                  <a:pos x="T4" y="T5"/>
                </a:cxn>
              </a:cxnLst>
              <a:rect l="0" t="0" r="r" b="b"/>
              <a:pathLst>
                <a:path w="35" h="40">
                  <a:moveTo>
                    <a:pt x="16" y="4"/>
                  </a:moveTo>
                  <a:cubicBezTo>
                    <a:pt x="35" y="4"/>
                    <a:pt x="32" y="0"/>
                    <a:pt x="33" y="15"/>
                  </a:cubicBezTo>
                  <a:cubicBezTo>
                    <a:pt x="34" y="40"/>
                    <a:pt x="0" y="22"/>
                    <a:pt x="16"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6" name="Freeform 38">
              <a:extLst>
                <a:ext uri="{FF2B5EF4-FFF2-40B4-BE49-F238E27FC236}">
                  <a16:creationId xmlns:a16="http://schemas.microsoft.com/office/drawing/2014/main" id="{DE128EDB-3179-4F47-8B37-BEDE3B82FFC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25265" y="4900335"/>
              <a:ext cx="127608" cy="69362"/>
            </a:xfrm>
            <a:custGeom>
              <a:avLst/>
              <a:gdLst>
                <a:gd name="T0" fmla="*/ 26 w 39"/>
                <a:gd name="T1" fmla="*/ 0 h 23"/>
                <a:gd name="T2" fmla="*/ 26 w 39"/>
                <a:gd name="T3" fmla="*/ 23 h 23"/>
                <a:gd name="T4" fmla="*/ 26 w 39"/>
                <a:gd name="T5" fmla="*/ 0 h 23"/>
              </a:gdLst>
              <a:ahLst/>
              <a:cxnLst>
                <a:cxn ang="0">
                  <a:pos x="T0" y="T1"/>
                </a:cxn>
                <a:cxn ang="0">
                  <a:pos x="T2" y="T3"/>
                </a:cxn>
                <a:cxn ang="0">
                  <a:pos x="T4" y="T5"/>
                </a:cxn>
              </a:cxnLst>
              <a:rect l="0" t="0" r="r" b="b"/>
              <a:pathLst>
                <a:path w="39" h="23">
                  <a:moveTo>
                    <a:pt x="26" y="0"/>
                  </a:moveTo>
                  <a:cubicBezTo>
                    <a:pt x="39" y="1"/>
                    <a:pt x="38" y="21"/>
                    <a:pt x="26" y="23"/>
                  </a:cubicBezTo>
                  <a:cubicBezTo>
                    <a:pt x="0" y="23"/>
                    <a:pt x="5" y="2"/>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7" name="Freeform 39">
              <a:extLst>
                <a:ext uri="{FF2B5EF4-FFF2-40B4-BE49-F238E27FC236}">
                  <a16:creationId xmlns:a16="http://schemas.microsoft.com/office/drawing/2014/main" id="{E09CDD49-7B7B-42C0-A09E-6CFB3CDFF6A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17373" y="5141456"/>
              <a:ext cx="131153" cy="81603"/>
            </a:xfrm>
            <a:custGeom>
              <a:avLst/>
              <a:gdLst>
                <a:gd name="T0" fmla="*/ 25 w 40"/>
                <a:gd name="T1" fmla="*/ 0 h 27"/>
                <a:gd name="T2" fmla="*/ 38 w 40"/>
                <a:gd name="T3" fmla="*/ 20 h 27"/>
                <a:gd name="T4" fmla="*/ 25 w 40"/>
                <a:gd name="T5" fmla="*/ 0 h 27"/>
              </a:gdLst>
              <a:ahLst/>
              <a:cxnLst>
                <a:cxn ang="0">
                  <a:pos x="T0" y="T1"/>
                </a:cxn>
                <a:cxn ang="0">
                  <a:pos x="T2" y="T3"/>
                </a:cxn>
                <a:cxn ang="0">
                  <a:pos x="T4" y="T5"/>
                </a:cxn>
              </a:cxnLst>
              <a:rect l="0" t="0" r="r" b="b"/>
              <a:pathLst>
                <a:path w="40" h="27">
                  <a:moveTo>
                    <a:pt x="25" y="0"/>
                  </a:moveTo>
                  <a:cubicBezTo>
                    <a:pt x="34" y="0"/>
                    <a:pt x="40" y="11"/>
                    <a:pt x="38" y="20"/>
                  </a:cubicBezTo>
                  <a:cubicBezTo>
                    <a:pt x="17" y="27"/>
                    <a:pt x="0" y="12"/>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8" name="Freeform 40">
              <a:extLst>
                <a:ext uri="{FF2B5EF4-FFF2-40B4-BE49-F238E27FC236}">
                  <a16:creationId xmlns:a16="http://schemas.microsoft.com/office/drawing/2014/main" id="{93C5D839-4CD5-4165-9091-7D9B92CDC1D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12337" y="2598157"/>
              <a:ext cx="134697" cy="81603"/>
            </a:xfrm>
            <a:custGeom>
              <a:avLst/>
              <a:gdLst>
                <a:gd name="T0" fmla="*/ 19 w 41"/>
                <a:gd name="T1" fmla="*/ 0 h 27"/>
                <a:gd name="T2" fmla="*/ 7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9"/>
                    <a:pt x="28" y="27"/>
                    <a:pt x="7" y="20"/>
                  </a:cubicBezTo>
                  <a:cubicBezTo>
                    <a:pt x="0" y="8"/>
                    <a:pt x="7"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9" name="Freeform 41">
              <a:extLst>
                <a:ext uri="{FF2B5EF4-FFF2-40B4-BE49-F238E27FC236}">
                  <a16:creationId xmlns:a16="http://schemas.microsoft.com/office/drawing/2014/main" id="{3C7F638A-BB6D-4B24-A7F9-03BF8087459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5830" y="6278710"/>
              <a:ext cx="144445" cy="78339"/>
            </a:xfrm>
            <a:custGeom>
              <a:avLst/>
              <a:gdLst>
                <a:gd name="T0" fmla="*/ 29 w 44"/>
                <a:gd name="T1" fmla="*/ 0 h 26"/>
                <a:gd name="T2" fmla="*/ 26 w 44"/>
                <a:gd name="T3" fmla="*/ 26 h 26"/>
                <a:gd name="T4" fmla="*/ 29 w 44"/>
                <a:gd name="T5" fmla="*/ 0 h 26"/>
              </a:gdLst>
              <a:ahLst/>
              <a:cxnLst>
                <a:cxn ang="0">
                  <a:pos x="T0" y="T1"/>
                </a:cxn>
                <a:cxn ang="0">
                  <a:pos x="T2" y="T3"/>
                </a:cxn>
                <a:cxn ang="0">
                  <a:pos x="T4" y="T5"/>
                </a:cxn>
              </a:cxnLst>
              <a:rect l="0" t="0" r="r" b="b"/>
              <a:pathLst>
                <a:path w="44" h="26">
                  <a:moveTo>
                    <a:pt x="29" y="0"/>
                  </a:moveTo>
                  <a:cubicBezTo>
                    <a:pt x="44" y="3"/>
                    <a:pt x="40" y="22"/>
                    <a:pt x="26" y="26"/>
                  </a:cubicBezTo>
                  <a:cubicBezTo>
                    <a:pt x="0" y="25"/>
                    <a:pt x="11" y="6"/>
                    <a:pt x="2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0" name="Freeform 42">
              <a:extLst>
                <a:ext uri="{FF2B5EF4-FFF2-40B4-BE49-F238E27FC236}">
                  <a16:creationId xmlns:a16="http://schemas.microsoft.com/office/drawing/2014/main" id="{5B59DB64-329B-45EA-8A67-4213A886B5B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93998" y="5596726"/>
              <a:ext cx="144445" cy="97107"/>
            </a:xfrm>
            <a:custGeom>
              <a:avLst/>
              <a:gdLst>
                <a:gd name="T0" fmla="*/ 31 w 44"/>
                <a:gd name="T1" fmla="*/ 1 h 32"/>
                <a:gd name="T2" fmla="*/ 43 w 44"/>
                <a:gd name="T3" fmla="*/ 16 h 32"/>
                <a:gd name="T4" fmla="*/ 31 w 44"/>
                <a:gd name="T5" fmla="*/ 1 h 32"/>
              </a:gdLst>
              <a:ahLst/>
              <a:cxnLst>
                <a:cxn ang="0">
                  <a:pos x="T0" y="T1"/>
                </a:cxn>
                <a:cxn ang="0">
                  <a:pos x="T2" y="T3"/>
                </a:cxn>
                <a:cxn ang="0">
                  <a:pos x="T4" y="T5"/>
                </a:cxn>
              </a:cxnLst>
              <a:rect l="0" t="0" r="r" b="b"/>
              <a:pathLst>
                <a:path w="44" h="32">
                  <a:moveTo>
                    <a:pt x="31" y="1"/>
                  </a:moveTo>
                  <a:cubicBezTo>
                    <a:pt x="40" y="0"/>
                    <a:pt x="44" y="8"/>
                    <a:pt x="43" y="16"/>
                  </a:cubicBezTo>
                  <a:cubicBezTo>
                    <a:pt x="29" y="32"/>
                    <a:pt x="0" y="7"/>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1" name="Freeform 44">
              <a:extLst>
                <a:ext uri="{FF2B5EF4-FFF2-40B4-BE49-F238E27FC236}">
                  <a16:creationId xmlns:a16="http://schemas.microsoft.com/office/drawing/2014/main" id="{D8DAB003-6484-4D1D-85AE-93FA09BC5EF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97788" y="4080854"/>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2" name="Freeform 45">
              <a:extLst>
                <a:ext uri="{FF2B5EF4-FFF2-40B4-BE49-F238E27FC236}">
                  <a16:creationId xmlns:a16="http://schemas.microsoft.com/office/drawing/2014/main" id="{D49280A1-ACA8-4CD6-9012-AF12660F07E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75637" y="5836680"/>
              <a:ext cx="144445" cy="102819"/>
            </a:xfrm>
            <a:custGeom>
              <a:avLst/>
              <a:gdLst>
                <a:gd name="T0" fmla="*/ 31 w 44"/>
                <a:gd name="T1" fmla="*/ 0 h 34"/>
                <a:gd name="T2" fmla="*/ 42 w 44"/>
                <a:gd name="T3" fmla="*/ 19 h 34"/>
                <a:gd name="T4" fmla="*/ 31 w 44"/>
                <a:gd name="T5" fmla="*/ 0 h 34"/>
              </a:gdLst>
              <a:ahLst/>
              <a:cxnLst>
                <a:cxn ang="0">
                  <a:pos x="T0" y="T1"/>
                </a:cxn>
                <a:cxn ang="0">
                  <a:pos x="T2" y="T3"/>
                </a:cxn>
                <a:cxn ang="0">
                  <a:pos x="T4" y="T5"/>
                </a:cxn>
              </a:cxnLst>
              <a:rect l="0" t="0" r="r" b="b"/>
              <a:pathLst>
                <a:path w="44" h="34">
                  <a:moveTo>
                    <a:pt x="31" y="0"/>
                  </a:moveTo>
                  <a:cubicBezTo>
                    <a:pt x="39" y="0"/>
                    <a:pt x="44" y="12"/>
                    <a:pt x="42" y="19"/>
                  </a:cubicBezTo>
                  <a:cubicBezTo>
                    <a:pt x="25" y="34"/>
                    <a:pt x="0" y="8"/>
                    <a:pt x="3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3" name="Freeform 46">
              <a:extLst>
                <a:ext uri="{FF2B5EF4-FFF2-40B4-BE49-F238E27FC236}">
                  <a16:creationId xmlns:a16="http://schemas.microsoft.com/office/drawing/2014/main" id="{C03EAE8C-6089-40E5-9361-2E266A1EEBA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24696" y="2830776"/>
              <a:ext cx="121406" cy="81603"/>
            </a:xfrm>
            <a:custGeom>
              <a:avLst/>
              <a:gdLst>
                <a:gd name="T0" fmla="*/ 19 w 37"/>
                <a:gd name="T1" fmla="*/ 1 h 27"/>
                <a:gd name="T2" fmla="*/ 21 w 37"/>
                <a:gd name="T3" fmla="*/ 27 h 27"/>
                <a:gd name="T4" fmla="*/ 19 w 37"/>
                <a:gd name="T5" fmla="*/ 1 h 27"/>
              </a:gdLst>
              <a:ahLst/>
              <a:cxnLst>
                <a:cxn ang="0">
                  <a:pos x="T0" y="T1"/>
                </a:cxn>
                <a:cxn ang="0">
                  <a:pos x="T2" y="T3"/>
                </a:cxn>
                <a:cxn ang="0">
                  <a:pos x="T4" y="T5"/>
                </a:cxn>
              </a:cxnLst>
              <a:rect l="0" t="0" r="r" b="b"/>
              <a:pathLst>
                <a:path w="37" h="27">
                  <a:moveTo>
                    <a:pt x="19" y="1"/>
                  </a:moveTo>
                  <a:cubicBezTo>
                    <a:pt x="31" y="2"/>
                    <a:pt x="37" y="24"/>
                    <a:pt x="21" y="27"/>
                  </a:cubicBezTo>
                  <a:cubicBezTo>
                    <a:pt x="1" y="27"/>
                    <a:pt x="0" y="0"/>
                    <a:pt x="19"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4" name="Freeform 47">
              <a:extLst>
                <a:ext uri="{FF2B5EF4-FFF2-40B4-BE49-F238E27FC236}">
                  <a16:creationId xmlns:a16="http://schemas.microsoft.com/office/drawing/2014/main" id="{02E3A077-F087-4E14-A13E-4E9D4369B1F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82841" y="3849727"/>
              <a:ext cx="147990" cy="78339"/>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10" y="24"/>
                    <a:pt x="0" y="9"/>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5" name="Freeform 48">
              <a:extLst>
                <a:ext uri="{FF2B5EF4-FFF2-40B4-BE49-F238E27FC236}">
                  <a16:creationId xmlns:a16="http://schemas.microsoft.com/office/drawing/2014/main" id="{7CE4FAAA-45E7-4C86-B59A-F284B79EFD2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78098" y="3616257"/>
              <a:ext cx="133812" cy="79154"/>
            </a:xfrm>
            <a:custGeom>
              <a:avLst/>
              <a:gdLst>
                <a:gd name="T0" fmla="*/ 19 w 41"/>
                <a:gd name="T1" fmla="*/ 0 h 26"/>
                <a:gd name="T2" fmla="*/ 7 w 41"/>
                <a:gd name="T3" fmla="*/ 19 h 26"/>
                <a:gd name="T4" fmla="*/ 19 w 41"/>
                <a:gd name="T5" fmla="*/ 0 h 26"/>
              </a:gdLst>
              <a:ahLst/>
              <a:cxnLst>
                <a:cxn ang="0">
                  <a:pos x="T0" y="T1"/>
                </a:cxn>
                <a:cxn ang="0">
                  <a:pos x="T2" y="T3"/>
                </a:cxn>
                <a:cxn ang="0">
                  <a:pos x="T4" y="T5"/>
                </a:cxn>
              </a:cxnLst>
              <a:rect l="0" t="0" r="r" b="b"/>
              <a:pathLst>
                <a:path w="41" h="26">
                  <a:moveTo>
                    <a:pt x="19" y="0"/>
                  </a:moveTo>
                  <a:cubicBezTo>
                    <a:pt x="41" y="9"/>
                    <a:pt x="28" y="26"/>
                    <a:pt x="7" y="19"/>
                  </a:cubicBezTo>
                  <a:cubicBezTo>
                    <a:pt x="0" y="8"/>
                    <a:pt x="7"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6" name="Freeform 49">
              <a:extLst>
                <a:ext uri="{FF2B5EF4-FFF2-40B4-BE49-F238E27FC236}">
                  <a16:creationId xmlns:a16="http://schemas.microsoft.com/office/drawing/2014/main" id="{E2689B62-CCA1-4EE5-B622-FBA51686891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76712" y="6507925"/>
              <a:ext cx="127608" cy="81603"/>
            </a:xfrm>
            <a:custGeom>
              <a:avLst/>
              <a:gdLst>
                <a:gd name="T0" fmla="*/ 21 w 39"/>
                <a:gd name="T1" fmla="*/ 2 h 27"/>
                <a:gd name="T2" fmla="*/ 26 w 39"/>
                <a:gd name="T3" fmla="*/ 24 h 27"/>
                <a:gd name="T4" fmla="*/ 21 w 39"/>
                <a:gd name="T5" fmla="*/ 2 h 27"/>
              </a:gdLst>
              <a:ahLst/>
              <a:cxnLst>
                <a:cxn ang="0">
                  <a:pos x="T0" y="T1"/>
                </a:cxn>
                <a:cxn ang="0">
                  <a:pos x="T2" y="T3"/>
                </a:cxn>
                <a:cxn ang="0">
                  <a:pos x="T4" y="T5"/>
                </a:cxn>
              </a:cxnLst>
              <a:rect l="0" t="0" r="r" b="b"/>
              <a:pathLst>
                <a:path w="39" h="27">
                  <a:moveTo>
                    <a:pt x="21" y="2"/>
                  </a:moveTo>
                  <a:cubicBezTo>
                    <a:pt x="36" y="0"/>
                    <a:pt x="39" y="17"/>
                    <a:pt x="26" y="24"/>
                  </a:cubicBezTo>
                  <a:cubicBezTo>
                    <a:pt x="8" y="27"/>
                    <a:pt x="0" y="9"/>
                    <a:pt x="21"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7" name="Freeform 8">
              <a:extLst>
                <a:ext uri="{FF2B5EF4-FFF2-40B4-BE49-F238E27FC236}">
                  <a16:creationId xmlns:a16="http://schemas.microsoft.com/office/drawing/2014/main" id="{113638EE-3BCF-4315-A329-3C6766A3890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41853" y="34906"/>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8" name="Freeform 106">
              <a:extLst>
                <a:ext uri="{FF2B5EF4-FFF2-40B4-BE49-F238E27FC236}">
                  <a16:creationId xmlns:a16="http://schemas.microsoft.com/office/drawing/2014/main" id="{4FB36B8F-335B-40F2-83BB-C2B2689DC2E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01184" y="6639670"/>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grpSp>
      <p:sp useBgFill="1">
        <p:nvSpPr>
          <p:cNvPr id="70" name="Rectangle 69">
            <a:extLst>
              <a:ext uri="{FF2B5EF4-FFF2-40B4-BE49-F238E27FC236}">
                <a16:creationId xmlns:a16="http://schemas.microsoft.com/office/drawing/2014/main" id="{672C2B58-9772-4A7F-901D-5A1BCDE55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a:extLst>
              <a:ext uri="{FF2B5EF4-FFF2-40B4-BE49-F238E27FC236}">
                <a16:creationId xmlns:a16="http://schemas.microsoft.com/office/drawing/2014/main" id="{50B3E7D1-9B4D-44BA-87A2-2ED68788A5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5267"/>
            <a:ext cx="7324929" cy="6847466"/>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957FEB1-BFA8-3D16-7B1A-B7FC55031999}"/>
              </a:ext>
            </a:extLst>
          </p:cNvPr>
          <p:cNvSpPr>
            <a:spLocks noGrp="1"/>
          </p:cNvSpPr>
          <p:nvPr>
            <p:ph type="ctrTitle"/>
          </p:nvPr>
        </p:nvSpPr>
        <p:spPr>
          <a:xfrm>
            <a:off x="1066800" y="571499"/>
            <a:ext cx="5596647" cy="1295401"/>
          </a:xfrm>
        </p:spPr>
        <p:txBody>
          <a:bodyPr vert="horz" lIns="91440" tIns="45720" rIns="91440" bIns="45720" rtlCol="0" anchor="ctr">
            <a:normAutofit/>
          </a:bodyPr>
          <a:lstStyle/>
          <a:p>
            <a:pPr algn="l"/>
            <a:r>
              <a:rPr lang="en-US" sz="4000" kern="1200">
                <a:solidFill>
                  <a:schemeClr val="tx2"/>
                </a:solidFill>
                <a:latin typeface="+mj-lt"/>
                <a:ea typeface="+mj-ea"/>
                <a:cs typeface="+mj-cs"/>
              </a:rPr>
              <a:t>Top-Down</a:t>
            </a:r>
          </a:p>
        </p:txBody>
      </p:sp>
      <p:sp>
        <p:nvSpPr>
          <p:cNvPr id="6" name="TextBox 5">
            <a:extLst>
              <a:ext uri="{FF2B5EF4-FFF2-40B4-BE49-F238E27FC236}">
                <a16:creationId xmlns:a16="http://schemas.microsoft.com/office/drawing/2014/main" id="{72711DF3-D8C1-4FC2-17F1-D3D8C258357C}"/>
              </a:ext>
            </a:extLst>
          </p:cNvPr>
          <p:cNvSpPr txBox="1"/>
          <p:nvPr/>
        </p:nvSpPr>
        <p:spPr>
          <a:xfrm>
            <a:off x="1066800" y="1889298"/>
            <a:ext cx="5596647" cy="4273175"/>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a:bodyPr>
          <a:lstStyle/>
          <a:p>
            <a:pPr>
              <a:lnSpc>
                <a:spcPct val="150000"/>
              </a:lnSpc>
              <a:spcAft>
                <a:spcPts val="600"/>
              </a:spcAft>
              <a:buClr>
                <a:schemeClr val="bg2">
                  <a:lumMod val="75000"/>
                </a:schemeClr>
              </a:buClr>
            </a:pPr>
            <a:r>
              <a:rPr lang="en-US">
                <a:solidFill>
                  <a:schemeClr val="tx2"/>
                </a:solidFill>
              </a:rPr>
              <a:t>Top-down approach </a:t>
            </a:r>
            <a:r>
              <a:rPr lang="en-US" b="1">
                <a:solidFill>
                  <a:schemeClr val="tx2"/>
                </a:solidFill>
              </a:rPr>
              <a:t>involves the breaking down of the bulk material into nanosized structures or particles</a:t>
            </a:r>
            <a:r>
              <a:rPr lang="en-US">
                <a:solidFill>
                  <a:schemeClr val="tx2"/>
                </a:solidFill>
              </a:rPr>
              <a:t>. Top-down synthesis techniques are extension of those that have been used for producing micron sized particles.</a:t>
            </a:r>
          </a:p>
        </p:txBody>
      </p:sp>
      <p:pic>
        <p:nvPicPr>
          <p:cNvPr id="4" name="Picture 4" descr="Diagram&#10;&#10;Description automatically generated">
            <a:extLst>
              <a:ext uri="{FF2B5EF4-FFF2-40B4-BE49-F238E27FC236}">
                <a16:creationId xmlns:a16="http://schemas.microsoft.com/office/drawing/2014/main" id="{D24B4005-C490-7B54-A726-FA4551C0E976}"/>
              </a:ext>
            </a:extLst>
          </p:cNvPr>
          <p:cNvPicPr>
            <a:picLocks noChangeAspect="1"/>
          </p:cNvPicPr>
          <p:nvPr/>
        </p:nvPicPr>
        <p:blipFill>
          <a:blip r:embed="rId2"/>
          <a:stretch>
            <a:fillRect/>
          </a:stretch>
        </p:blipFill>
        <p:spPr>
          <a:xfrm>
            <a:off x="8373975" y="635772"/>
            <a:ext cx="2727869" cy="2004984"/>
          </a:xfrm>
          <a:prstGeom prst="rect">
            <a:avLst/>
          </a:prstGeom>
        </p:spPr>
      </p:pic>
      <p:pic>
        <p:nvPicPr>
          <p:cNvPr id="5" name="Picture 5" descr="Diagram&#10;&#10;Description automatically generated">
            <a:extLst>
              <a:ext uri="{FF2B5EF4-FFF2-40B4-BE49-F238E27FC236}">
                <a16:creationId xmlns:a16="http://schemas.microsoft.com/office/drawing/2014/main" id="{A443FB4C-D790-DF4F-7D82-2BD2B81A12AA}"/>
              </a:ext>
            </a:extLst>
          </p:cNvPr>
          <p:cNvPicPr>
            <a:picLocks noChangeAspect="1"/>
          </p:cNvPicPr>
          <p:nvPr/>
        </p:nvPicPr>
        <p:blipFill>
          <a:blip r:embed="rId3"/>
          <a:stretch>
            <a:fillRect/>
          </a:stretch>
        </p:blipFill>
        <p:spPr>
          <a:xfrm>
            <a:off x="8296189" y="3607056"/>
            <a:ext cx="2926983" cy="2004984"/>
          </a:xfrm>
          <a:prstGeom prst="rect">
            <a:avLst/>
          </a:prstGeom>
        </p:spPr>
      </p:pic>
      <p:sp>
        <p:nvSpPr>
          <p:cNvPr id="7" name="TextBox 6">
            <a:extLst>
              <a:ext uri="{FF2B5EF4-FFF2-40B4-BE49-F238E27FC236}">
                <a16:creationId xmlns:a16="http://schemas.microsoft.com/office/drawing/2014/main" id="{1FC34D1D-2E90-3561-9EF1-9C3F0D9B9659}"/>
              </a:ext>
            </a:extLst>
          </p:cNvPr>
          <p:cNvSpPr txBox="1"/>
          <p:nvPr/>
        </p:nvSpPr>
        <p:spPr>
          <a:xfrm>
            <a:off x="8556171" y="2892878"/>
            <a:ext cx="266972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dirty="0">
                <a:latin typeface="Modern Love"/>
              </a:rPr>
              <a:t>Thermal Evaporation</a:t>
            </a:r>
          </a:p>
        </p:txBody>
      </p:sp>
      <p:sp>
        <p:nvSpPr>
          <p:cNvPr id="8" name="TextBox 7">
            <a:extLst>
              <a:ext uri="{FF2B5EF4-FFF2-40B4-BE49-F238E27FC236}">
                <a16:creationId xmlns:a16="http://schemas.microsoft.com/office/drawing/2014/main" id="{41534334-6BCD-C095-6625-64BAA6767EE3}"/>
              </a:ext>
            </a:extLst>
          </p:cNvPr>
          <p:cNvSpPr txBox="1"/>
          <p:nvPr/>
        </p:nvSpPr>
        <p:spPr>
          <a:xfrm>
            <a:off x="8735785" y="5788479"/>
            <a:ext cx="334735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dirty="0">
                <a:latin typeface="Modern Love"/>
              </a:rPr>
              <a:t>Mechanical Milling</a:t>
            </a:r>
          </a:p>
        </p:txBody>
      </p:sp>
    </p:spTree>
    <p:extLst>
      <p:ext uri="{BB962C8B-B14F-4D97-AF65-F5344CB8AC3E}">
        <p14:creationId xmlns:p14="http://schemas.microsoft.com/office/powerpoint/2010/main" val="2520340927"/>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1C8540FF-3A88-9726-A34E-1408E548685C}"/>
              </a:ext>
            </a:extLst>
          </p:cNvPr>
          <p:cNvPicPr>
            <a:picLocks noChangeAspect="1"/>
          </p:cNvPicPr>
          <p:nvPr/>
        </p:nvPicPr>
        <p:blipFill>
          <a:blip r:embed="rId2"/>
          <a:stretch>
            <a:fillRect/>
          </a:stretch>
        </p:blipFill>
        <p:spPr>
          <a:xfrm>
            <a:off x="914400" y="1445179"/>
            <a:ext cx="3603171" cy="3183871"/>
          </a:xfrm>
          <a:prstGeom prst="rect">
            <a:avLst/>
          </a:prstGeom>
        </p:spPr>
      </p:pic>
      <p:pic>
        <p:nvPicPr>
          <p:cNvPr id="6" name="Picture 6" descr="A picture containing text, clock&#10;&#10;Description automatically generated">
            <a:extLst>
              <a:ext uri="{FF2B5EF4-FFF2-40B4-BE49-F238E27FC236}">
                <a16:creationId xmlns:a16="http://schemas.microsoft.com/office/drawing/2014/main" id="{613614F4-5A72-DF5D-7740-7F217D5D6363}"/>
              </a:ext>
            </a:extLst>
          </p:cNvPr>
          <p:cNvPicPr>
            <a:picLocks noChangeAspect="1"/>
          </p:cNvPicPr>
          <p:nvPr/>
        </p:nvPicPr>
        <p:blipFill>
          <a:blip r:embed="rId3"/>
          <a:stretch>
            <a:fillRect/>
          </a:stretch>
        </p:blipFill>
        <p:spPr>
          <a:xfrm>
            <a:off x="6096000" y="1484400"/>
            <a:ext cx="4550228" cy="3170742"/>
          </a:xfrm>
          <a:prstGeom prst="rect">
            <a:avLst/>
          </a:prstGeom>
        </p:spPr>
      </p:pic>
      <p:sp>
        <p:nvSpPr>
          <p:cNvPr id="7" name="TextBox 6">
            <a:extLst>
              <a:ext uri="{FF2B5EF4-FFF2-40B4-BE49-F238E27FC236}">
                <a16:creationId xmlns:a16="http://schemas.microsoft.com/office/drawing/2014/main" id="{8EF14A2B-983F-EC29-58C2-E6693AA958A5}"/>
              </a:ext>
            </a:extLst>
          </p:cNvPr>
          <p:cNvSpPr txBox="1"/>
          <p:nvPr/>
        </p:nvSpPr>
        <p:spPr>
          <a:xfrm>
            <a:off x="1853292" y="5040085"/>
            <a:ext cx="30480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dirty="0">
                <a:latin typeface="Modern Love"/>
              </a:rPr>
              <a:t>Laser Ablation</a:t>
            </a:r>
          </a:p>
        </p:txBody>
      </p:sp>
      <p:sp>
        <p:nvSpPr>
          <p:cNvPr id="8" name="TextBox 7">
            <a:extLst>
              <a:ext uri="{FF2B5EF4-FFF2-40B4-BE49-F238E27FC236}">
                <a16:creationId xmlns:a16="http://schemas.microsoft.com/office/drawing/2014/main" id="{BD8053D1-636C-3715-8918-20E06166532A}"/>
              </a:ext>
            </a:extLst>
          </p:cNvPr>
          <p:cNvSpPr txBox="1"/>
          <p:nvPr/>
        </p:nvSpPr>
        <p:spPr>
          <a:xfrm>
            <a:off x="7802336" y="4931228"/>
            <a:ext cx="319767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GB" dirty="0">
                <a:latin typeface="Modern Love"/>
              </a:rPr>
              <a:t>Sputtering</a:t>
            </a:r>
          </a:p>
        </p:txBody>
      </p:sp>
    </p:spTree>
    <p:extLst>
      <p:ext uri="{BB962C8B-B14F-4D97-AF65-F5344CB8AC3E}">
        <p14:creationId xmlns:p14="http://schemas.microsoft.com/office/powerpoint/2010/main" val="1294174657"/>
      </p:ext>
    </p:extLst>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2E702296-C979-4148-99DB-E5913F81FC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848C689-B85D-49B2-9D89-DC25B7E4EA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17739" y="939"/>
            <a:ext cx="6065283"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9AB81254-EA24-93B4-07A5-8EA528661047}"/>
              </a:ext>
            </a:extLst>
          </p:cNvPr>
          <p:cNvSpPr txBox="1"/>
          <p:nvPr/>
        </p:nvSpPr>
        <p:spPr>
          <a:xfrm>
            <a:off x="7107633" y="-502515"/>
            <a:ext cx="4087297" cy="2965989"/>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algn="ctr">
              <a:spcBef>
                <a:spcPct val="0"/>
              </a:spcBef>
              <a:spcAft>
                <a:spcPts val="600"/>
              </a:spcAft>
            </a:pPr>
            <a:r>
              <a:rPr lang="en-US" sz="4400">
                <a:solidFill>
                  <a:schemeClr val="tx2"/>
                </a:solidFill>
                <a:latin typeface="+mj-lt"/>
                <a:ea typeface="+mj-ea"/>
                <a:cs typeface="+mj-cs"/>
              </a:rPr>
              <a:t>Bottom-Up Method</a:t>
            </a:r>
          </a:p>
        </p:txBody>
      </p:sp>
      <p:pic>
        <p:nvPicPr>
          <p:cNvPr id="4" name="Picture 4">
            <a:extLst>
              <a:ext uri="{FF2B5EF4-FFF2-40B4-BE49-F238E27FC236}">
                <a16:creationId xmlns:a16="http://schemas.microsoft.com/office/drawing/2014/main" id="{52070444-3E51-B35B-A3F7-0E88D3BBAC96}"/>
              </a:ext>
            </a:extLst>
          </p:cNvPr>
          <p:cNvPicPr>
            <a:picLocks noChangeAspect="1"/>
          </p:cNvPicPr>
          <p:nvPr/>
        </p:nvPicPr>
        <p:blipFill>
          <a:blip r:embed="rId2"/>
          <a:stretch>
            <a:fillRect/>
          </a:stretch>
        </p:blipFill>
        <p:spPr>
          <a:xfrm>
            <a:off x="1369925" y="465395"/>
            <a:ext cx="3364830" cy="2323335"/>
          </a:xfrm>
          <a:prstGeom prst="rect">
            <a:avLst/>
          </a:prstGeom>
        </p:spPr>
      </p:pic>
      <p:pic>
        <p:nvPicPr>
          <p:cNvPr id="5" name="Picture 5" descr="Diagram&#10;&#10;Description automatically generated">
            <a:extLst>
              <a:ext uri="{FF2B5EF4-FFF2-40B4-BE49-F238E27FC236}">
                <a16:creationId xmlns:a16="http://schemas.microsoft.com/office/drawing/2014/main" id="{BE693C3C-6E8C-3E0B-BB27-0931F7066464}"/>
              </a:ext>
            </a:extLst>
          </p:cNvPr>
          <p:cNvPicPr>
            <a:picLocks noChangeAspect="1"/>
          </p:cNvPicPr>
          <p:nvPr/>
        </p:nvPicPr>
        <p:blipFill>
          <a:blip r:embed="rId3"/>
          <a:stretch>
            <a:fillRect/>
          </a:stretch>
        </p:blipFill>
        <p:spPr>
          <a:xfrm>
            <a:off x="1895672" y="3578042"/>
            <a:ext cx="2465735" cy="2397928"/>
          </a:xfrm>
          <a:prstGeom prst="rect">
            <a:avLst/>
          </a:prstGeom>
        </p:spPr>
      </p:pic>
      <p:grpSp>
        <p:nvGrpSpPr>
          <p:cNvPr id="17" name="Group 16">
            <a:extLst>
              <a:ext uri="{FF2B5EF4-FFF2-40B4-BE49-F238E27FC236}">
                <a16:creationId xmlns:a16="http://schemas.microsoft.com/office/drawing/2014/main" id="{A64490A0-820A-41E7-AA0A-98A30B16589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83388" y="13394"/>
            <a:ext cx="1141326" cy="6816606"/>
            <a:chOff x="5889776" y="13394"/>
            <a:chExt cx="1141326" cy="6816606"/>
          </a:xfrm>
        </p:grpSpPr>
        <p:sp>
          <p:nvSpPr>
            <p:cNvPr id="18" name="Freeform 8">
              <a:extLst>
                <a:ext uri="{FF2B5EF4-FFF2-40B4-BE49-F238E27FC236}">
                  <a16:creationId xmlns:a16="http://schemas.microsoft.com/office/drawing/2014/main" id="{C533B209-B41C-40A5-9D8C-1AD317C8A1A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548443" y="6718576"/>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Freeform 10">
              <a:extLst>
                <a:ext uri="{FF2B5EF4-FFF2-40B4-BE49-F238E27FC236}">
                  <a16:creationId xmlns:a16="http://schemas.microsoft.com/office/drawing/2014/main" id="{ABA3CDDE-AD0D-4780-AA45-DC84F1F2AC6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915468" y="152241"/>
              <a:ext cx="138242" cy="88130"/>
            </a:xfrm>
            <a:custGeom>
              <a:avLst/>
              <a:gdLst>
                <a:gd name="T0" fmla="*/ 22 w 42"/>
                <a:gd name="T1" fmla="*/ 0 h 29"/>
                <a:gd name="T2" fmla="*/ 14 w 42"/>
                <a:gd name="T3" fmla="*/ 25 h 29"/>
                <a:gd name="T4" fmla="*/ 22 w 42"/>
                <a:gd name="T5" fmla="*/ 0 h 29"/>
              </a:gdLst>
              <a:ahLst/>
              <a:cxnLst>
                <a:cxn ang="0">
                  <a:pos x="T0" y="T1"/>
                </a:cxn>
                <a:cxn ang="0">
                  <a:pos x="T2" y="T3"/>
                </a:cxn>
                <a:cxn ang="0">
                  <a:pos x="T4" y="T5"/>
                </a:cxn>
              </a:cxnLst>
              <a:rect l="0" t="0" r="r" b="b"/>
              <a:pathLst>
                <a:path w="42" h="29">
                  <a:moveTo>
                    <a:pt x="22" y="0"/>
                  </a:moveTo>
                  <a:cubicBezTo>
                    <a:pt x="42" y="7"/>
                    <a:pt x="28" y="29"/>
                    <a:pt x="14" y="25"/>
                  </a:cubicBezTo>
                  <a:cubicBezTo>
                    <a:pt x="0" y="18"/>
                    <a:pt x="8" y="1"/>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15">
              <a:extLst>
                <a:ext uri="{FF2B5EF4-FFF2-40B4-BE49-F238E27FC236}">
                  <a16:creationId xmlns:a16="http://schemas.microsoft.com/office/drawing/2014/main" id="{6E63AEC8-BBBC-40A1-A960-B2EA504AEAA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919398" y="666438"/>
              <a:ext cx="121406" cy="72626"/>
            </a:xfrm>
            <a:custGeom>
              <a:avLst/>
              <a:gdLst>
                <a:gd name="T0" fmla="*/ 16 w 37"/>
                <a:gd name="T1" fmla="*/ 0 h 24"/>
                <a:gd name="T2" fmla="*/ 11 w 37"/>
                <a:gd name="T3" fmla="*/ 24 h 24"/>
                <a:gd name="T4" fmla="*/ 16 w 37"/>
                <a:gd name="T5" fmla="*/ 0 h 24"/>
              </a:gdLst>
              <a:ahLst/>
              <a:cxnLst>
                <a:cxn ang="0">
                  <a:pos x="T0" y="T1"/>
                </a:cxn>
                <a:cxn ang="0">
                  <a:pos x="T2" y="T3"/>
                </a:cxn>
                <a:cxn ang="0">
                  <a:pos x="T4" y="T5"/>
                </a:cxn>
              </a:cxnLst>
              <a:rect l="0" t="0" r="r" b="b"/>
              <a:pathLst>
                <a:path w="37" h="24">
                  <a:moveTo>
                    <a:pt x="16" y="0"/>
                  </a:moveTo>
                  <a:cubicBezTo>
                    <a:pt x="37" y="6"/>
                    <a:pt x="30" y="20"/>
                    <a:pt x="11" y="24"/>
                  </a:cubicBezTo>
                  <a:cubicBezTo>
                    <a:pt x="0" y="17"/>
                    <a:pt x="5" y="3"/>
                    <a:pt x="1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Freeform 18">
              <a:extLst>
                <a:ext uri="{FF2B5EF4-FFF2-40B4-BE49-F238E27FC236}">
                  <a16:creationId xmlns:a16="http://schemas.microsoft.com/office/drawing/2014/main" id="{16D31444-F1C8-496D-B451-AC9F122D518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922812" y="409695"/>
              <a:ext cx="138242" cy="78339"/>
            </a:xfrm>
            <a:custGeom>
              <a:avLst/>
              <a:gdLst>
                <a:gd name="T0" fmla="*/ 6 w 42"/>
                <a:gd name="T1" fmla="*/ 6 h 26"/>
                <a:gd name="T2" fmla="*/ 21 w 42"/>
                <a:gd name="T3" fmla="*/ 26 h 26"/>
                <a:gd name="T4" fmla="*/ 6 w 42"/>
                <a:gd name="T5" fmla="*/ 6 h 26"/>
              </a:gdLst>
              <a:ahLst/>
              <a:cxnLst>
                <a:cxn ang="0">
                  <a:pos x="T0" y="T1"/>
                </a:cxn>
                <a:cxn ang="0">
                  <a:pos x="T2" y="T3"/>
                </a:cxn>
                <a:cxn ang="0">
                  <a:pos x="T4" y="T5"/>
                </a:cxn>
              </a:cxnLst>
              <a:rect l="0" t="0" r="r" b="b"/>
              <a:pathLst>
                <a:path w="42" h="26">
                  <a:moveTo>
                    <a:pt x="6" y="6"/>
                  </a:moveTo>
                  <a:cubicBezTo>
                    <a:pt x="25" y="0"/>
                    <a:pt x="42" y="17"/>
                    <a:pt x="21" y="26"/>
                  </a:cubicBezTo>
                  <a:cubicBezTo>
                    <a:pt x="9" y="26"/>
                    <a:pt x="0" y="16"/>
                    <a:pt x="6" y="6"/>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19">
              <a:extLst>
                <a:ext uri="{FF2B5EF4-FFF2-40B4-BE49-F238E27FC236}">
                  <a16:creationId xmlns:a16="http://schemas.microsoft.com/office/drawing/2014/main" id="{EBC31E76-F2B2-454F-BBFC-A115B27BE03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912730" y="2096571"/>
              <a:ext cx="124951" cy="69362"/>
            </a:xfrm>
            <a:custGeom>
              <a:avLst/>
              <a:gdLst>
                <a:gd name="T0" fmla="*/ 16 w 38"/>
                <a:gd name="T1" fmla="*/ 0 h 23"/>
                <a:gd name="T2" fmla="*/ 10 w 38"/>
                <a:gd name="T3" fmla="*/ 23 h 23"/>
                <a:gd name="T4" fmla="*/ 16 w 38"/>
                <a:gd name="T5" fmla="*/ 0 h 23"/>
              </a:gdLst>
              <a:ahLst/>
              <a:cxnLst>
                <a:cxn ang="0">
                  <a:pos x="T0" y="T1"/>
                </a:cxn>
                <a:cxn ang="0">
                  <a:pos x="T2" y="T3"/>
                </a:cxn>
                <a:cxn ang="0">
                  <a:pos x="T4" y="T5"/>
                </a:cxn>
              </a:cxnLst>
              <a:rect l="0" t="0" r="r" b="b"/>
              <a:pathLst>
                <a:path w="38" h="23">
                  <a:moveTo>
                    <a:pt x="16" y="0"/>
                  </a:moveTo>
                  <a:cubicBezTo>
                    <a:pt x="38" y="8"/>
                    <a:pt x="31" y="18"/>
                    <a:pt x="10" y="23"/>
                  </a:cubicBezTo>
                  <a:cubicBezTo>
                    <a:pt x="0" y="16"/>
                    <a:pt x="4" y="3"/>
                    <a:pt x="1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Freeform 20">
              <a:extLst>
                <a:ext uri="{FF2B5EF4-FFF2-40B4-BE49-F238E27FC236}">
                  <a16:creationId xmlns:a16="http://schemas.microsoft.com/office/drawing/2014/main" id="{CD1E39F5-517F-4FB4-B6E3-8661AE68A37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897493" y="2294129"/>
              <a:ext cx="128495" cy="78339"/>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Freeform 22">
              <a:extLst>
                <a:ext uri="{FF2B5EF4-FFF2-40B4-BE49-F238E27FC236}">
                  <a16:creationId xmlns:a16="http://schemas.microsoft.com/office/drawing/2014/main" id="{F6E74EE7-1C15-4D67-9E0E-60DEEBFC8D3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866832" y="1123972"/>
              <a:ext cx="150648" cy="99554"/>
            </a:xfrm>
            <a:custGeom>
              <a:avLst/>
              <a:gdLst>
                <a:gd name="T0" fmla="*/ 26 w 46"/>
                <a:gd name="T1" fmla="*/ 0 h 33"/>
                <a:gd name="T2" fmla="*/ 38 w 46"/>
                <a:gd name="T3" fmla="*/ 22 h 33"/>
                <a:gd name="T4" fmla="*/ 26 w 46"/>
                <a:gd name="T5" fmla="*/ 0 h 33"/>
              </a:gdLst>
              <a:ahLst/>
              <a:cxnLst>
                <a:cxn ang="0">
                  <a:pos x="T0" y="T1"/>
                </a:cxn>
                <a:cxn ang="0">
                  <a:pos x="T2" y="T3"/>
                </a:cxn>
                <a:cxn ang="0">
                  <a:pos x="T4" y="T5"/>
                </a:cxn>
              </a:cxnLst>
              <a:rect l="0" t="0" r="r" b="b"/>
              <a:pathLst>
                <a:path w="46" h="33">
                  <a:moveTo>
                    <a:pt x="26" y="0"/>
                  </a:moveTo>
                  <a:cubicBezTo>
                    <a:pt x="29" y="0"/>
                    <a:pt x="46" y="16"/>
                    <a:pt x="38" y="22"/>
                  </a:cubicBezTo>
                  <a:cubicBezTo>
                    <a:pt x="16" y="33"/>
                    <a:pt x="0" y="5"/>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 name="Freeform 23">
              <a:extLst>
                <a:ext uri="{FF2B5EF4-FFF2-40B4-BE49-F238E27FC236}">
                  <a16:creationId xmlns:a16="http://schemas.microsoft.com/office/drawing/2014/main" id="{DC724259-E16E-4FED-B2AE-296E7CD8823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880519" y="911406"/>
              <a:ext cx="134697" cy="81603"/>
            </a:xfrm>
            <a:custGeom>
              <a:avLst/>
              <a:gdLst>
                <a:gd name="T0" fmla="*/ 19 w 41"/>
                <a:gd name="T1" fmla="*/ 0 h 27"/>
                <a:gd name="T2" fmla="*/ 8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10"/>
                    <a:pt x="28" y="27"/>
                    <a:pt x="8" y="20"/>
                  </a:cubicBezTo>
                  <a:cubicBezTo>
                    <a:pt x="0" y="8"/>
                    <a:pt x="7" y="2"/>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26">
              <a:extLst>
                <a:ext uri="{FF2B5EF4-FFF2-40B4-BE49-F238E27FC236}">
                  <a16:creationId xmlns:a16="http://schemas.microsoft.com/office/drawing/2014/main" id="{6195E442-527A-4CF5-93F3-BB083532F5B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867743" y="1395113"/>
              <a:ext cx="127608" cy="78339"/>
            </a:xfrm>
            <a:custGeom>
              <a:avLst/>
              <a:gdLst>
                <a:gd name="T0" fmla="*/ 24 w 39"/>
                <a:gd name="T1" fmla="*/ 0 h 26"/>
                <a:gd name="T2" fmla="*/ 20 w 39"/>
                <a:gd name="T3" fmla="*/ 25 h 26"/>
                <a:gd name="T4" fmla="*/ 24 w 39"/>
                <a:gd name="T5" fmla="*/ 0 h 26"/>
              </a:gdLst>
              <a:ahLst/>
              <a:cxnLst>
                <a:cxn ang="0">
                  <a:pos x="T0" y="T1"/>
                </a:cxn>
                <a:cxn ang="0">
                  <a:pos x="T2" y="T3"/>
                </a:cxn>
                <a:cxn ang="0">
                  <a:pos x="T4" y="T5"/>
                </a:cxn>
              </a:cxnLst>
              <a:rect l="0" t="0" r="r" b="b"/>
              <a:pathLst>
                <a:path w="39" h="26">
                  <a:moveTo>
                    <a:pt x="24" y="0"/>
                  </a:moveTo>
                  <a:cubicBezTo>
                    <a:pt x="39" y="2"/>
                    <a:pt x="36" y="26"/>
                    <a:pt x="20" y="25"/>
                  </a:cubicBezTo>
                  <a:cubicBezTo>
                    <a:pt x="0" y="18"/>
                    <a:pt x="3" y="3"/>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Freeform 27">
              <a:extLst>
                <a:ext uri="{FF2B5EF4-FFF2-40B4-BE49-F238E27FC236}">
                  <a16:creationId xmlns:a16="http://schemas.microsoft.com/office/drawing/2014/main" id="{E839AB7F-0850-48D7-A3C6-9E60E7192F4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858219" y="1832215"/>
              <a:ext cx="131153" cy="93843"/>
            </a:xfrm>
            <a:custGeom>
              <a:avLst/>
              <a:gdLst>
                <a:gd name="T0" fmla="*/ 22 w 40"/>
                <a:gd name="T1" fmla="*/ 0 h 31"/>
                <a:gd name="T2" fmla="*/ 16 w 40"/>
                <a:gd name="T3" fmla="*/ 25 h 31"/>
                <a:gd name="T4" fmla="*/ 22 w 40"/>
                <a:gd name="T5" fmla="*/ 0 h 31"/>
              </a:gdLst>
              <a:ahLst/>
              <a:cxnLst>
                <a:cxn ang="0">
                  <a:pos x="T0" y="T1"/>
                </a:cxn>
                <a:cxn ang="0">
                  <a:pos x="T2" y="T3"/>
                </a:cxn>
                <a:cxn ang="0">
                  <a:pos x="T4" y="T5"/>
                </a:cxn>
              </a:cxnLst>
              <a:rect l="0" t="0" r="r" b="b"/>
              <a:pathLst>
                <a:path w="40" h="31">
                  <a:moveTo>
                    <a:pt x="22" y="0"/>
                  </a:moveTo>
                  <a:cubicBezTo>
                    <a:pt x="39" y="3"/>
                    <a:pt x="40" y="31"/>
                    <a:pt x="16" y="25"/>
                  </a:cubicBezTo>
                  <a:cubicBezTo>
                    <a:pt x="0" y="7"/>
                    <a:pt x="13" y="4"/>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Freeform 28">
              <a:extLst>
                <a:ext uri="{FF2B5EF4-FFF2-40B4-BE49-F238E27FC236}">
                  <a16:creationId xmlns:a16="http://schemas.microsoft.com/office/drawing/2014/main" id="{F5E5B1DD-F976-4241-842E-9D9F83DFF10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845303" y="1609623"/>
              <a:ext cx="127608" cy="69362"/>
            </a:xfrm>
            <a:custGeom>
              <a:avLst/>
              <a:gdLst>
                <a:gd name="T0" fmla="*/ 16 w 39"/>
                <a:gd name="T1" fmla="*/ 0 h 23"/>
                <a:gd name="T2" fmla="*/ 11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7"/>
                    <a:pt x="31" y="17"/>
                    <a:pt x="11" y="23"/>
                  </a:cubicBezTo>
                  <a:cubicBezTo>
                    <a:pt x="0" y="16"/>
                    <a:pt x="4" y="2"/>
                    <a:pt x="1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9" name="Freeform 30">
              <a:extLst>
                <a:ext uri="{FF2B5EF4-FFF2-40B4-BE49-F238E27FC236}">
                  <a16:creationId xmlns:a16="http://schemas.microsoft.com/office/drawing/2014/main" id="{7D023F05-82E9-4C08-802E-77DC9B3EAE9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920553" y="1152725"/>
              <a:ext cx="9748" cy="5712"/>
            </a:xfrm>
            <a:custGeom>
              <a:avLst/>
              <a:gdLst>
                <a:gd name="T0" fmla="*/ 1 w 3"/>
                <a:gd name="T1" fmla="*/ 0 h 2"/>
                <a:gd name="T2" fmla="*/ 2 w 3"/>
                <a:gd name="T3" fmla="*/ 2 h 2"/>
                <a:gd name="T4" fmla="*/ 1 w 3"/>
                <a:gd name="T5" fmla="*/ 0 h 2"/>
              </a:gdLst>
              <a:ahLst/>
              <a:cxnLst>
                <a:cxn ang="0">
                  <a:pos x="T0" y="T1"/>
                </a:cxn>
                <a:cxn ang="0">
                  <a:pos x="T2" y="T3"/>
                </a:cxn>
                <a:cxn ang="0">
                  <a:pos x="T4" y="T5"/>
                </a:cxn>
              </a:cxnLst>
              <a:rect l="0" t="0" r="r" b="b"/>
              <a:pathLst>
                <a:path w="3" h="2">
                  <a:moveTo>
                    <a:pt x="1" y="0"/>
                  </a:moveTo>
                  <a:cubicBezTo>
                    <a:pt x="2" y="1"/>
                    <a:pt x="3" y="2"/>
                    <a:pt x="2" y="2"/>
                  </a:cubicBezTo>
                  <a:cubicBezTo>
                    <a:pt x="1" y="2"/>
                    <a:pt x="0" y="1"/>
                    <a:pt x="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Freeform 43">
              <a:extLst>
                <a:ext uri="{FF2B5EF4-FFF2-40B4-BE49-F238E27FC236}">
                  <a16:creationId xmlns:a16="http://schemas.microsoft.com/office/drawing/2014/main" id="{F675566A-658F-491A-802A-003D3D4449D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634545" y="860614"/>
              <a:ext cx="143559" cy="75075"/>
            </a:xfrm>
            <a:custGeom>
              <a:avLst/>
              <a:gdLst>
                <a:gd name="T0" fmla="*/ 28 w 44"/>
                <a:gd name="T1" fmla="*/ 0 h 25"/>
                <a:gd name="T2" fmla="*/ 25 w 44"/>
                <a:gd name="T3" fmla="*/ 25 h 25"/>
                <a:gd name="T4" fmla="*/ 28 w 44"/>
                <a:gd name="T5" fmla="*/ 0 h 25"/>
              </a:gdLst>
              <a:ahLst/>
              <a:cxnLst>
                <a:cxn ang="0">
                  <a:pos x="T0" y="T1"/>
                </a:cxn>
                <a:cxn ang="0">
                  <a:pos x="T2" y="T3"/>
                </a:cxn>
                <a:cxn ang="0">
                  <a:pos x="T4" y="T5"/>
                </a:cxn>
              </a:cxnLst>
              <a:rect l="0" t="0" r="r" b="b"/>
              <a:pathLst>
                <a:path w="44" h="25">
                  <a:moveTo>
                    <a:pt x="28" y="0"/>
                  </a:moveTo>
                  <a:cubicBezTo>
                    <a:pt x="44" y="2"/>
                    <a:pt x="38" y="22"/>
                    <a:pt x="25" y="25"/>
                  </a:cubicBezTo>
                  <a:cubicBezTo>
                    <a:pt x="0" y="25"/>
                    <a:pt x="9" y="5"/>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1" name="Freeform 51">
              <a:extLst>
                <a:ext uri="{FF2B5EF4-FFF2-40B4-BE49-F238E27FC236}">
                  <a16:creationId xmlns:a16="http://schemas.microsoft.com/office/drawing/2014/main" id="{CC18CA8E-1DBE-4573-855B-75D36882586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607514" y="1015030"/>
              <a:ext cx="115202" cy="90579"/>
            </a:xfrm>
            <a:custGeom>
              <a:avLst/>
              <a:gdLst>
                <a:gd name="T0" fmla="*/ 19 w 35"/>
                <a:gd name="T1" fmla="*/ 0 h 30"/>
                <a:gd name="T2" fmla="*/ 33 w 35"/>
                <a:gd name="T3" fmla="*/ 15 h 30"/>
                <a:gd name="T4" fmla="*/ 25 w 35"/>
                <a:gd name="T5" fmla="*/ 19 h 30"/>
                <a:gd name="T6" fmla="*/ 19 w 35"/>
                <a:gd name="T7" fmla="*/ 0 h 30"/>
              </a:gdLst>
              <a:ahLst/>
              <a:cxnLst>
                <a:cxn ang="0">
                  <a:pos x="T0" y="T1"/>
                </a:cxn>
                <a:cxn ang="0">
                  <a:pos x="T2" y="T3"/>
                </a:cxn>
                <a:cxn ang="0">
                  <a:pos x="T4" y="T5"/>
                </a:cxn>
                <a:cxn ang="0">
                  <a:pos x="T6" y="T7"/>
                </a:cxn>
              </a:cxnLst>
              <a:rect l="0" t="0" r="r" b="b"/>
              <a:pathLst>
                <a:path w="35" h="30">
                  <a:moveTo>
                    <a:pt x="19" y="0"/>
                  </a:moveTo>
                  <a:cubicBezTo>
                    <a:pt x="26" y="0"/>
                    <a:pt x="35" y="8"/>
                    <a:pt x="33" y="15"/>
                  </a:cubicBezTo>
                  <a:cubicBezTo>
                    <a:pt x="30" y="12"/>
                    <a:pt x="27" y="17"/>
                    <a:pt x="25" y="19"/>
                  </a:cubicBezTo>
                  <a:cubicBezTo>
                    <a:pt x="7" y="30"/>
                    <a:pt x="0" y="5"/>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2" name="Freeform 52">
              <a:extLst>
                <a:ext uri="{FF2B5EF4-FFF2-40B4-BE49-F238E27FC236}">
                  <a16:creationId xmlns:a16="http://schemas.microsoft.com/office/drawing/2014/main" id="{3157129A-1DD3-48F8-85A0-69905D46813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604519" y="450599"/>
              <a:ext cx="118747" cy="81603"/>
            </a:xfrm>
            <a:custGeom>
              <a:avLst/>
              <a:gdLst>
                <a:gd name="T0" fmla="*/ 21 w 36"/>
                <a:gd name="T1" fmla="*/ 0 h 27"/>
                <a:gd name="T2" fmla="*/ 22 w 36"/>
                <a:gd name="T3" fmla="*/ 27 h 27"/>
                <a:gd name="T4" fmla="*/ 21 w 36"/>
                <a:gd name="T5" fmla="*/ 0 h 27"/>
              </a:gdLst>
              <a:ahLst/>
              <a:cxnLst>
                <a:cxn ang="0">
                  <a:pos x="T0" y="T1"/>
                </a:cxn>
                <a:cxn ang="0">
                  <a:pos x="T2" y="T3"/>
                </a:cxn>
                <a:cxn ang="0">
                  <a:pos x="T4" y="T5"/>
                </a:cxn>
              </a:cxnLst>
              <a:rect l="0" t="0" r="r" b="b"/>
              <a:pathLst>
                <a:path w="36" h="27">
                  <a:moveTo>
                    <a:pt x="21" y="0"/>
                  </a:moveTo>
                  <a:cubicBezTo>
                    <a:pt x="33" y="3"/>
                    <a:pt x="36" y="23"/>
                    <a:pt x="22" y="27"/>
                  </a:cubicBezTo>
                  <a:cubicBezTo>
                    <a:pt x="3" y="25"/>
                    <a:pt x="0" y="1"/>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3" name="Freeform 53">
              <a:extLst>
                <a:ext uri="{FF2B5EF4-FFF2-40B4-BE49-F238E27FC236}">
                  <a16:creationId xmlns:a16="http://schemas.microsoft.com/office/drawing/2014/main" id="{6B65698B-DC7D-446A-A247-6F7D88A0645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595600" y="1253803"/>
              <a:ext cx="127608" cy="79154"/>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4" name="Freeform 54">
              <a:extLst>
                <a:ext uri="{FF2B5EF4-FFF2-40B4-BE49-F238E27FC236}">
                  <a16:creationId xmlns:a16="http://schemas.microsoft.com/office/drawing/2014/main" id="{FA0728B2-90D9-43A1-B418-14612E24B38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581447" y="614227"/>
              <a:ext cx="134697" cy="105266"/>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5" name="Freeform 55">
              <a:extLst>
                <a:ext uri="{FF2B5EF4-FFF2-40B4-BE49-F238E27FC236}">
                  <a16:creationId xmlns:a16="http://schemas.microsoft.com/office/drawing/2014/main" id="{4B0C26F0-E75A-4485-AD17-BABCAED4E6F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595460" y="1463404"/>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3"/>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6" name="Freeform 56">
              <a:extLst>
                <a:ext uri="{FF2B5EF4-FFF2-40B4-BE49-F238E27FC236}">
                  <a16:creationId xmlns:a16="http://schemas.microsoft.com/office/drawing/2014/main" id="{96532DE5-7591-4DED-B949-B70AE3D79CB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595156" y="2293440"/>
              <a:ext cx="128495" cy="72626"/>
            </a:xfrm>
            <a:custGeom>
              <a:avLst/>
              <a:gdLst>
                <a:gd name="T0" fmla="*/ 21 w 39"/>
                <a:gd name="T1" fmla="*/ 0 h 24"/>
                <a:gd name="T2" fmla="*/ 22 w 39"/>
                <a:gd name="T3" fmla="*/ 24 h 24"/>
                <a:gd name="T4" fmla="*/ 21 w 39"/>
                <a:gd name="T5" fmla="*/ 0 h 24"/>
              </a:gdLst>
              <a:ahLst/>
              <a:cxnLst>
                <a:cxn ang="0">
                  <a:pos x="T0" y="T1"/>
                </a:cxn>
                <a:cxn ang="0">
                  <a:pos x="T2" y="T3"/>
                </a:cxn>
                <a:cxn ang="0">
                  <a:pos x="T4" y="T5"/>
                </a:cxn>
              </a:cxnLst>
              <a:rect l="0" t="0" r="r" b="b"/>
              <a:pathLst>
                <a:path w="39" h="24">
                  <a:moveTo>
                    <a:pt x="21" y="0"/>
                  </a:moveTo>
                  <a:cubicBezTo>
                    <a:pt x="37" y="0"/>
                    <a:pt x="39" y="23"/>
                    <a:pt x="22" y="24"/>
                  </a:cubicBezTo>
                  <a:cubicBezTo>
                    <a:pt x="7" y="22"/>
                    <a:pt x="0" y="5"/>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7" name="Freeform 57">
              <a:extLst>
                <a:ext uri="{FF2B5EF4-FFF2-40B4-BE49-F238E27FC236}">
                  <a16:creationId xmlns:a16="http://schemas.microsoft.com/office/drawing/2014/main" id="{7DB883B4-01A0-42FA-A243-9E53FCAA115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581609" y="1673149"/>
              <a:ext cx="140901" cy="93843"/>
            </a:xfrm>
            <a:custGeom>
              <a:avLst/>
              <a:gdLst>
                <a:gd name="T0" fmla="*/ 27 w 43"/>
                <a:gd name="T1" fmla="*/ 3 h 31"/>
                <a:gd name="T2" fmla="*/ 40 w 43"/>
                <a:gd name="T3" fmla="*/ 23 h 31"/>
                <a:gd name="T4" fmla="*/ 27 w 43"/>
                <a:gd name="T5" fmla="*/ 3 h 31"/>
              </a:gdLst>
              <a:ahLst/>
              <a:cxnLst>
                <a:cxn ang="0">
                  <a:pos x="T0" y="T1"/>
                </a:cxn>
                <a:cxn ang="0">
                  <a:pos x="T2" y="T3"/>
                </a:cxn>
                <a:cxn ang="0">
                  <a:pos x="T4" y="T5"/>
                </a:cxn>
              </a:cxnLst>
              <a:rect l="0" t="0" r="r" b="b"/>
              <a:pathLst>
                <a:path w="43" h="31">
                  <a:moveTo>
                    <a:pt x="27" y="3"/>
                  </a:moveTo>
                  <a:cubicBezTo>
                    <a:pt x="35" y="0"/>
                    <a:pt x="43" y="17"/>
                    <a:pt x="40" y="23"/>
                  </a:cubicBezTo>
                  <a:cubicBezTo>
                    <a:pt x="21" y="31"/>
                    <a:pt x="0" y="15"/>
                    <a:pt x="27"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8" name="Freeform 59">
              <a:extLst>
                <a:ext uri="{FF2B5EF4-FFF2-40B4-BE49-F238E27FC236}">
                  <a16:creationId xmlns:a16="http://schemas.microsoft.com/office/drawing/2014/main" id="{9698EFF7-8188-42E8-BB20-BD2D4057530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561059" y="255502"/>
              <a:ext cx="124063" cy="78339"/>
            </a:xfrm>
            <a:custGeom>
              <a:avLst/>
              <a:gdLst>
                <a:gd name="T0" fmla="*/ 22 w 38"/>
                <a:gd name="T1" fmla="*/ 0 h 26"/>
                <a:gd name="T2" fmla="*/ 18 w 38"/>
                <a:gd name="T3" fmla="*/ 26 h 26"/>
                <a:gd name="T4" fmla="*/ 22 w 38"/>
                <a:gd name="T5" fmla="*/ 0 h 26"/>
              </a:gdLst>
              <a:ahLst/>
              <a:cxnLst>
                <a:cxn ang="0">
                  <a:pos x="T0" y="T1"/>
                </a:cxn>
                <a:cxn ang="0">
                  <a:pos x="T2" y="T3"/>
                </a:cxn>
                <a:cxn ang="0">
                  <a:pos x="T4" y="T5"/>
                </a:cxn>
              </a:cxnLst>
              <a:rect l="0" t="0" r="r" b="b"/>
              <a:pathLst>
                <a:path w="38" h="26">
                  <a:moveTo>
                    <a:pt x="22" y="0"/>
                  </a:moveTo>
                  <a:cubicBezTo>
                    <a:pt x="38" y="3"/>
                    <a:pt x="33" y="25"/>
                    <a:pt x="18" y="26"/>
                  </a:cubicBezTo>
                  <a:cubicBezTo>
                    <a:pt x="0" y="20"/>
                    <a:pt x="6" y="3"/>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9" name="Freeform 60">
              <a:extLst>
                <a:ext uri="{FF2B5EF4-FFF2-40B4-BE49-F238E27FC236}">
                  <a16:creationId xmlns:a16="http://schemas.microsoft.com/office/drawing/2014/main" id="{081B0E4A-5FB0-43E8-95C3-4EC0ADF2FF4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556290" y="1902943"/>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4"/>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0" name="Freeform 61">
              <a:extLst>
                <a:ext uri="{FF2B5EF4-FFF2-40B4-BE49-F238E27FC236}">
                  <a16:creationId xmlns:a16="http://schemas.microsoft.com/office/drawing/2014/main" id="{A339BD7D-EC40-4443-8CFA-8D3DF4C2590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522587" y="2137303"/>
              <a:ext cx="137356" cy="99554"/>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5"/>
                    <a:pt x="16" y="0"/>
                    <a:pt x="25"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1" name="Freeform 78">
              <a:extLst>
                <a:ext uri="{FF2B5EF4-FFF2-40B4-BE49-F238E27FC236}">
                  <a16:creationId xmlns:a16="http://schemas.microsoft.com/office/drawing/2014/main" id="{8AD1C269-5284-4F4D-9EBB-C2217DE5ACE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341825" y="721042"/>
              <a:ext cx="147990" cy="75075"/>
            </a:xfrm>
            <a:custGeom>
              <a:avLst/>
              <a:gdLst>
                <a:gd name="T0" fmla="*/ 22 w 45"/>
                <a:gd name="T1" fmla="*/ 0 h 25"/>
                <a:gd name="T2" fmla="*/ 28 w 45"/>
                <a:gd name="T3" fmla="*/ 25 h 25"/>
                <a:gd name="T4" fmla="*/ 22 w 45"/>
                <a:gd name="T5" fmla="*/ 0 h 25"/>
              </a:gdLst>
              <a:ahLst/>
              <a:cxnLst>
                <a:cxn ang="0">
                  <a:pos x="T0" y="T1"/>
                </a:cxn>
                <a:cxn ang="0">
                  <a:pos x="T2" y="T3"/>
                </a:cxn>
                <a:cxn ang="0">
                  <a:pos x="T4" y="T5"/>
                </a:cxn>
              </a:cxnLst>
              <a:rect l="0" t="0" r="r" b="b"/>
              <a:pathLst>
                <a:path w="45" h="25">
                  <a:moveTo>
                    <a:pt x="22" y="0"/>
                  </a:moveTo>
                  <a:cubicBezTo>
                    <a:pt x="32" y="1"/>
                    <a:pt x="45" y="21"/>
                    <a:pt x="28" y="25"/>
                  </a:cubicBezTo>
                  <a:cubicBezTo>
                    <a:pt x="9" y="23"/>
                    <a:pt x="0" y="9"/>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2" name="Freeform 79">
              <a:extLst>
                <a:ext uri="{FF2B5EF4-FFF2-40B4-BE49-F238E27FC236}">
                  <a16:creationId xmlns:a16="http://schemas.microsoft.com/office/drawing/2014/main" id="{599C3A6C-CB3F-4D43-B5D6-258ACB23BDD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354197" y="952087"/>
              <a:ext cx="124063" cy="69362"/>
            </a:xfrm>
            <a:custGeom>
              <a:avLst/>
              <a:gdLst>
                <a:gd name="T0" fmla="*/ 20 w 38"/>
                <a:gd name="T1" fmla="*/ 0 h 23"/>
                <a:gd name="T2" fmla="*/ 20 w 38"/>
                <a:gd name="T3" fmla="*/ 22 h 23"/>
                <a:gd name="T4" fmla="*/ 20 w 38"/>
                <a:gd name="T5" fmla="*/ 0 h 23"/>
              </a:gdLst>
              <a:ahLst/>
              <a:cxnLst>
                <a:cxn ang="0">
                  <a:pos x="T0" y="T1"/>
                </a:cxn>
                <a:cxn ang="0">
                  <a:pos x="T2" y="T3"/>
                </a:cxn>
                <a:cxn ang="0">
                  <a:pos x="T4" y="T5"/>
                </a:cxn>
              </a:cxnLst>
              <a:rect l="0" t="0" r="r" b="b"/>
              <a:pathLst>
                <a:path w="38" h="23">
                  <a:moveTo>
                    <a:pt x="20" y="0"/>
                  </a:moveTo>
                  <a:cubicBezTo>
                    <a:pt x="37" y="3"/>
                    <a:pt x="38" y="23"/>
                    <a:pt x="20" y="22"/>
                  </a:cubicBezTo>
                  <a:cubicBezTo>
                    <a:pt x="8" y="18"/>
                    <a:pt x="0" y="5"/>
                    <a:pt x="2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3" name="Freeform 80">
              <a:extLst>
                <a:ext uri="{FF2B5EF4-FFF2-40B4-BE49-F238E27FC236}">
                  <a16:creationId xmlns:a16="http://schemas.microsoft.com/office/drawing/2014/main" id="{5736C046-B176-4610-9950-4C053EC55FB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348856" y="1189882"/>
              <a:ext cx="124951" cy="66098"/>
            </a:xfrm>
            <a:custGeom>
              <a:avLst/>
              <a:gdLst>
                <a:gd name="T0" fmla="*/ 21 w 38"/>
                <a:gd name="T1" fmla="*/ 0 h 22"/>
                <a:gd name="T2" fmla="*/ 21 w 38"/>
                <a:gd name="T3" fmla="*/ 22 h 22"/>
                <a:gd name="T4" fmla="*/ 21 w 38"/>
                <a:gd name="T5" fmla="*/ 0 h 22"/>
              </a:gdLst>
              <a:ahLst/>
              <a:cxnLst>
                <a:cxn ang="0">
                  <a:pos x="T0" y="T1"/>
                </a:cxn>
                <a:cxn ang="0">
                  <a:pos x="T2" y="T3"/>
                </a:cxn>
                <a:cxn ang="0">
                  <a:pos x="T4" y="T5"/>
                </a:cxn>
              </a:cxnLst>
              <a:rect l="0" t="0" r="r" b="b"/>
              <a:pathLst>
                <a:path w="38" h="22">
                  <a:moveTo>
                    <a:pt x="21" y="0"/>
                  </a:moveTo>
                  <a:cubicBezTo>
                    <a:pt x="37" y="2"/>
                    <a:pt x="38" y="20"/>
                    <a:pt x="21" y="22"/>
                  </a:cubicBezTo>
                  <a:cubicBezTo>
                    <a:pt x="9" y="16"/>
                    <a:pt x="0" y="6"/>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4" name="Freeform 81">
              <a:extLst>
                <a:ext uri="{FF2B5EF4-FFF2-40B4-BE49-F238E27FC236}">
                  <a16:creationId xmlns:a16="http://schemas.microsoft.com/office/drawing/2014/main" id="{384C74DE-FCCF-41C6-B422-E31F079A9B9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331906" y="2202936"/>
              <a:ext cx="140901" cy="90579"/>
            </a:xfrm>
            <a:custGeom>
              <a:avLst/>
              <a:gdLst>
                <a:gd name="T0" fmla="*/ 27 w 43"/>
                <a:gd name="T1" fmla="*/ 3 h 30"/>
                <a:gd name="T2" fmla="*/ 40 w 43"/>
                <a:gd name="T3" fmla="*/ 22 h 30"/>
                <a:gd name="T4" fmla="*/ 27 w 43"/>
                <a:gd name="T5" fmla="*/ 3 h 30"/>
              </a:gdLst>
              <a:ahLst/>
              <a:cxnLst>
                <a:cxn ang="0">
                  <a:pos x="T0" y="T1"/>
                </a:cxn>
                <a:cxn ang="0">
                  <a:pos x="T2" y="T3"/>
                </a:cxn>
                <a:cxn ang="0">
                  <a:pos x="T4" y="T5"/>
                </a:cxn>
              </a:cxnLst>
              <a:rect l="0" t="0" r="r" b="b"/>
              <a:pathLst>
                <a:path w="43" h="30">
                  <a:moveTo>
                    <a:pt x="27" y="3"/>
                  </a:moveTo>
                  <a:cubicBezTo>
                    <a:pt x="35" y="0"/>
                    <a:pt x="43" y="16"/>
                    <a:pt x="40" y="22"/>
                  </a:cubicBezTo>
                  <a:cubicBezTo>
                    <a:pt x="21" y="30"/>
                    <a:pt x="0" y="15"/>
                    <a:pt x="27"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5" name="Freeform 82">
              <a:extLst>
                <a:ext uri="{FF2B5EF4-FFF2-40B4-BE49-F238E27FC236}">
                  <a16:creationId xmlns:a16="http://schemas.microsoft.com/office/drawing/2014/main" id="{139EC455-9465-4F89-8D6F-5FDEC518E11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339742" y="1980483"/>
              <a:ext cx="128495" cy="69362"/>
            </a:xfrm>
            <a:custGeom>
              <a:avLst/>
              <a:gdLst>
                <a:gd name="T0" fmla="*/ 16 w 39"/>
                <a:gd name="T1" fmla="*/ 0 h 23"/>
                <a:gd name="T2" fmla="*/ 10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8"/>
                    <a:pt x="31" y="18"/>
                    <a:pt x="10" y="23"/>
                  </a:cubicBezTo>
                  <a:cubicBezTo>
                    <a:pt x="0" y="16"/>
                    <a:pt x="4" y="3"/>
                    <a:pt x="1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6" name="Freeform 83">
              <a:extLst>
                <a:ext uri="{FF2B5EF4-FFF2-40B4-BE49-F238E27FC236}">
                  <a16:creationId xmlns:a16="http://schemas.microsoft.com/office/drawing/2014/main" id="{B9B9BADD-2E4B-4791-8128-08FE935CF17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312299" y="1665695"/>
              <a:ext cx="131153" cy="157493"/>
            </a:xfrm>
            <a:custGeom>
              <a:avLst/>
              <a:gdLst>
                <a:gd name="T0" fmla="*/ 13 w 40"/>
                <a:gd name="T1" fmla="*/ 7 h 52"/>
                <a:gd name="T2" fmla="*/ 0 w 40"/>
                <a:gd name="T3" fmla="*/ 24 h 52"/>
                <a:gd name="T4" fmla="*/ 13 w 40"/>
                <a:gd name="T5" fmla="*/ 7 h 52"/>
              </a:gdLst>
              <a:ahLst/>
              <a:cxnLst>
                <a:cxn ang="0">
                  <a:pos x="T0" y="T1"/>
                </a:cxn>
                <a:cxn ang="0">
                  <a:pos x="T2" y="T3"/>
                </a:cxn>
                <a:cxn ang="0">
                  <a:pos x="T4" y="T5"/>
                </a:cxn>
              </a:cxnLst>
              <a:rect l="0" t="0" r="r" b="b"/>
              <a:pathLst>
                <a:path w="40" h="52">
                  <a:moveTo>
                    <a:pt x="13" y="7"/>
                  </a:moveTo>
                  <a:cubicBezTo>
                    <a:pt x="40" y="12"/>
                    <a:pt x="18" y="52"/>
                    <a:pt x="0" y="24"/>
                  </a:cubicBezTo>
                  <a:cubicBezTo>
                    <a:pt x="2" y="0"/>
                    <a:pt x="6" y="17"/>
                    <a:pt x="13" y="7"/>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7" name="Freeform 84">
              <a:extLst>
                <a:ext uri="{FF2B5EF4-FFF2-40B4-BE49-F238E27FC236}">
                  <a16:creationId xmlns:a16="http://schemas.microsoft.com/office/drawing/2014/main" id="{387DE8E3-9546-4A48-B98C-96912191EC8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323315" y="516456"/>
              <a:ext cx="131153" cy="88130"/>
            </a:xfrm>
            <a:custGeom>
              <a:avLst/>
              <a:gdLst>
                <a:gd name="T0" fmla="*/ 18 w 40"/>
                <a:gd name="T1" fmla="*/ 1 h 29"/>
                <a:gd name="T2" fmla="*/ 6 w 40"/>
                <a:gd name="T3" fmla="*/ 20 h 29"/>
                <a:gd name="T4" fmla="*/ 18 w 40"/>
                <a:gd name="T5" fmla="*/ 1 h 29"/>
              </a:gdLst>
              <a:ahLst/>
              <a:cxnLst>
                <a:cxn ang="0">
                  <a:pos x="T0" y="T1"/>
                </a:cxn>
                <a:cxn ang="0">
                  <a:pos x="T2" y="T3"/>
                </a:cxn>
                <a:cxn ang="0">
                  <a:pos x="T4" y="T5"/>
                </a:cxn>
              </a:cxnLst>
              <a:rect l="0" t="0" r="r" b="b"/>
              <a:pathLst>
                <a:path w="40" h="29">
                  <a:moveTo>
                    <a:pt x="18" y="1"/>
                  </a:moveTo>
                  <a:cubicBezTo>
                    <a:pt x="40" y="6"/>
                    <a:pt x="25" y="29"/>
                    <a:pt x="6" y="20"/>
                  </a:cubicBezTo>
                  <a:cubicBezTo>
                    <a:pt x="0" y="10"/>
                    <a:pt x="5" y="0"/>
                    <a:pt x="18"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8" name="Freeform 86">
              <a:extLst>
                <a:ext uri="{FF2B5EF4-FFF2-40B4-BE49-F238E27FC236}">
                  <a16:creationId xmlns:a16="http://schemas.microsoft.com/office/drawing/2014/main" id="{295D9BC8-27BC-415A-B7DE-88AB14543DC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333284" y="170447"/>
              <a:ext cx="131153" cy="112612"/>
            </a:xfrm>
            <a:custGeom>
              <a:avLst/>
              <a:gdLst>
                <a:gd name="T0" fmla="*/ 22 w 40"/>
                <a:gd name="T1" fmla="*/ 1 h 37"/>
                <a:gd name="T2" fmla="*/ 15 w 40"/>
                <a:gd name="T3" fmla="*/ 23 h 37"/>
                <a:gd name="T4" fmla="*/ 22 w 40"/>
                <a:gd name="T5" fmla="*/ 1 h 37"/>
              </a:gdLst>
              <a:ahLst/>
              <a:cxnLst>
                <a:cxn ang="0">
                  <a:pos x="T0" y="T1"/>
                </a:cxn>
                <a:cxn ang="0">
                  <a:pos x="T2" y="T3"/>
                </a:cxn>
                <a:cxn ang="0">
                  <a:pos x="T4" y="T5"/>
                </a:cxn>
              </a:cxnLst>
              <a:rect l="0" t="0" r="r" b="b"/>
              <a:pathLst>
                <a:path w="40" h="37">
                  <a:moveTo>
                    <a:pt x="22" y="1"/>
                  </a:moveTo>
                  <a:cubicBezTo>
                    <a:pt x="40" y="3"/>
                    <a:pt x="33" y="37"/>
                    <a:pt x="15" y="23"/>
                  </a:cubicBezTo>
                  <a:cubicBezTo>
                    <a:pt x="0" y="20"/>
                    <a:pt x="7" y="0"/>
                    <a:pt x="22"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9" name="Freeform 89">
              <a:extLst>
                <a:ext uri="{FF2B5EF4-FFF2-40B4-BE49-F238E27FC236}">
                  <a16:creationId xmlns:a16="http://schemas.microsoft.com/office/drawing/2014/main" id="{C0897910-E9F8-416F-A874-F24204DB3E8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288087" y="1453344"/>
              <a:ext cx="134697" cy="93027"/>
            </a:xfrm>
            <a:custGeom>
              <a:avLst/>
              <a:gdLst>
                <a:gd name="T0" fmla="*/ 23 w 41"/>
                <a:gd name="T1" fmla="*/ 0 h 31"/>
                <a:gd name="T2" fmla="*/ 16 w 41"/>
                <a:gd name="T3" fmla="*/ 25 h 31"/>
                <a:gd name="T4" fmla="*/ 23 w 41"/>
                <a:gd name="T5" fmla="*/ 0 h 31"/>
              </a:gdLst>
              <a:ahLst/>
              <a:cxnLst>
                <a:cxn ang="0">
                  <a:pos x="T0" y="T1"/>
                </a:cxn>
                <a:cxn ang="0">
                  <a:pos x="T2" y="T3"/>
                </a:cxn>
                <a:cxn ang="0">
                  <a:pos x="T4" y="T5"/>
                </a:cxn>
              </a:cxnLst>
              <a:rect l="0" t="0" r="r" b="b"/>
              <a:pathLst>
                <a:path w="41" h="31">
                  <a:moveTo>
                    <a:pt x="23" y="0"/>
                  </a:moveTo>
                  <a:cubicBezTo>
                    <a:pt x="40" y="3"/>
                    <a:pt x="41" y="31"/>
                    <a:pt x="16" y="25"/>
                  </a:cubicBezTo>
                  <a:cubicBezTo>
                    <a:pt x="0" y="7"/>
                    <a:pt x="14" y="4"/>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0" name="Freeform 90">
              <a:extLst>
                <a:ext uri="{FF2B5EF4-FFF2-40B4-BE49-F238E27FC236}">
                  <a16:creationId xmlns:a16="http://schemas.microsoft.com/office/drawing/2014/main" id="{3D8C165A-C5DB-46F7-8D66-4CF5B57D6C1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365939" y="2076253"/>
              <a:ext cx="2659" cy="8977"/>
            </a:xfrm>
            <a:custGeom>
              <a:avLst/>
              <a:gdLst>
                <a:gd name="T0" fmla="*/ 0 w 1"/>
                <a:gd name="T1" fmla="*/ 0 h 3"/>
                <a:gd name="T2" fmla="*/ 0 w 1"/>
                <a:gd name="T3" fmla="*/ 2 h 3"/>
                <a:gd name="T4" fmla="*/ 0 w 1"/>
                <a:gd name="T5" fmla="*/ 0 h 3"/>
              </a:gdLst>
              <a:ahLst/>
              <a:cxnLst>
                <a:cxn ang="0">
                  <a:pos x="T0" y="T1"/>
                </a:cxn>
                <a:cxn ang="0">
                  <a:pos x="T2" y="T3"/>
                </a:cxn>
                <a:cxn ang="0">
                  <a:pos x="T4" y="T5"/>
                </a:cxn>
              </a:cxnLst>
              <a:rect l="0" t="0" r="r" b="b"/>
              <a:pathLst>
                <a:path w="1" h="3">
                  <a:moveTo>
                    <a:pt x="0" y="0"/>
                  </a:moveTo>
                  <a:cubicBezTo>
                    <a:pt x="1" y="0"/>
                    <a:pt x="1" y="3"/>
                    <a:pt x="0" y="2"/>
                  </a:cubicBezTo>
                  <a:cubicBezTo>
                    <a:pt x="0" y="1"/>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1" name="Freeform 105">
              <a:extLst>
                <a:ext uri="{FF2B5EF4-FFF2-40B4-BE49-F238E27FC236}">
                  <a16:creationId xmlns:a16="http://schemas.microsoft.com/office/drawing/2014/main" id="{15F07EC9-2DA0-408B-BF68-363635BEAD4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079346" y="1981944"/>
              <a:ext cx="140901" cy="93027"/>
            </a:xfrm>
            <a:custGeom>
              <a:avLst/>
              <a:gdLst>
                <a:gd name="T0" fmla="*/ 26 w 43"/>
                <a:gd name="T1" fmla="*/ 3 h 31"/>
                <a:gd name="T2" fmla="*/ 39 w 43"/>
                <a:gd name="T3" fmla="*/ 23 h 31"/>
                <a:gd name="T4" fmla="*/ 26 w 43"/>
                <a:gd name="T5" fmla="*/ 3 h 31"/>
              </a:gdLst>
              <a:ahLst/>
              <a:cxnLst>
                <a:cxn ang="0">
                  <a:pos x="T0" y="T1"/>
                </a:cxn>
                <a:cxn ang="0">
                  <a:pos x="T2" y="T3"/>
                </a:cxn>
                <a:cxn ang="0">
                  <a:pos x="T4" y="T5"/>
                </a:cxn>
              </a:cxnLst>
              <a:rect l="0" t="0" r="r" b="b"/>
              <a:pathLst>
                <a:path w="43" h="31">
                  <a:moveTo>
                    <a:pt x="26" y="3"/>
                  </a:moveTo>
                  <a:cubicBezTo>
                    <a:pt x="34" y="0"/>
                    <a:pt x="43" y="17"/>
                    <a:pt x="39" y="23"/>
                  </a:cubicBezTo>
                  <a:cubicBezTo>
                    <a:pt x="20" y="31"/>
                    <a:pt x="0" y="15"/>
                    <a:pt x="26"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2" name="Freeform 106">
              <a:extLst>
                <a:ext uri="{FF2B5EF4-FFF2-40B4-BE49-F238E27FC236}">
                  <a16:creationId xmlns:a16="http://schemas.microsoft.com/office/drawing/2014/main" id="{581FDCD0-A0CD-47F5-9D68-760361DCB07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068983" y="589065"/>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3" name="Freeform 107">
              <a:extLst>
                <a:ext uri="{FF2B5EF4-FFF2-40B4-BE49-F238E27FC236}">
                  <a16:creationId xmlns:a16="http://schemas.microsoft.com/office/drawing/2014/main" id="{B968F0B3-E661-4761-BB28-CB8F60D80A5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054748" y="2269014"/>
              <a:ext cx="154193" cy="81603"/>
            </a:xfrm>
            <a:custGeom>
              <a:avLst/>
              <a:gdLst>
                <a:gd name="T0" fmla="*/ 31 w 47"/>
                <a:gd name="T1" fmla="*/ 0 h 27"/>
                <a:gd name="T2" fmla="*/ 17 w 47"/>
                <a:gd name="T3" fmla="*/ 23 h 27"/>
                <a:gd name="T4" fmla="*/ 31 w 47"/>
                <a:gd name="T5" fmla="*/ 0 h 27"/>
              </a:gdLst>
              <a:ahLst/>
              <a:cxnLst>
                <a:cxn ang="0">
                  <a:pos x="T0" y="T1"/>
                </a:cxn>
                <a:cxn ang="0">
                  <a:pos x="T2" y="T3"/>
                </a:cxn>
                <a:cxn ang="0">
                  <a:pos x="T4" y="T5"/>
                </a:cxn>
              </a:cxnLst>
              <a:rect l="0" t="0" r="r" b="b"/>
              <a:pathLst>
                <a:path w="47" h="27">
                  <a:moveTo>
                    <a:pt x="31" y="0"/>
                  </a:moveTo>
                  <a:cubicBezTo>
                    <a:pt x="47" y="10"/>
                    <a:pt x="32" y="27"/>
                    <a:pt x="17" y="23"/>
                  </a:cubicBezTo>
                  <a:cubicBezTo>
                    <a:pt x="0" y="14"/>
                    <a:pt x="18" y="0"/>
                    <a:pt x="3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4" name="Freeform 108">
              <a:extLst>
                <a:ext uri="{FF2B5EF4-FFF2-40B4-BE49-F238E27FC236}">
                  <a16:creationId xmlns:a16="http://schemas.microsoft.com/office/drawing/2014/main" id="{46DA3DE2-8A2C-4B02-8179-EB38E674CE0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066654" y="1198910"/>
              <a:ext cx="121406" cy="90579"/>
            </a:xfrm>
            <a:custGeom>
              <a:avLst/>
              <a:gdLst>
                <a:gd name="T0" fmla="*/ 26 w 37"/>
                <a:gd name="T1" fmla="*/ 1 h 30"/>
                <a:gd name="T2" fmla="*/ 35 w 37"/>
                <a:gd name="T3" fmla="*/ 21 h 30"/>
                <a:gd name="T4" fmla="*/ 26 w 37"/>
                <a:gd name="T5" fmla="*/ 1 h 30"/>
              </a:gdLst>
              <a:ahLst/>
              <a:cxnLst>
                <a:cxn ang="0">
                  <a:pos x="T0" y="T1"/>
                </a:cxn>
                <a:cxn ang="0">
                  <a:pos x="T2" y="T3"/>
                </a:cxn>
                <a:cxn ang="0">
                  <a:pos x="T4" y="T5"/>
                </a:cxn>
              </a:cxnLst>
              <a:rect l="0" t="0" r="r" b="b"/>
              <a:pathLst>
                <a:path w="37" h="30">
                  <a:moveTo>
                    <a:pt x="26" y="1"/>
                  </a:moveTo>
                  <a:cubicBezTo>
                    <a:pt x="35" y="0"/>
                    <a:pt x="37" y="13"/>
                    <a:pt x="35" y="21"/>
                  </a:cubicBezTo>
                  <a:cubicBezTo>
                    <a:pt x="14" y="30"/>
                    <a:pt x="0" y="8"/>
                    <a:pt x="26"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5" name="Freeform 109">
              <a:extLst>
                <a:ext uri="{FF2B5EF4-FFF2-40B4-BE49-F238E27FC236}">
                  <a16:creationId xmlns:a16="http://schemas.microsoft.com/office/drawing/2014/main" id="{85FF813E-1B10-4199-949C-6436C606DEC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049851" y="1700235"/>
              <a:ext cx="154193" cy="84866"/>
            </a:xfrm>
            <a:custGeom>
              <a:avLst/>
              <a:gdLst>
                <a:gd name="T0" fmla="*/ 26 w 47"/>
                <a:gd name="T1" fmla="*/ 0 h 28"/>
                <a:gd name="T2" fmla="*/ 10 w 47"/>
                <a:gd name="T3" fmla="*/ 26 h 28"/>
                <a:gd name="T4" fmla="*/ 26 w 47"/>
                <a:gd name="T5" fmla="*/ 0 h 28"/>
              </a:gdLst>
              <a:ahLst/>
              <a:cxnLst>
                <a:cxn ang="0">
                  <a:pos x="T0" y="T1"/>
                </a:cxn>
                <a:cxn ang="0">
                  <a:pos x="T2" y="T3"/>
                </a:cxn>
                <a:cxn ang="0">
                  <a:pos x="T4" y="T5"/>
                </a:cxn>
              </a:cxnLst>
              <a:rect l="0" t="0" r="r" b="b"/>
              <a:pathLst>
                <a:path w="47" h="28">
                  <a:moveTo>
                    <a:pt x="26" y="0"/>
                  </a:moveTo>
                  <a:cubicBezTo>
                    <a:pt x="47" y="13"/>
                    <a:pt x="28" y="28"/>
                    <a:pt x="10" y="26"/>
                  </a:cubicBezTo>
                  <a:cubicBezTo>
                    <a:pt x="0" y="13"/>
                    <a:pt x="15" y="4"/>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6" name="Freeform 110">
              <a:extLst>
                <a:ext uri="{FF2B5EF4-FFF2-40B4-BE49-F238E27FC236}">
                  <a16:creationId xmlns:a16="http://schemas.microsoft.com/office/drawing/2014/main" id="{D20A7120-0DC2-43EB-91AB-D4DADD08E58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046707" y="341230"/>
              <a:ext cx="127608" cy="114243"/>
            </a:xfrm>
            <a:custGeom>
              <a:avLst/>
              <a:gdLst>
                <a:gd name="T0" fmla="*/ 21 w 39"/>
                <a:gd name="T1" fmla="*/ 1 h 38"/>
                <a:gd name="T2" fmla="*/ 39 w 39"/>
                <a:gd name="T3" fmla="*/ 18 h 38"/>
                <a:gd name="T4" fmla="*/ 21 w 39"/>
                <a:gd name="T5" fmla="*/ 1 h 38"/>
              </a:gdLst>
              <a:ahLst/>
              <a:cxnLst>
                <a:cxn ang="0">
                  <a:pos x="T0" y="T1"/>
                </a:cxn>
                <a:cxn ang="0">
                  <a:pos x="T2" y="T3"/>
                </a:cxn>
                <a:cxn ang="0">
                  <a:pos x="T4" y="T5"/>
                </a:cxn>
              </a:cxnLst>
              <a:rect l="0" t="0" r="r" b="b"/>
              <a:pathLst>
                <a:path w="39" h="38">
                  <a:moveTo>
                    <a:pt x="21" y="1"/>
                  </a:moveTo>
                  <a:cubicBezTo>
                    <a:pt x="35" y="0"/>
                    <a:pt x="38" y="8"/>
                    <a:pt x="39" y="18"/>
                  </a:cubicBezTo>
                  <a:cubicBezTo>
                    <a:pt x="25" y="38"/>
                    <a:pt x="0" y="13"/>
                    <a:pt x="2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7" name="Freeform 111">
              <a:extLst>
                <a:ext uri="{FF2B5EF4-FFF2-40B4-BE49-F238E27FC236}">
                  <a16:creationId xmlns:a16="http://schemas.microsoft.com/office/drawing/2014/main" id="{6999B0BD-B7C1-4042-9A0F-62A6A81E65C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047906" y="1428730"/>
              <a:ext cx="131153" cy="87315"/>
            </a:xfrm>
            <a:custGeom>
              <a:avLst/>
              <a:gdLst>
                <a:gd name="T0" fmla="*/ 24 w 40"/>
                <a:gd name="T1" fmla="*/ 0 h 29"/>
                <a:gd name="T2" fmla="*/ 20 w 40"/>
                <a:gd name="T3" fmla="*/ 25 h 29"/>
                <a:gd name="T4" fmla="*/ 24 w 40"/>
                <a:gd name="T5" fmla="*/ 0 h 29"/>
              </a:gdLst>
              <a:ahLst/>
              <a:cxnLst>
                <a:cxn ang="0">
                  <a:pos x="T0" y="T1"/>
                </a:cxn>
                <a:cxn ang="0">
                  <a:pos x="T2" y="T3"/>
                </a:cxn>
                <a:cxn ang="0">
                  <a:pos x="T4" y="T5"/>
                </a:cxn>
              </a:cxnLst>
              <a:rect l="0" t="0" r="r" b="b"/>
              <a:pathLst>
                <a:path w="40" h="29">
                  <a:moveTo>
                    <a:pt x="24" y="0"/>
                  </a:moveTo>
                  <a:cubicBezTo>
                    <a:pt x="40" y="1"/>
                    <a:pt x="35" y="29"/>
                    <a:pt x="20" y="25"/>
                  </a:cubicBezTo>
                  <a:cubicBezTo>
                    <a:pt x="0" y="19"/>
                    <a:pt x="5" y="2"/>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8" name="Freeform 112">
              <a:extLst>
                <a:ext uri="{FF2B5EF4-FFF2-40B4-BE49-F238E27FC236}">
                  <a16:creationId xmlns:a16="http://schemas.microsoft.com/office/drawing/2014/main" id="{3B6EF6BD-9E52-458F-AFFA-B7726259EBA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057409" y="910076"/>
              <a:ext cx="117860"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1" y="1"/>
                    <a:pt x="36" y="24"/>
                    <a:pt x="21" y="27"/>
                  </a:cubicBezTo>
                  <a:cubicBezTo>
                    <a:pt x="1" y="27"/>
                    <a:pt x="0" y="0"/>
                    <a:pt x="1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9" name="Freeform 5">
              <a:extLst>
                <a:ext uri="{FF2B5EF4-FFF2-40B4-BE49-F238E27FC236}">
                  <a16:creationId xmlns:a16="http://schemas.microsoft.com/office/drawing/2014/main" id="{7E63FBA4-1750-49A1-B9D5-091A02760AF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883378" y="2765199"/>
              <a:ext cx="121406" cy="81603"/>
            </a:xfrm>
            <a:custGeom>
              <a:avLst/>
              <a:gdLst>
                <a:gd name="T0" fmla="*/ 20 w 37"/>
                <a:gd name="T1" fmla="*/ 1 h 27"/>
                <a:gd name="T2" fmla="*/ 22 w 37"/>
                <a:gd name="T3" fmla="*/ 27 h 27"/>
                <a:gd name="T4" fmla="*/ 20 w 37"/>
                <a:gd name="T5" fmla="*/ 1 h 27"/>
              </a:gdLst>
              <a:ahLst/>
              <a:cxnLst>
                <a:cxn ang="0">
                  <a:pos x="T0" y="T1"/>
                </a:cxn>
                <a:cxn ang="0">
                  <a:pos x="T2" y="T3"/>
                </a:cxn>
                <a:cxn ang="0">
                  <a:pos x="T4" y="T5"/>
                </a:cxn>
              </a:cxnLst>
              <a:rect l="0" t="0" r="r" b="b"/>
              <a:pathLst>
                <a:path w="37" h="27">
                  <a:moveTo>
                    <a:pt x="20" y="1"/>
                  </a:moveTo>
                  <a:cubicBezTo>
                    <a:pt x="31" y="1"/>
                    <a:pt x="37" y="24"/>
                    <a:pt x="22" y="27"/>
                  </a:cubicBezTo>
                  <a:cubicBezTo>
                    <a:pt x="2" y="27"/>
                    <a:pt x="0" y="0"/>
                    <a:pt x="20"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0" name="Freeform 6">
              <a:extLst>
                <a:ext uri="{FF2B5EF4-FFF2-40B4-BE49-F238E27FC236}">
                  <a16:creationId xmlns:a16="http://schemas.microsoft.com/office/drawing/2014/main" id="{3059B7D2-A9FC-4A24-B509-049675FA80D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884905" y="5109356"/>
              <a:ext cx="124063" cy="87315"/>
            </a:xfrm>
            <a:custGeom>
              <a:avLst/>
              <a:gdLst>
                <a:gd name="T0" fmla="*/ 12 w 38"/>
                <a:gd name="T1" fmla="*/ 3 h 29"/>
                <a:gd name="T2" fmla="*/ 15 w 38"/>
                <a:gd name="T3" fmla="*/ 29 h 29"/>
                <a:gd name="T4" fmla="*/ 12 w 38"/>
                <a:gd name="T5" fmla="*/ 3 h 29"/>
              </a:gdLst>
              <a:ahLst/>
              <a:cxnLst>
                <a:cxn ang="0">
                  <a:pos x="T0" y="T1"/>
                </a:cxn>
                <a:cxn ang="0">
                  <a:pos x="T2" y="T3"/>
                </a:cxn>
                <a:cxn ang="0">
                  <a:pos x="T4" y="T5"/>
                </a:cxn>
              </a:cxnLst>
              <a:rect l="0" t="0" r="r" b="b"/>
              <a:pathLst>
                <a:path w="38" h="29">
                  <a:moveTo>
                    <a:pt x="12" y="3"/>
                  </a:moveTo>
                  <a:cubicBezTo>
                    <a:pt x="34" y="0"/>
                    <a:pt x="38" y="26"/>
                    <a:pt x="15" y="29"/>
                  </a:cubicBezTo>
                  <a:cubicBezTo>
                    <a:pt x="4" y="23"/>
                    <a:pt x="0" y="9"/>
                    <a:pt x="12"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1" name="Freeform 7">
              <a:extLst>
                <a:ext uri="{FF2B5EF4-FFF2-40B4-BE49-F238E27FC236}">
                  <a16:creationId xmlns:a16="http://schemas.microsoft.com/office/drawing/2014/main" id="{9B2CEDD1-830D-4D21-B701-434EA5FF5D5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853335" y="2478886"/>
              <a:ext cx="138242" cy="100371"/>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2" name="Freeform 8">
              <a:extLst>
                <a:ext uri="{FF2B5EF4-FFF2-40B4-BE49-F238E27FC236}">
                  <a16:creationId xmlns:a16="http://schemas.microsoft.com/office/drawing/2014/main" id="{66E60508-E7D2-4B84-ABFC-1AB8FB1B349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841783" y="4810310"/>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3" name="Freeform 9">
              <a:extLst>
                <a:ext uri="{FF2B5EF4-FFF2-40B4-BE49-F238E27FC236}">
                  <a16:creationId xmlns:a16="http://schemas.microsoft.com/office/drawing/2014/main" id="{6AA2FA08-59F6-46FF-A605-E00FED27666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849921" y="4529838"/>
              <a:ext cx="121406" cy="88130"/>
            </a:xfrm>
            <a:custGeom>
              <a:avLst/>
              <a:gdLst>
                <a:gd name="T0" fmla="*/ 18 w 37"/>
                <a:gd name="T1" fmla="*/ 4 h 29"/>
                <a:gd name="T2" fmla="*/ 22 w 37"/>
                <a:gd name="T3" fmla="*/ 29 h 29"/>
                <a:gd name="T4" fmla="*/ 18 w 37"/>
                <a:gd name="T5" fmla="*/ 4 h 29"/>
              </a:gdLst>
              <a:ahLst/>
              <a:cxnLst>
                <a:cxn ang="0">
                  <a:pos x="T0" y="T1"/>
                </a:cxn>
                <a:cxn ang="0">
                  <a:pos x="T2" y="T3"/>
                </a:cxn>
                <a:cxn ang="0">
                  <a:pos x="T4" y="T5"/>
                </a:cxn>
              </a:cxnLst>
              <a:rect l="0" t="0" r="r" b="b"/>
              <a:pathLst>
                <a:path w="37" h="29">
                  <a:moveTo>
                    <a:pt x="18" y="4"/>
                  </a:moveTo>
                  <a:cubicBezTo>
                    <a:pt x="35" y="0"/>
                    <a:pt x="37" y="28"/>
                    <a:pt x="22" y="29"/>
                  </a:cubicBezTo>
                  <a:cubicBezTo>
                    <a:pt x="7" y="28"/>
                    <a:pt x="0" y="14"/>
                    <a:pt x="18" y="4"/>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4" name="Freeform 11">
              <a:extLst>
                <a:ext uri="{FF2B5EF4-FFF2-40B4-BE49-F238E27FC236}">
                  <a16:creationId xmlns:a16="http://schemas.microsoft.com/office/drawing/2014/main" id="{73CB4207-8AC7-4FEA-903A-3E7ED74299F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810282" y="4268606"/>
              <a:ext cx="143559" cy="102819"/>
            </a:xfrm>
            <a:custGeom>
              <a:avLst/>
              <a:gdLst>
                <a:gd name="T0" fmla="*/ 31 w 44"/>
                <a:gd name="T1" fmla="*/ 1 h 34"/>
                <a:gd name="T2" fmla="*/ 42 w 44"/>
                <a:gd name="T3" fmla="*/ 19 h 34"/>
                <a:gd name="T4" fmla="*/ 31 w 44"/>
                <a:gd name="T5" fmla="*/ 1 h 34"/>
              </a:gdLst>
              <a:ahLst/>
              <a:cxnLst>
                <a:cxn ang="0">
                  <a:pos x="T0" y="T1"/>
                </a:cxn>
                <a:cxn ang="0">
                  <a:pos x="T2" y="T3"/>
                </a:cxn>
                <a:cxn ang="0">
                  <a:pos x="T4" y="T5"/>
                </a:cxn>
              </a:cxnLst>
              <a:rect l="0" t="0" r="r" b="b"/>
              <a:pathLst>
                <a:path w="44" h="34">
                  <a:moveTo>
                    <a:pt x="31" y="1"/>
                  </a:moveTo>
                  <a:cubicBezTo>
                    <a:pt x="39" y="0"/>
                    <a:pt x="44" y="12"/>
                    <a:pt x="42" y="19"/>
                  </a:cubicBezTo>
                  <a:cubicBezTo>
                    <a:pt x="25" y="34"/>
                    <a:pt x="0" y="8"/>
                    <a:pt x="3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5" name="Freeform 12">
              <a:extLst>
                <a:ext uri="{FF2B5EF4-FFF2-40B4-BE49-F238E27FC236}">
                  <a16:creationId xmlns:a16="http://schemas.microsoft.com/office/drawing/2014/main" id="{BF0BA9F8-9AAF-4061-8D6D-CC955124392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822058" y="3766125"/>
              <a:ext cx="134697" cy="81603"/>
            </a:xfrm>
            <a:custGeom>
              <a:avLst/>
              <a:gdLst>
                <a:gd name="T0" fmla="*/ 22 w 41"/>
                <a:gd name="T1" fmla="*/ 0 h 27"/>
                <a:gd name="T2" fmla="*/ 8 w 41"/>
                <a:gd name="T3" fmla="*/ 20 h 27"/>
                <a:gd name="T4" fmla="*/ 22 w 41"/>
                <a:gd name="T5" fmla="*/ 0 h 27"/>
              </a:gdLst>
              <a:ahLst/>
              <a:cxnLst>
                <a:cxn ang="0">
                  <a:pos x="T0" y="T1"/>
                </a:cxn>
                <a:cxn ang="0">
                  <a:pos x="T2" y="T3"/>
                </a:cxn>
                <a:cxn ang="0">
                  <a:pos x="T4" y="T5"/>
                </a:cxn>
              </a:cxnLst>
              <a:rect l="0" t="0" r="r" b="b"/>
              <a:pathLst>
                <a:path w="41" h="27">
                  <a:moveTo>
                    <a:pt x="22" y="0"/>
                  </a:moveTo>
                  <a:cubicBezTo>
                    <a:pt x="41" y="12"/>
                    <a:pt x="24" y="27"/>
                    <a:pt x="8" y="20"/>
                  </a:cubicBezTo>
                  <a:cubicBezTo>
                    <a:pt x="0" y="7"/>
                    <a:pt x="8" y="0"/>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6" name="Freeform 13">
              <a:extLst>
                <a:ext uri="{FF2B5EF4-FFF2-40B4-BE49-F238E27FC236}">
                  <a16:creationId xmlns:a16="http://schemas.microsoft.com/office/drawing/2014/main" id="{574C9FF2-3B91-4DC2-A359-34F12CB9643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826523" y="3170095"/>
              <a:ext cx="124951" cy="69362"/>
            </a:xfrm>
            <a:custGeom>
              <a:avLst/>
              <a:gdLst>
                <a:gd name="T0" fmla="*/ 26 w 38"/>
                <a:gd name="T1" fmla="*/ 0 h 23"/>
                <a:gd name="T2" fmla="*/ 25 w 38"/>
                <a:gd name="T3" fmla="*/ 23 h 23"/>
                <a:gd name="T4" fmla="*/ 26 w 38"/>
                <a:gd name="T5" fmla="*/ 0 h 23"/>
              </a:gdLst>
              <a:ahLst/>
              <a:cxnLst>
                <a:cxn ang="0">
                  <a:pos x="T0" y="T1"/>
                </a:cxn>
                <a:cxn ang="0">
                  <a:pos x="T2" y="T3"/>
                </a:cxn>
                <a:cxn ang="0">
                  <a:pos x="T4" y="T5"/>
                </a:cxn>
              </a:cxnLst>
              <a:rect l="0" t="0" r="r" b="b"/>
              <a:pathLst>
                <a:path w="38" h="23">
                  <a:moveTo>
                    <a:pt x="26" y="0"/>
                  </a:moveTo>
                  <a:cubicBezTo>
                    <a:pt x="38" y="0"/>
                    <a:pt x="37" y="20"/>
                    <a:pt x="25" y="23"/>
                  </a:cubicBezTo>
                  <a:cubicBezTo>
                    <a:pt x="0" y="23"/>
                    <a:pt x="5" y="1"/>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7" name="Freeform 14">
              <a:extLst>
                <a:ext uri="{FF2B5EF4-FFF2-40B4-BE49-F238E27FC236}">
                  <a16:creationId xmlns:a16="http://schemas.microsoft.com/office/drawing/2014/main" id="{F142FE40-0F82-41A5-A4DA-B52E946E935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817163" y="3410025"/>
              <a:ext cx="134697" cy="84866"/>
            </a:xfrm>
            <a:custGeom>
              <a:avLst/>
              <a:gdLst>
                <a:gd name="T0" fmla="*/ 26 w 41"/>
                <a:gd name="T1" fmla="*/ 1 h 28"/>
                <a:gd name="T2" fmla="*/ 39 w 41"/>
                <a:gd name="T3" fmla="*/ 20 h 28"/>
                <a:gd name="T4" fmla="*/ 26 w 41"/>
                <a:gd name="T5" fmla="*/ 1 h 28"/>
              </a:gdLst>
              <a:ahLst/>
              <a:cxnLst>
                <a:cxn ang="0">
                  <a:pos x="T0" y="T1"/>
                </a:cxn>
                <a:cxn ang="0">
                  <a:pos x="T2" y="T3"/>
                </a:cxn>
                <a:cxn ang="0">
                  <a:pos x="T4" y="T5"/>
                </a:cxn>
              </a:cxnLst>
              <a:rect l="0" t="0" r="r" b="b"/>
              <a:pathLst>
                <a:path w="41" h="28">
                  <a:moveTo>
                    <a:pt x="26" y="1"/>
                  </a:moveTo>
                  <a:cubicBezTo>
                    <a:pt x="34" y="0"/>
                    <a:pt x="41" y="12"/>
                    <a:pt x="39" y="20"/>
                  </a:cubicBezTo>
                  <a:cubicBezTo>
                    <a:pt x="17" y="28"/>
                    <a:pt x="0" y="12"/>
                    <a:pt x="26"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8" name="Freeform 16">
              <a:extLst>
                <a:ext uri="{FF2B5EF4-FFF2-40B4-BE49-F238E27FC236}">
                  <a16:creationId xmlns:a16="http://schemas.microsoft.com/office/drawing/2014/main" id="{DFC20688-E894-4035-9B71-5CB78D1748B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800898" y="4009157"/>
              <a:ext cx="143559" cy="97107"/>
            </a:xfrm>
            <a:custGeom>
              <a:avLst/>
              <a:gdLst>
                <a:gd name="T0" fmla="*/ 31 w 44"/>
                <a:gd name="T1" fmla="*/ 1 h 32"/>
                <a:gd name="T2" fmla="*/ 43 w 44"/>
                <a:gd name="T3" fmla="*/ 15 h 32"/>
                <a:gd name="T4" fmla="*/ 31 w 44"/>
                <a:gd name="T5" fmla="*/ 1 h 32"/>
              </a:gdLst>
              <a:ahLst/>
              <a:cxnLst>
                <a:cxn ang="0">
                  <a:pos x="T0" y="T1"/>
                </a:cxn>
                <a:cxn ang="0">
                  <a:pos x="T2" y="T3"/>
                </a:cxn>
                <a:cxn ang="0">
                  <a:pos x="T4" y="T5"/>
                </a:cxn>
              </a:cxnLst>
              <a:rect l="0" t="0" r="r" b="b"/>
              <a:pathLst>
                <a:path w="44" h="32">
                  <a:moveTo>
                    <a:pt x="31" y="1"/>
                  </a:moveTo>
                  <a:cubicBezTo>
                    <a:pt x="40" y="0"/>
                    <a:pt x="44" y="8"/>
                    <a:pt x="43" y="15"/>
                  </a:cubicBezTo>
                  <a:cubicBezTo>
                    <a:pt x="29" y="32"/>
                    <a:pt x="0" y="6"/>
                    <a:pt x="3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9" name="Freeform 17">
              <a:extLst>
                <a:ext uri="{FF2B5EF4-FFF2-40B4-BE49-F238E27FC236}">
                  <a16:creationId xmlns:a16="http://schemas.microsoft.com/office/drawing/2014/main" id="{022D4DFB-B525-4CE2-A0D1-4DBEC71C306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835877" y="5421845"/>
              <a:ext cx="94821" cy="69362"/>
            </a:xfrm>
            <a:custGeom>
              <a:avLst/>
              <a:gdLst>
                <a:gd name="T0" fmla="*/ 13 w 29"/>
                <a:gd name="T1" fmla="*/ 0 h 23"/>
                <a:gd name="T2" fmla="*/ 13 w 29"/>
                <a:gd name="T3" fmla="*/ 23 h 23"/>
                <a:gd name="T4" fmla="*/ 13 w 29"/>
                <a:gd name="T5" fmla="*/ 0 h 23"/>
              </a:gdLst>
              <a:ahLst/>
              <a:cxnLst>
                <a:cxn ang="0">
                  <a:pos x="T0" y="T1"/>
                </a:cxn>
                <a:cxn ang="0">
                  <a:pos x="T2" y="T3"/>
                </a:cxn>
                <a:cxn ang="0">
                  <a:pos x="T4" y="T5"/>
                </a:cxn>
              </a:cxnLst>
              <a:rect l="0" t="0" r="r" b="b"/>
              <a:pathLst>
                <a:path w="29" h="23">
                  <a:moveTo>
                    <a:pt x="13" y="0"/>
                  </a:moveTo>
                  <a:cubicBezTo>
                    <a:pt x="27" y="0"/>
                    <a:pt x="29" y="22"/>
                    <a:pt x="13" y="23"/>
                  </a:cubicBezTo>
                  <a:cubicBezTo>
                    <a:pt x="2" y="22"/>
                    <a:pt x="0" y="2"/>
                    <a:pt x="1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0" name="Freeform 21">
              <a:extLst>
                <a:ext uri="{FF2B5EF4-FFF2-40B4-BE49-F238E27FC236}">
                  <a16:creationId xmlns:a16="http://schemas.microsoft.com/office/drawing/2014/main" id="{54B480BB-DE93-48F4-81B7-D787B1FEA00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783868" y="5732999"/>
              <a:ext cx="140901" cy="102819"/>
            </a:xfrm>
            <a:custGeom>
              <a:avLst/>
              <a:gdLst>
                <a:gd name="T0" fmla="*/ 24 w 43"/>
                <a:gd name="T1" fmla="*/ 0 h 34"/>
                <a:gd name="T2" fmla="*/ 14 w 43"/>
                <a:gd name="T3" fmla="*/ 23 h 34"/>
                <a:gd name="T4" fmla="*/ 24 w 43"/>
                <a:gd name="T5" fmla="*/ 0 h 34"/>
              </a:gdLst>
              <a:ahLst/>
              <a:cxnLst>
                <a:cxn ang="0">
                  <a:pos x="T0" y="T1"/>
                </a:cxn>
                <a:cxn ang="0">
                  <a:pos x="T2" y="T3"/>
                </a:cxn>
                <a:cxn ang="0">
                  <a:pos x="T4" y="T5"/>
                </a:cxn>
              </a:cxnLst>
              <a:rect l="0" t="0" r="r" b="b"/>
              <a:pathLst>
                <a:path w="43" h="34">
                  <a:moveTo>
                    <a:pt x="24" y="0"/>
                  </a:moveTo>
                  <a:cubicBezTo>
                    <a:pt x="43" y="3"/>
                    <a:pt x="28" y="34"/>
                    <a:pt x="14" y="23"/>
                  </a:cubicBezTo>
                  <a:cubicBezTo>
                    <a:pt x="0" y="28"/>
                    <a:pt x="4" y="5"/>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1" name="Freeform 25">
              <a:extLst>
                <a:ext uri="{FF2B5EF4-FFF2-40B4-BE49-F238E27FC236}">
                  <a16:creationId xmlns:a16="http://schemas.microsoft.com/office/drawing/2014/main" id="{69099E0B-AABE-450F-A492-7E0D186A99D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764529" y="6498261"/>
              <a:ext cx="134697" cy="93843"/>
            </a:xfrm>
            <a:custGeom>
              <a:avLst/>
              <a:gdLst>
                <a:gd name="T0" fmla="*/ 23 w 41"/>
                <a:gd name="T1" fmla="*/ 0 h 31"/>
                <a:gd name="T2" fmla="*/ 17 w 41"/>
                <a:gd name="T3" fmla="*/ 25 h 31"/>
                <a:gd name="T4" fmla="*/ 23 w 41"/>
                <a:gd name="T5" fmla="*/ 0 h 31"/>
              </a:gdLst>
              <a:ahLst/>
              <a:cxnLst>
                <a:cxn ang="0">
                  <a:pos x="T0" y="T1"/>
                </a:cxn>
                <a:cxn ang="0">
                  <a:pos x="T2" y="T3"/>
                </a:cxn>
                <a:cxn ang="0">
                  <a:pos x="T4" y="T5"/>
                </a:cxn>
              </a:cxnLst>
              <a:rect l="0" t="0" r="r" b="b"/>
              <a:pathLst>
                <a:path w="41" h="31">
                  <a:moveTo>
                    <a:pt x="23" y="0"/>
                  </a:moveTo>
                  <a:cubicBezTo>
                    <a:pt x="40" y="1"/>
                    <a:pt x="41" y="31"/>
                    <a:pt x="17" y="25"/>
                  </a:cubicBezTo>
                  <a:cubicBezTo>
                    <a:pt x="0" y="7"/>
                    <a:pt x="17" y="4"/>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2" name="Freeform 29">
              <a:extLst>
                <a:ext uri="{FF2B5EF4-FFF2-40B4-BE49-F238E27FC236}">
                  <a16:creationId xmlns:a16="http://schemas.microsoft.com/office/drawing/2014/main" id="{6D007DF7-2892-404C-8F08-82AC94D5C30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764751" y="5971706"/>
              <a:ext cx="118747" cy="120771"/>
            </a:xfrm>
            <a:custGeom>
              <a:avLst/>
              <a:gdLst>
                <a:gd name="T0" fmla="*/ 16 w 36"/>
                <a:gd name="T1" fmla="*/ 4 h 40"/>
                <a:gd name="T2" fmla="*/ 34 w 36"/>
                <a:gd name="T3" fmla="*/ 15 h 40"/>
                <a:gd name="T4" fmla="*/ 16 w 36"/>
                <a:gd name="T5" fmla="*/ 4 h 40"/>
              </a:gdLst>
              <a:ahLst/>
              <a:cxnLst>
                <a:cxn ang="0">
                  <a:pos x="T0" y="T1"/>
                </a:cxn>
                <a:cxn ang="0">
                  <a:pos x="T2" y="T3"/>
                </a:cxn>
                <a:cxn ang="0">
                  <a:pos x="T4" y="T5"/>
                </a:cxn>
              </a:cxnLst>
              <a:rect l="0" t="0" r="r" b="b"/>
              <a:pathLst>
                <a:path w="36" h="40">
                  <a:moveTo>
                    <a:pt x="16" y="4"/>
                  </a:moveTo>
                  <a:cubicBezTo>
                    <a:pt x="36" y="5"/>
                    <a:pt x="33" y="0"/>
                    <a:pt x="34" y="15"/>
                  </a:cubicBezTo>
                  <a:cubicBezTo>
                    <a:pt x="34" y="40"/>
                    <a:pt x="0" y="22"/>
                    <a:pt x="16" y="4"/>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3" name="Freeform 31">
              <a:extLst>
                <a:ext uri="{FF2B5EF4-FFF2-40B4-BE49-F238E27FC236}">
                  <a16:creationId xmlns:a16="http://schemas.microsoft.com/office/drawing/2014/main" id="{4F86E75C-03E3-4FFD-81E4-F2196341DB3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743452" y="6281124"/>
              <a:ext cx="131153" cy="72626"/>
            </a:xfrm>
            <a:custGeom>
              <a:avLst/>
              <a:gdLst>
                <a:gd name="T0" fmla="*/ 24 w 40"/>
                <a:gd name="T1" fmla="*/ 0 h 24"/>
                <a:gd name="T2" fmla="*/ 25 w 40"/>
                <a:gd name="T3" fmla="*/ 24 h 24"/>
                <a:gd name="T4" fmla="*/ 24 w 40"/>
                <a:gd name="T5" fmla="*/ 0 h 24"/>
              </a:gdLst>
              <a:ahLst/>
              <a:cxnLst>
                <a:cxn ang="0">
                  <a:pos x="T0" y="T1"/>
                </a:cxn>
                <a:cxn ang="0">
                  <a:pos x="T2" y="T3"/>
                </a:cxn>
                <a:cxn ang="0">
                  <a:pos x="T4" y="T5"/>
                </a:cxn>
              </a:cxnLst>
              <a:rect l="0" t="0" r="r" b="b"/>
              <a:pathLst>
                <a:path w="40" h="24">
                  <a:moveTo>
                    <a:pt x="24" y="0"/>
                  </a:moveTo>
                  <a:cubicBezTo>
                    <a:pt x="40" y="0"/>
                    <a:pt x="38" y="20"/>
                    <a:pt x="25" y="24"/>
                  </a:cubicBezTo>
                  <a:cubicBezTo>
                    <a:pt x="0" y="22"/>
                    <a:pt x="6" y="4"/>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4" name="Freeform 32">
              <a:extLst>
                <a:ext uri="{FF2B5EF4-FFF2-40B4-BE49-F238E27FC236}">
                  <a16:creationId xmlns:a16="http://schemas.microsoft.com/office/drawing/2014/main" id="{DF9DDBD7-46CA-4E74-A722-F7F51A9FBCE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544632" y="3296179"/>
              <a:ext cx="144445" cy="106083"/>
            </a:xfrm>
            <a:custGeom>
              <a:avLst/>
              <a:gdLst>
                <a:gd name="T0" fmla="*/ 28 w 44"/>
                <a:gd name="T1" fmla="*/ 0 h 35"/>
                <a:gd name="T2" fmla="*/ 42 w 44"/>
                <a:gd name="T3" fmla="*/ 21 h 35"/>
                <a:gd name="T4" fmla="*/ 28 w 44"/>
                <a:gd name="T5" fmla="*/ 0 h 35"/>
              </a:gdLst>
              <a:ahLst/>
              <a:cxnLst>
                <a:cxn ang="0">
                  <a:pos x="T0" y="T1"/>
                </a:cxn>
                <a:cxn ang="0">
                  <a:pos x="T2" y="T3"/>
                </a:cxn>
                <a:cxn ang="0">
                  <a:pos x="T4" y="T5"/>
                </a:cxn>
              </a:cxnLst>
              <a:rect l="0" t="0" r="r" b="b"/>
              <a:pathLst>
                <a:path w="44" h="35">
                  <a:moveTo>
                    <a:pt x="28" y="0"/>
                  </a:moveTo>
                  <a:cubicBezTo>
                    <a:pt x="36" y="1"/>
                    <a:pt x="44" y="12"/>
                    <a:pt x="42" y="21"/>
                  </a:cubicBezTo>
                  <a:cubicBezTo>
                    <a:pt x="23" y="35"/>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5" name="Freeform 33">
              <a:extLst>
                <a:ext uri="{FF2B5EF4-FFF2-40B4-BE49-F238E27FC236}">
                  <a16:creationId xmlns:a16="http://schemas.microsoft.com/office/drawing/2014/main" id="{11D41F0A-3EB1-42EC-BE86-4EF3E3A18F4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574545" y="4387490"/>
              <a:ext cx="151535" cy="75075"/>
            </a:xfrm>
            <a:custGeom>
              <a:avLst/>
              <a:gdLst>
                <a:gd name="T0" fmla="*/ 23 w 46"/>
                <a:gd name="T1" fmla="*/ 0 h 25"/>
                <a:gd name="T2" fmla="*/ 29 w 46"/>
                <a:gd name="T3" fmla="*/ 25 h 25"/>
                <a:gd name="T4" fmla="*/ 23 w 46"/>
                <a:gd name="T5" fmla="*/ 0 h 25"/>
              </a:gdLst>
              <a:ahLst/>
              <a:cxnLst>
                <a:cxn ang="0">
                  <a:pos x="T0" y="T1"/>
                </a:cxn>
                <a:cxn ang="0">
                  <a:pos x="T2" y="T3"/>
                </a:cxn>
                <a:cxn ang="0">
                  <a:pos x="T4" y="T5"/>
                </a:cxn>
              </a:cxnLst>
              <a:rect l="0" t="0" r="r" b="b"/>
              <a:pathLst>
                <a:path w="46" h="25">
                  <a:moveTo>
                    <a:pt x="23" y="0"/>
                  </a:moveTo>
                  <a:cubicBezTo>
                    <a:pt x="32" y="1"/>
                    <a:pt x="46" y="21"/>
                    <a:pt x="29" y="25"/>
                  </a:cubicBezTo>
                  <a:cubicBezTo>
                    <a:pt x="10" y="23"/>
                    <a:pt x="0" y="9"/>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6" name="Freeform 34">
              <a:extLst>
                <a:ext uri="{FF2B5EF4-FFF2-40B4-BE49-F238E27FC236}">
                  <a16:creationId xmlns:a16="http://schemas.microsoft.com/office/drawing/2014/main" id="{E84AC2F5-0F20-4CE5-8F7E-41ABF03A7ED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578475" y="5384813"/>
              <a:ext cx="134697" cy="84051"/>
            </a:xfrm>
            <a:custGeom>
              <a:avLst/>
              <a:gdLst>
                <a:gd name="T0" fmla="*/ 22 w 41"/>
                <a:gd name="T1" fmla="*/ 0 h 28"/>
                <a:gd name="T2" fmla="*/ 8 w 41"/>
                <a:gd name="T3" fmla="*/ 21 h 28"/>
                <a:gd name="T4" fmla="*/ 22 w 41"/>
                <a:gd name="T5" fmla="*/ 0 h 28"/>
              </a:gdLst>
              <a:ahLst/>
              <a:cxnLst>
                <a:cxn ang="0">
                  <a:pos x="T0" y="T1"/>
                </a:cxn>
                <a:cxn ang="0">
                  <a:pos x="T2" y="T3"/>
                </a:cxn>
                <a:cxn ang="0">
                  <a:pos x="T4" y="T5"/>
                </a:cxn>
              </a:cxnLst>
              <a:rect l="0" t="0" r="r" b="b"/>
              <a:pathLst>
                <a:path w="41" h="28">
                  <a:moveTo>
                    <a:pt x="22" y="0"/>
                  </a:moveTo>
                  <a:cubicBezTo>
                    <a:pt x="41" y="13"/>
                    <a:pt x="24" y="28"/>
                    <a:pt x="8" y="21"/>
                  </a:cubicBezTo>
                  <a:cubicBezTo>
                    <a:pt x="0" y="8"/>
                    <a:pt x="8" y="0"/>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7" name="Freeform 35">
              <a:extLst>
                <a:ext uri="{FF2B5EF4-FFF2-40B4-BE49-F238E27FC236}">
                  <a16:creationId xmlns:a16="http://schemas.microsoft.com/office/drawing/2014/main" id="{B3CBC921-3741-437E-92E3-8D6EBF0AA67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574127" y="4595717"/>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8" name="Freeform 36">
              <a:extLst>
                <a:ext uri="{FF2B5EF4-FFF2-40B4-BE49-F238E27FC236}">
                  <a16:creationId xmlns:a16="http://schemas.microsoft.com/office/drawing/2014/main" id="{BB778E76-0BD9-42A1-AF0D-CA1D187C30A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546264" y="6046702"/>
              <a:ext cx="144445" cy="102819"/>
            </a:xfrm>
            <a:custGeom>
              <a:avLst/>
              <a:gdLst>
                <a:gd name="T0" fmla="*/ 31 w 44"/>
                <a:gd name="T1" fmla="*/ 1 h 34"/>
                <a:gd name="T2" fmla="*/ 25 w 44"/>
                <a:gd name="T3" fmla="*/ 22 h 34"/>
                <a:gd name="T4" fmla="*/ 31 w 44"/>
                <a:gd name="T5" fmla="*/ 1 h 34"/>
              </a:gdLst>
              <a:ahLst/>
              <a:cxnLst>
                <a:cxn ang="0">
                  <a:pos x="T0" y="T1"/>
                </a:cxn>
                <a:cxn ang="0">
                  <a:pos x="T2" y="T3"/>
                </a:cxn>
                <a:cxn ang="0">
                  <a:pos x="T4" y="T5"/>
                </a:cxn>
              </a:cxnLst>
              <a:rect l="0" t="0" r="r" b="b"/>
              <a:pathLst>
                <a:path w="44" h="34">
                  <a:moveTo>
                    <a:pt x="31" y="1"/>
                  </a:moveTo>
                  <a:cubicBezTo>
                    <a:pt x="44" y="3"/>
                    <a:pt x="38" y="34"/>
                    <a:pt x="25" y="22"/>
                  </a:cubicBezTo>
                  <a:cubicBezTo>
                    <a:pt x="0" y="28"/>
                    <a:pt x="14" y="0"/>
                    <a:pt x="3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9" name="Freeform 37">
              <a:extLst>
                <a:ext uri="{FF2B5EF4-FFF2-40B4-BE49-F238E27FC236}">
                  <a16:creationId xmlns:a16="http://schemas.microsoft.com/office/drawing/2014/main" id="{497E9CB4-8567-43B0-B984-A222A0BBBB0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558030" y="3060239"/>
              <a:ext cx="115202" cy="121588"/>
            </a:xfrm>
            <a:custGeom>
              <a:avLst/>
              <a:gdLst>
                <a:gd name="T0" fmla="*/ 16 w 35"/>
                <a:gd name="T1" fmla="*/ 4 h 40"/>
                <a:gd name="T2" fmla="*/ 33 w 35"/>
                <a:gd name="T3" fmla="*/ 15 h 40"/>
                <a:gd name="T4" fmla="*/ 16 w 35"/>
                <a:gd name="T5" fmla="*/ 4 h 40"/>
              </a:gdLst>
              <a:ahLst/>
              <a:cxnLst>
                <a:cxn ang="0">
                  <a:pos x="T0" y="T1"/>
                </a:cxn>
                <a:cxn ang="0">
                  <a:pos x="T2" y="T3"/>
                </a:cxn>
                <a:cxn ang="0">
                  <a:pos x="T4" y="T5"/>
                </a:cxn>
              </a:cxnLst>
              <a:rect l="0" t="0" r="r" b="b"/>
              <a:pathLst>
                <a:path w="35" h="40">
                  <a:moveTo>
                    <a:pt x="16" y="4"/>
                  </a:moveTo>
                  <a:cubicBezTo>
                    <a:pt x="35" y="4"/>
                    <a:pt x="32" y="0"/>
                    <a:pt x="33" y="15"/>
                  </a:cubicBezTo>
                  <a:cubicBezTo>
                    <a:pt x="34" y="40"/>
                    <a:pt x="0" y="22"/>
                    <a:pt x="16" y="4"/>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0" name="Freeform 38">
              <a:extLst>
                <a:ext uri="{FF2B5EF4-FFF2-40B4-BE49-F238E27FC236}">
                  <a16:creationId xmlns:a16="http://schemas.microsoft.com/office/drawing/2014/main" id="{8A075B77-2FF2-49F2-888E-92C626DE476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565699" y="4900335"/>
              <a:ext cx="127608" cy="69362"/>
            </a:xfrm>
            <a:custGeom>
              <a:avLst/>
              <a:gdLst>
                <a:gd name="T0" fmla="*/ 26 w 39"/>
                <a:gd name="T1" fmla="*/ 0 h 23"/>
                <a:gd name="T2" fmla="*/ 26 w 39"/>
                <a:gd name="T3" fmla="*/ 23 h 23"/>
                <a:gd name="T4" fmla="*/ 26 w 39"/>
                <a:gd name="T5" fmla="*/ 0 h 23"/>
              </a:gdLst>
              <a:ahLst/>
              <a:cxnLst>
                <a:cxn ang="0">
                  <a:pos x="T0" y="T1"/>
                </a:cxn>
                <a:cxn ang="0">
                  <a:pos x="T2" y="T3"/>
                </a:cxn>
                <a:cxn ang="0">
                  <a:pos x="T4" y="T5"/>
                </a:cxn>
              </a:cxnLst>
              <a:rect l="0" t="0" r="r" b="b"/>
              <a:pathLst>
                <a:path w="39" h="23">
                  <a:moveTo>
                    <a:pt x="26" y="0"/>
                  </a:moveTo>
                  <a:cubicBezTo>
                    <a:pt x="39" y="1"/>
                    <a:pt x="38" y="21"/>
                    <a:pt x="26" y="23"/>
                  </a:cubicBezTo>
                  <a:cubicBezTo>
                    <a:pt x="0" y="23"/>
                    <a:pt x="5" y="2"/>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1" name="Freeform 39">
              <a:extLst>
                <a:ext uri="{FF2B5EF4-FFF2-40B4-BE49-F238E27FC236}">
                  <a16:creationId xmlns:a16="http://schemas.microsoft.com/office/drawing/2014/main" id="{4A30050C-CC3B-4C58-B025-BCF03434F2D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557807" y="5141456"/>
              <a:ext cx="131153" cy="81603"/>
            </a:xfrm>
            <a:custGeom>
              <a:avLst/>
              <a:gdLst>
                <a:gd name="T0" fmla="*/ 25 w 40"/>
                <a:gd name="T1" fmla="*/ 0 h 27"/>
                <a:gd name="T2" fmla="*/ 38 w 40"/>
                <a:gd name="T3" fmla="*/ 20 h 27"/>
                <a:gd name="T4" fmla="*/ 25 w 40"/>
                <a:gd name="T5" fmla="*/ 0 h 27"/>
              </a:gdLst>
              <a:ahLst/>
              <a:cxnLst>
                <a:cxn ang="0">
                  <a:pos x="T0" y="T1"/>
                </a:cxn>
                <a:cxn ang="0">
                  <a:pos x="T2" y="T3"/>
                </a:cxn>
                <a:cxn ang="0">
                  <a:pos x="T4" y="T5"/>
                </a:cxn>
              </a:cxnLst>
              <a:rect l="0" t="0" r="r" b="b"/>
              <a:pathLst>
                <a:path w="40" h="27">
                  <a:moveTo>
                    <a:pt x="25" y="0"/>
                  </a:moveTo>
                  <a:cubicBezTo>
                    <a:pt x="34" y="0"/>
                    <a:pt x="40" y="11"/>
                    <a:pt x="38" y="20"/>
                  </a:cubicBezTo>
                  <a:cubicBezTo>
                    <a:pt x="17" y="27"/>
                    <a:pt x="0" y="12"/>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2" name="Freeform 40">
              <a:extLst>
                <a:ext uri="{FF2B5EF4-FFF2-40B4-BE49-F238E27FC236}">
                  <a16:creationId xmlns:a16="http://schemas.microsoft.com/office/drawing/2014/main" id="{6DF7E794-27F0-4F6E-9E76-4325CAEAD55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552771" y="2598157"/>
              <a:ext cx="134697" cy="81603"/>
            </a:xfrm>
            <a:custGeom>
              <a:avLst/>
              <a:gdLst>
                <a:gd name="T0" fmla="*/ 19 w 41"/>
                <a:gd name="T1" fmla="*/ 0 h 27"/>
                <a:gd name="T2" fmla="*/ 7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9"/>
                    <a:pt x="28" y="27"/>
                    <a:pt x="7" y="20"/>
                  </a:cubicBezTo>
                  <a:cubicBezTo>
                    <a:pt x="0" y="8"/>
                    <a:pt x="7" y="1"/>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3" name="Freeform 41">
              <a:extLst>
                <a:ext uri="{FF2B5EF4-FFF2-40B4-BE49-F238E27FC236}">
                  <a16:creationId xmlns:a16="http://schemas.microsoft.com/office/drawing/2014/main" id="{E47FC71D-BC05-4202-91A5-27E5E49EEB3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546264" y="6278710"/>
              <a:ext cx="144445" cy="78339"/>
            </a:xfrm>
            <a:custGeom>
              <a:avLst/>
              <a:gdLst>
                <a:gd name="T0" fmla="*/ 29 w 44"/>
                <a:gd name="T1" fmla="*/ 0 h 26"/>
                <a:gd name="T2" fmla="*/ 26 w 44"/>
                <a:gd name="T3" fmla="*/ 26 h 26"/>
                <a:gd name="T4" fmla="*/ 29 w 44"/>
                <a:gd name="T5" fmla="*/ 0 h 26"/>
              </a:gdLst>
              <a:ahLst/>
              <a:cxnLst>
                <a:cxn ang="0">
                  <a:pos x="T0" y="T1"/>
                </a:cxn>
                <a:cxn ang="0">
                  <a:pos x="T2" y="T3"/>
                </a:cxn>
                <a:cxn ang="0">
                  <a:pos x="T4" y="T5"/>
                </a:cxn>
              </a:cxnLst>
              <a:rect l="0" t="0" r="r" b="b"/>
              <a:pathLst>
                <a:path w="44" h="26">
                  <a:moveTo>
                    <a:pt x="29" y="0"/>
                  </a:moveTo>
                  <a:cubicBezTo>
                    <a:pt x="44" y="3"/>
                    <a:pt x="40" y="22"/>
                    <a:pt x="26" y="26"/>
                  </a:cubicBezTo>
                  <a:cubicBezTo>
                    <a:pt x="0" y="25"/>
                    <a:pt x="11" y="6"/>
                    <a:pt x="2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4" name="Freeform 42">
              <a:extLst>
                <a:ext uri="{FF2B5EF4-FFF2-40B4-BE49-F238E27FC236}">
                  <a16:creationId xmlns:a16="http://schemas.microsoft.com/office/drawing/2014/main" id="{F431A2A4-8033-4E46-AEEB-281E79D6C7F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534432" y="5596726"/>
              <a:ext cx="144445" cy="97107"/>
            </a:xfrm>
            <a:custGeom>
              <a:avLst/>
              <a:gdLst>
                <a:gd name="T0" fmla="*/ 31 w 44"/>
                <a:gd name="T1" fmla="*/ 1 h 32"/>
                <a:gd name="T2" fmla="*/ 43 w 44"/>
                <a:gd name="T3" fmla="*/ 16 h 32"/>
                <a:gd name="T4" fmla="*/ 31 w 44"/>
                <a:gd name="T5" fmla="*/ 1 h 32"/>
              </a:gdLst>
              <a:ahLst/>
              <a:cxnLst>
                <a:cxn ang="0">
                  <a:pos x="T0" y="T1"/>
                </a:cxn>
                <a:cxn ang="0">
                  <a:pos x="T2" y="T3"/>
                </a:cxn>
                <a:cxn ang="0">
                  <a:pos x="T4" y="T5"/>
                </a:cxn>
              </a:cxnLst>
              <a:rect l="0" t="0" r="r" b="b"/>
              <a:pathLst>
                <a:path w="44" h="32">
                  <a:moveTo>
                    <a:pt x="31" y="1"/>
                  </a:moveTo>
                  <a:cubicBezTo>
                    <a:pt x="40" y="0"/>
                    <a:pt x="44" y="8"/>
                    <a:pt x="43" y="16"/>
                  </a:cubicBezTo>
                  <a:cubicBezTo>
                    <a:pt x="29" y="32"/>
                    <a:pt x="0" y="7"/>
                    <a:pt x="3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5" name="Freeform 44">
              <a:extLst>
                <a:ext uri="{FF2B5EF4-FFF2-40B4-BE49-F238E27FC236}">
                  <a16:creationId xmlns:a16="http://schemas.microsoft.com/office/drawing/2014/main" id="{C358C8FA-D6A5-4DC4-B535-4D527270BF1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538222" y="4080854"/>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6" name="Freeform 45">
              <a:extLst>
                <a:ext uri="{FF2B5EF4-FFF2-40B4-BE49-F238E27FC236}">
                  <a16:creationId xmlns:a16="http://schemas.microsoft.com/office/drawing/2014/main" id="{A3F521D6-97F7-4FF9-BD89-98785F6AA0B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516071" y="5836680"/>
              <a:ext cx="144445" cy="102819"/>
            </a:xfrm>
            <a:custGeom>
              <a:avLst/>
              <a:gdLst>
                <a:gd name="T0" fmla="*/ 31 w 44"/>
                <a:gd name="T1" fmla="*/ 0 h 34"/>
                <a:gd name="T2" fmla="*/ 42 w 44"/>
                <a:gd name="T3" fmla="*/ 19 h 34"/>
                <a:gd name="T4" fmla="*/ 31 w 44"/>
                <a:gd name="T5" fmla="*/ 0 h 34"/>
              </a:gdLst>
              <a:ahLst/>
              <a:cxnLst>
                <a:cxn ang="0">
                  <a:pos x="T0" y="T1"/>
                </a:cxn>
                <a:cxn ang="0">
                  <a:pos x="T2" y="T3"/>
                </a:cxn>
                <a:cxn ang="0">
                  <a:pos x="T4" y="T5"/>
                </a:cxn>
              </a:cxnLst>
              <a:rect l="0" t="0" r="r" b="b"/>
              <a:pathLst>
                <a:path w="44" h="34">
                  <a:moveTo>
                    <a:pt x="31" y="0"/>
                  </a:moveTo>
                  <a:cubicBezTo>
                    <a:pt x="39" y="0"/>
                    <a:pt x="44" y="12"/>
                    <a:pt x="42" y="19"/>
                  </a:cubicBezTo>
                  <a:cubicBezTo>
                    <a:pt x="25" y="34"/>
                    <a:pt x="0" y="8"/>
                    <a:pt x="3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7" name="Freeform 46">
              <a:extLst>
                <a:ext uri="{FF2B5EF4-FFF2-40B4-BE49-F238E27FC236}">
                  <a16:creationId xmlns:a16="http://schemas.microsoft.com/office/drawing/2014/main" id="{7F7BC4C8-E052-486C-8D7F-E55EF8D4745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565130" y="2830776"/>
              <a:ext cx="121406" cy="81603"/>
            </a:xfrm>
            <a:custGeom>
              <a:avLst/>
              <a:gdLst>
                <a:gd name="T0" fmla="*/ 19 w 37"/>
                <a:gd name="T1" fmla="*/ 1 h 27"/>
                <a:gd name="T2" fmla="*/ 21 w 37"/>
                <a:gd name="T3" fmla="*/ 27 h 27"/>
                <a:gd name="T4" fmla="*/ 19 w 37"/>
                <a:gd name="T5" fmla="*/ 1 h 27"/>
              </a:gdLst>
              <a:ahLst/>
              <a:cxnLst>
                <a:cxn ang="0">
                  <a:pos x="T0" y="T1"/>
                </a:cxn>
                <a:cxn ang="0">
                  <a:pos x="T2" y="T3"/>
                </a:cxn>
                <a:cxn ang="0">
                  <a:pos x="T4" y="T5"/>
                </a:cxn>
              </a:cxnLst>
              <a:rect l="0" t="0" r="r" b="b"/>
              <a:pathLst>
                <a:path w="37" h="27">
                  <a:moveTo>
                    <a:pt x="19" y="1"/>
                  </a:moveTo>
                  <a:cubicBezTo>
                    <a:pt x="31" y="2"/>
                    <a:pt x="37" y="24"/>
                    <a:pt x="21" y="27"/>
                  </a:cubicBezTo>
                  <a:cubicBezTo>
                    <a:pt x="1" y="27"/>
                    <a:pt x="0" y="0"/>
                    <a:pt x="1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8" name="Freeform 47">
              <a:extLst>
                <a:ext uri="{FF2B5EF4-FFF2-40B4-BE49-F238E27FC236}">
                  <a16:creationId xmlns:a16="http://schemas.microsoft.com/office/drawing/2014/main" id="{0892EB2A-9B83-4CC5-800A-2F321D3F9F4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523275" y="3849727"/>
              <a:ext cx="147990" cy="78339"/>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10" y="24"/>
                    <a:pt x="0" y="9"/>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9" name="Freeform 48">
              <a:extLst>
                <a:ext uri="{FF2B5EF4-FFF2-40B4-BE49-F238E27FC236}">
                  <a16:creationId xmlns:a16="http://schemas.microsoft.com/office/drawing/2014/main" id="{49928446-90FF-4A85-98A9-D353B3ED11B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518532" y="3616257"/>
              <a:ext cx="133812" cy="79154"/>
            </a:xfrm>
            <a:custGeom>
              <a:avLst/>
              <a:gdLst>
                <a:gd name="T0" fmla="*/ 19 w 41"/>
                <a:gd name="T1" fmla="*/ 0 h 26"/>
                <a:gd name="T2" fmla="*/ 7 w 41"/>
                <a:gd name="T3" fmla="*/ 19 h 26"/>
                <a:gd name="T4" fmla="*/ 19 w 41"/>
                <a:gd name="T5" fmla="*/ 0 h 26"/>
              </a:gdLst>
              <a:ahLst/>
              <a:cxnLst>
                <a:cxn ang="0">
                  <a:pos x="T0" y="T1"/>
                </a:cxn>
                <a:cxn ang="0">
                  <a:pos x="T2" y="T3"/>
                </a:cxn>
                <a:cxn ang="0">
                  <a:pos x="T4" y="T5"/>
                </a:cxn>
              </a:cxnLst>
              <a:rect l="0" t="0" r="r" b="b"/>
              <a:pathLst>
                <a:path w="41" h="26">
                  <a:moveTo>
                    <a:pt x="19" y="0"/>
                  </a:moveTo>
                  <a:cubicBezTo>
                    <a:pt x="41" y="9"/>
                    <a:pt x="28" y="26"/>
                    <a:pt x="7" y="19"/>
                  </a:cubicBezTo>
                  <a:cubicBezTo>
                    <a:pt x="0" y="8"/>
                    <a:pt x="7" y="1"/>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0" name="Freeform 49">
              <a:extLst>
                <a:ext uri="{FF2B5EF4-FFF2-40B4-BE49-F238E27FC236}">
                  <a16:creationId xmlns:a16="http://schemas.microsoft.com/office/drawing/2014/main" id="{BD684ADC-EDA7-467F-AB07-A742F165915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517146" y="6507925"/>
              <a:ext cx="127608" cy="81603"/>
            </a:xfrm>
            <a:custGeom>
              <a:avLst/>
              <a:gdLst>
                <a:gd name="T0" fmla="*/ 21 w 39"/>
                <a:gd name="T1" fmla="*/ 2 h 27"/>
                <a:gd name="T2" fmla="*/ 26 w 39"/>
                <a:gd name="T3" fmla="*/ 24 h 27"/>
                <a:gd name="T4" fmla="*/ 21 w 39"/>
                <a:gd name="T5" fmla="*/ 2 h 27"/>
              </a:gdLst>
              <a:ahLst/>
              <a:cxnLst>
                <a:cxn ang="0">
                  <a:pos x="T0" y="T1"/>
                </a:cxn>
                <a:cxn ang="0">
                  <a:pos x="T2" y="T3"/>
                </a:cxn>
                <a:cxn ang="0">
                  <a:pos x="T4" y="T5"/>
                </a:cxn>
              </a:cxnLst>
              <a:rect l="0" t="0" r="r" b="b"/>
              <a:pathLst>
                <a:path w="39" h="27">
                  <a:moveTo>
                    <a:pt x="21" y="2"/>
                  </a:moveTo>
                  <a:cubicBezTo>
                    <a:pt x="36" y="0"/>
                    <a:pt x="39" y="17"/>
                    <a:pt x="26" y="24"/>
                  </a:cubicBezTo>
                  <a:cubicBezTo>
                    <a:pt x="8" y="27"/>
                    <a:pt x="0" y="9"/>
                    <a:pt x="21"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1" name="Freeform 62">
              <a:extLst>
                <a:ext uri="{FF2B5EF4-FFF2-40B4-BE49-F238E27FC236}">
                  <a16:creationId xmlns:a16="http://schemas.microsoft.com/office/drawing/2014/main" id="{C240D6FF-1D2D-40A7-A226-1FAB25EFDA9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308964" y="2950571"/>
              <a:ext cx="150648" cy="75075"/>
            </a:xfrm>
            <a:custGeom>
              <a:avLst/>
              <a:gdLst>
                <a:gd name="T0" fmla="*/ 23 w 46"/>
                <a:gd name="T1" fmla="*/ 0 h 25"/>
                <a:gd name="T2" fmla="*/ 29 w 46"/>
                <a:gd name="T3" fmla="*/ 25 h 25"/>
                <a:gd name="T4" fmla="*/ 23 w 46"/>
                <a:gd name="T5" fmla="*/ 0 h 25"/>
              </a:gdLst>
              <a:ahLst/>
              <a:cxnLst>
                <a:cxn ang="0">
                  <a:pos x="T0" y="T1"/>
                </a:cxn>
                <a:cxn ang="0">
                  <a:pos x="T2" y="T3"/>
                </a:cxn>
                <a:cxn ang="0">
                  <a:pos x="T4" y="T5"/>
                </a:cxn>
              </a:cxnLst>
              <a:rect l="0" t="0" r="r" b="b"/>
              <a:pathLst>
                <a:path w="46" h="25">
                  <a:moveTo>
                    <a:pt x="23" y="0"/>
                  </a:moveTo>
                  <a:cubicBezTo>
                    <a:pt x="32" y="1"/>
                    <a:pt x="46" y="21"/>
                    <a:pt x="29" y="25"/>
                  </a:cubicBezTo>
                  <a:cubicBezTo>
                    <a:pt x="10" y="24"/>
                    <a:pt x="0" y="9"/>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2" name="Freeform 63">
              <a:extLst>
                <a:ext uri="{FF2B5EF4-FFF2-40B4-BE49-F238E27FC236}">
                  <a16:creationId xmlns:a16="http://schemas.microsoft.com/office/drawing/2014/main" id="{90AC9A4A-7A7E-4D36-B9D8-ED555966729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320322" y="4089184"/>
              <a:ext cx="121406" cy="124036"/>
            </a:xfrm>
            <a:custGeom>
              <a:avLst/>
              <a:gdLst>
                <a:gd name="T0" fmla="*/ 24 w 37"/>
                <a:gd name="T1" fmla="*/ 4 h 41"/>
                <a:gd name="T2" fmla="*/ 29 w 37"/>
                <a:gd name="T3" fmla="*/ 26 h 41"/>
                <a:gd name="T4" fmla="*/ 24 w 37"/>
                <a:gd name="T5" fmla="*/ 4 h 41"/>
              </a:gdLst>
              <a:ahLst/>
              <a:cxnLst>
                <a:cxn ang="0">
                  <a:pos x="T0" y="T1"/>
                </a:cxn>
                <a:cxn ang="0">
                  <a:pos x="T2" y="T3"/>
                </a:cxn>
                <a:cxn ang="0">
                  <a:pos x="T4" y="T5"/>
                </a:cxn>
              </a:cxnLst>
              <a:rect l="0" t="0" r="r" b="b"/>
              <a:pathLst>
                <a:path w="37" h="41">
                  <a:moveTo>
                    <a:pt x="24" y="4"/>
                  </a:moveTo>
                  <a:cubicBezTo>
                    <a:pt x="37" y="1"/>
                    <a:pt x="28" y="18"/>
                    <a:pt x="29" y="26"/>
                  </a:cubicBezTo>
                  <a:cubicBezTo>
                    <a:pt x="8" y="41"/>
                    <a:pt x="0" y="0"/>
                    <a:pt x="24" y="4"/>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3" name="Freeform 64">
              <a:extLst>
                <a:ext uri="{FF2B5EF4-FFF2-40B4-BE49-F238E27FC236}">
                  <a16:creationId xmlns:a16="http://schemas.microsoft.com/office/drawing/2014/main" id="{8D6661AF-EC22-4B33-A86C-81FAEA66D5A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288273" y="2682263"/>
              <a:ext cx="137356" cy="100371"/>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4" name="Freeform 65">
              <a:extLst>
                <a:ext uri="{FF2B5EF4-FFF2-40B4-BE49-F238E27FC236}">
                  <a16:creationId xmlns:a16="http://schemas.microsoft.com/office/drawing/2014/main" id="{7FA679C8-42CF-4923-90BE-EE0B9CD8C25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288904" y="3826278"/>
              <a:ext cx="121406" cy="79154"/>
            </a:xfrm>
            <a:custGeom>
              <a:avLst/>
              <a:gdLst>
                <a:gd name="T0" fmla="*/ 19 w 37"/>
                <a:gd name="T1" fmla="*/ 0 h 26"/>
                <a:gd name="T2" fmla="*/ 22 w 37"/>
                <a:gd name="T3" fmla="*/ 26 h 26"/>
                <a:gd name="T4" fmla="*/ 19 w 37"/>
                <a:gd name="T5" fmla="*/ 0 h 26"/>
              </a:gdLst>
              <a:ahLst/>
              <a:cxnLst>
                <a:cxn ang="0">
                  <a:pos x="T0" y="T1"/>
                </a:cxn>
                <a:cxn ang="0">
                  <a:pos x="T2" y="T3"/>
                </a:cxn>
                <a:cxn ang="0">
                  <a:pos x="T4" y="T5"/>
                </a:cxn>
              </a:cxnLst>
              <a:rect l="0" t="0" r="r" b="b"/>
              <a:pathLst>
                <a:path w="37" h="26">
                  <a:moveTo>
                    <a:pt x="19" y="0"/>
                  </a:moveTo>
                  <a:cubicBezTo>
                    <a:pt x="31" y="1"/>
                    <a:pt x="37" y="23"/>
                    <a:pt x="22" y="26"/>
                  </a:cubicBezTo>
                  <a:cubicBezTo>
                    <a:pt x="2" y="26"/>
                    <a:pt x="0" y="0"/>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5" name="Freeform 66">
              <a:extLst>
                <a:ext uri="{FF2B5EF4-FFF2-40B4-BE49-F238E27FC236}">
                  <a16:creationId xmlns:a16="http://schemas.microsoft.com/office/drawing/2014/main" id="{6F884D98-891A-4226-A084-4AB89C92CF9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276686" y="5372714"/>
              <a:ext cx="131153" cy="111796"/>
            </a:xfrm>
            <a:custGeom>
              <a:avLst/>
              <a:gdLst>
                <a:gd name="T0" fmla="*/ 22 w 40"/>
                <a:gd name="T1" fmla="*/ 1 h 37"/>
                <a:gd name="T2" fmla="*/ 40 w 40"/>
                <a:gd name="T3" fmla="*/ 18 h 37"/>
                <a:gd name="T4" fmla="*/ 22 w 40"/>
                <a:gd name="T5" fmla="*/ 1 h 37"/>
              </a:gdLst>
              <a:ahLst/>
              <a:cxnLst>
                <a:cxn ang="0">
                  <a:pos x="T0" y="T1"/>
                </a:cxn>
                <a:cxn ang="0">
                  <a:pos x="T2" y="T3"/>
                </a:cxn>
                <a:cxn ang="0">
                  <a:pos x="T4" y="T5"/>
                </a:cxn>
              </a:cxnLst>
              <a:rect l="0" t="0" r="r" b="b"/>
              <a:pathLst>
                <a:path w="40" h="37">
                  <a:moveTo>
                    <a:pt x="22" y="1"/>
                  </a:moveTo>
                  <a:cubicBezTo>
                    <a:pt x="36" y="0"/>
                    <a:pt x="40" y="8"/>
                    <a:pt x="40" y="18"/>
                  </a:cubicBezTo>
                  <a:cubicBezTo>
                    <a:pt x="27" y="37"/>
                    <a:pt x="0" y="14"/>
                    <a:pt x="22"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6" name="Freeform 67">
              <a:extLst>
                <a:ext uri="{FF2B5EF4-FFF2-40B4-BE49-F238E27FC236}">
                  <a16:creationId xmlns:a16="http://schemas.microsoft.com/office/drawing/2014/main" id="{37B1F89E-124E-4968-84E1-671B9422990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256866" y="4588736"/>
              <a:ext cx="157737" cy="118324"/>
            </a:xfrm>
            <a:custGeom>
              <a:avLst/>
              <a:gdLst>
                <a:gd name="T0" fmla="*/ 28 w 48"/>
                <a:gd name="T1" fmla="*/ 1 h 39"/>
                <a:gd name="T2" fmla="*/ 46 w 48"/>
                <a:gd name="T3" fmla="*/ 11 h 39"/>
                <a:gd name="T4" fmla="*/ 28 w 48"/>
                <a:gd name="T5" fmla="*/ 1 h 39"/>
              </a:gdLst>
              <a:ahLst/>
              <a:cxnLst>
                <a:cxn ang="0">
                  <a:pos x="T0" y="T1"/>
                </a:cxn>
                <a:cxn ang="0">
                  <a:pos x="T2" y="T3"/>
                </a:cxn>
                <a:cxn ang="0">
                  <a:pos x="T4" y="T5"/>
                </a:cxn>
              </a:cxnLst>
              <a:rect l="0" t="0" r="r" b="b"/>
              <a:pathLst>
                <a:path w="48" h="39">
                  <a:moveTo>
                    <a:pt x="28" y="1"/>
                  </a:moveTo>
                  <a:cubicBezTo>
                    <a:pt x="39" y="0"/>
                    <a:pt x="43" y="5"/>
                    <a:pt x="46" y="11"/>
                  </a:cubicBezTo>
                  <a:cubicBezTo>
                    <a:pt x="48" y="39"/>
                    <a:pt x="0" y="17"/>
                    <a:pt x="28"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7" name="Freeform 68">
              <a:extLst>
                <a:ext uri="{FF2B5EF4-FFF2-40B4-BE49-F238E27FC236}">
                  <a16:creationId xmlns:a16="http://schemas.microsoft.com/office/drawing/2014/main" id="{FAE1F701-BF2B-4D0F-B467-00C1394378D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284254" y="3245996"/>
              <a:ext cx="115202" cy="124036"/>
            </a:xfrm>
            <a:custGeom>
              <a:avLst/>
              <a:gdLst>
                <a:gd name="T0" fmla="*/ 16 w 35"/>
                <a:gd name="T1" fmla="*/ 4 h 41"/>
                <a:gd name="T2" fmla="*/ 33 w 35"/>
                <a:gd name="T3" fmla="*/ 15 h 41"/>
                <a:gd name="T4" fmla="*/ 16 w 35"/>
                <a:gd name="T5" fmla="*/ 4 h 41"/>
              </a:gdLst>
              <a:ahLst/>
              <a:cxnLst>
                <a:cxn ang="0">
                  <a:pos x="T0" y="T1"/>
                </a:cxn>
                <a:cxn ang="0">
                  <a:pos x="T2" y="T3"/>
                </a:cxn>
                <a:cxn ang="0">
                  <a:pos x="T4" y="T5"/>
                </a:cxn>
              </a:cxnLst>
              <a:rect l="0" t="0" r="r" b="b"/>
              <a:pathLst>
                <a:path w="35" h="41">
                  <a:moveTo>
                    <a:pt x="16" y="4"/>
                  </a:moveTo>
                  <a:cubicBezTo>
                    <a:pt x="35" y="5"/>
                    <a:pt x="32" y="0"/>
                    <a:pt x="33" y="15"/>
                  </a:cubicBezTo>
                  <a:cubicBezTo>
                    <a:pt x="34" y="41"/>
                    <a:pt x="0" y="23"/>
                    <a:pt x="16" y="4"/>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8" name="Freeform 69">
              <a:extLst>
                <a:ext uri="{FF2B5EF4-FFF2-40B4-BE49-F238E27FC236}">
                  <a16:creationId xmlns:a16="http://schemas.microsoft.com/office/drawing/2014/main" id="{B2D81236-21F5-418D-BFE3-50F2D100D64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263511" y="5654959"/>
              <a:ext cx="144445" cy="111796"/>
            </a:xfrm>
            <a:custGeom>
              <a:avLst/>
              <a:gdLst>
                <a:gd name="T0" fmla="*/ 29 w 44"/>
                <a:gd name="T1" fmla="*/ 0 h 37"/>
                <a:gd name="T2" fmla="*/ 42 w 44"/>
                <a:gd name="T3" fmla="*/ 21 h 37"/>
                <a:gd name="T4" fmla="*/ 29 w 44"/>
                <a:gd name="T5" fmla="*/ 0 h 37"/>
              </a:gdLst>
              <a:ahLst/>
              <a:cxnLst>
                <a:cxn ang="0">
                  <a:pos x="T0" y="T1"/>
                </a:cxn>
                <a:cxn ang="0">
                  <a:pos x="T2" y="T3"/>
                </a:cxn>
                <a:cxn ang="0">
                  <a:pos x="T4" y="T5"/>
                </a:cxn>
              </a:cxnLst>
              <a:rect l="0" t="0" r="r" b="b"/>
              <a:pathLst>
                <a:path w="44" h="37">
                  <a:moveTo>
                    <a:pt x="29" y="0"/>
                  </a:moveTo>
                  <a:cubicBezTo>
                    <a:pt x="36" y="2"/>
                    <a:pt x="44" y="12"/>
                    <a:pt x="42" y="21"/>
                  </a:cubicBezTo>
                  <a:cubicBezTo>
                    <a:pt x="25" y="37"/>
                    <a:pt x="0" y="7"/>
                    <a:pt x="2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9" name="Freeform 70">
              <a:extLst>
                <a:ext uri="{FF2B5EF4-FFF2-40B4-BE49-F238E27FC236}">
                  <a16:creationId xmlns:a16="http://schemas.microsoft.com/office/drawing/2014/main" id="{4552754C-AA2F-4F17-A3D6-2362BECDD67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227724" y="6246703"/>
              <a:ext cx="131153" cy="75890"/>
            </a:xfrm>
            <a:custGeom>
              <a:avLst/>
              <a:gdLst>
                <a:gd name="T0" fmla="*/ 18 w 40"/>
                <a:gd name="T1" fmla="*/ 0 h 25"/>
                <a:gd name="T2" fmla="*/ 7 w 40"/>
                <a:gd name="T3" fmla="*/ 21 h 25"/>
                <a:gd name="T4" fmla="*/ 18 w 40"/>
                <a:gd name="T5" fmla="*/ 0 h 25"/>
              </a:gdLst>
              <a:ahLst/>
              <a:cxnLst>
                <a:cxn ang="0">
                  <a:pos x="T0" y="T1"/>
                </a:cxn>
                <a:cxn ang="0">
                  <a:pos x="T2" y="T3"/>
                </a:cxn>
                <a:cxn ang="0">
                  <a:pos x="T4" y="T5"/>
                </a:cxn>
              </a:cxnLst>
              <a:rect l="0" t="0" r="r" b="b"/>
              <a:pathLst>
                <a:path w="40" h="25">
                  <a:moveTo>
                    <a:pt x="18" y="0"/>
                  </a:moveTo>
                  <a:cubicBezTo>
                    <a:pt x="40" y="9"/>
                    <a:pt x="26" y="25"/>
                    <a:pt x="7" y="21"/>
                  </a:cubicBezTo>
                  <a:cubicBezTo>
                    <a:pt x="0" y="11"/>
                    <a:pt x="5" y="0"/>
                    <a:pt x="1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0" name="Freeform 71">
              <a:extLst>
                <a:ext uri="{FF2B5EF4-FFF2-40B4-BE49-F238E27FC236}">
                  <a16:creationId xmlns:a16="http://schemas.microsoft.com/office/drawing/2014/main" id="{4B54FE8A-AF03-4D31-9F7A-B326DCFDA5D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275054" y="5134309"/>
              <a:ext cx="131153" cy="90579"/>
            </a:xfrm>
            <a:custGeom>
              <a:avLst/>
              <a:gdLst>
                <a:gd name="T0" fmla="*/ 22 w 40"/>
                <a:gd name="T1" fmla="*/ 0 h 30"/>
                <a:gd name="T2" fmla="*/ 16 w 40"/>
                <a:gd name="T3" fmla="*/ 26 h 30"/>
                <a:gd name="T4" fmla="*/ 22 w 40"/>
                <a:gd name="T5" fmla="*/ 0 h 30"/>
              </a:gdLst>
              <a:ahLst/>
              <a:cxnLst>
                <a:cxn ang="0">
                  <a:pos x="T0" y="T1"/>
                </a:cxn>
                <a:cxn ang="0">
                  <a:pos x="T2" y="T3"/>
                </a:cxn>
                <a:cxn ang="0">
                  <a:pos x="T4" y="T5"/>
                </a:cxn>
              </a:cxnLst>
              <a:rect l="0" t="0" r="r" b="b"/>
              <a:pathLst>
                <a:path w="40" h="30">
                  <a:moveTo>
                    <a:pt x="22" y="0"/>
                  </a:moveTo>
                  <a:cubicBezTo>
                    <a:pt x="39" y="3"/>
                    <a:pt x="40" y="30"/>
                    <a:pt x="16" y="26"/>
                  </a:cubicBezTo>
                  <a:cubicBezTo>
                    <a:pt x="0" y="7"/>
                    <a:pt x="14" y="4"/>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1" name="Freeform 72">
              <a:extLst>
                <a:ext uri="{FF2B5EF4-FFF2-40B4-BE49-F238E27FC236}">
                  <a16:creationId xmlns:a16="http://schemas.microsoft.com/office/drawing/2014/main" id="{55A7BF47-7173-4F40-987B-3C4C73DB183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271791" y="4907450"/>
              <a:ext cx="131153" cy="90579"/>
            </a:xfrm>
            <a:custGeom>
              <a:avLst/>
              <a:gdLst>
                <a:gd name="T0" fmla="*/ 22 w 40"/>
                <a:gd name="T1" fmla="*/ 0 h 30"/>
                <a:gd name="T2" fmla="*/ 17 w 40"/>
                <a:gd name="T3" fmla="*/ 26 h 30"/>
                <a:gd name="T4" fmla="*/ 22 w 40"/>
                <a:gd name="T5" fmla="*/ 0 h 30"/>
              </a:gdLst>
              <a:ahLst/>
              <a:cxnLst>
                <a:cxn ang="0">
                  <a:pos x="T0" y="T1"/>
                </a:cxn>
                <a:cxn ang="0">
                  <a:pos x="T2" y="T3"/>
                </a:cxn>
                <a:cxn ang="0">
                  <a:pos x="T4" y="T5"/>
                </a:cxn>
              </a:cxnLst>
              <a:rect l="0" t="0" r="r" b="b"/>
              <a:pathLst>
                <a:path w="40" h="30">
                  <a:moveTo>
                    <a:pt x="22" y="0"/>
                  </a:moveTo>
                  <a:cubicBezTo>
                    <a:pt x="40" y="1"/>
                    <a:pt x="40" y="30"/>
                    <a:pt x="17" y="26"/>
                  </a:cubicBezTo>
                  <a:cubicBezTo>
                    <a:pt x="0" y="7"/>
                    <a:pt x="15" y="5"/>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2" name="Freeform 73">
              <a:extLst>
                <a:ext uri="{FF2B5EF4-FFF2-40B4-BE49-F238E27FC236}">
                  <a16:creationId xmlns:a16="http://schemas.microsoft.com/office/drawing/2014/main" id="{30EA72D5-89DC-4BA9-937E-1C3025521CB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276664" y="4407815"/>
              <a:ext cx="121406" cy="84051"/>
            </a:xfrm>
            <a:custGeom>
              <a:avLst/>
              <a:gdLst>
                <a:gd name="T0" fmla="*/ 13 w 37"/>
                <a:gd name="T1" fmla="*/ 2 h 28"/>
                <a:gd name="T2" fmla="*/ 29 w 37"/>
                <a:gd name="T3" fmla="*/ 9 h 28"/>
                <a:gd name="T4" fmla="*/ 14 w 37"/>
                <a:gd name="T5" fmla="*/ 28 h 28"/>
                <a:gd name="T6" fmla="*/ 13 w 37"/>
                <a:gd name="T7" fmla="*/ 2 h 28"/>
              </a:gdLst>
              <a:ahLst/>
              <a:cxnLst>
                <a:cxn ang="0">
                  <a:pos x="T0" y="T1"/>
                </a:cxn>
                <a:cxn ang="0">
                  <a:pos x="T2" y="T3"/>
                </a:cxn>
                <a:cxn ang="0">
                  <a:pos x="T4" y="T5"/>
                </a:cxn>
                <a:cxn ang="0">
                  <a:pos x="T6" y="T7"/>
                </a:cxn>
              </a:cxnLst>
              <a:rect l="0" t="0" r="r" b="b"/>
              <a:pathLst>
                <a:path w="37" h="28">
                  <a:moveTo>
                    <a:pt x="13" y="2"/>
                  </a:moveTo>
                  <a:cubicBezTo>
                    <a:pt x="23" y="0"/>
                    <a:pt x="25" y="4"/>
                    <a:pt x="29" y="9"/>
                  </a:cubicBezTo>
                  <a:cubicBezTo>
                    <a:pt x="37" y="19"/>
                    <a:pt x="25" y="25"/>
                    <a:pt x="14" y="28"/>
                  </a:cubicBezTo>
                  <a:cubicBezTo>
                    <a:pt x="4" y="21"/>
                    <a:pt x="0" y="7"/>
                    <a:pt x="13"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3" name="Freeform 74">
              <a:extLst>
                <a:ext uri="{FF2B5EF4-FFF2-40B4-BE49-F238E27FC236}">
                  <a16:creationId xmlns:a16="http://schemas.microsoft.com/office/drawing/2014/main" id="{834CF9D2-B3C0-4037-91B6-AD10E32AE34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244616" y="5988099"/>
              <a:ext cx="137356" cy="120771"/>
            </a:xfrm>
            <a:custGeom>
              <a:avLst/>
              <a:gdLst>
                <a:gd name="T0" fmla="*/ 19 w 42"/>
                <a:gd name="T1" fmla="*/ 0 h 40"/>
                <a:gd name="T2" fmla="*/ 4 w 42"/>
                <a:gd name="T3" fmla="*/ 19 h 40"/>
                <a:gd name="T4" fmla="*/ 19 w 42"/>
                <a:gd name="T5" fmla="*/ 0 h 40"/>
              </a:gdLst>
              <a:ahLst/>
              <a:cxnLst>
                <a:cxn ang="0">
                  <a:pos x="T0" y="T1"/>
                </a:cxn>
                <a:cxn ang="0">
                  <a:pos x="T2" y="T3"/>
                </a:cxn>
                <a:cxn ang="0">
                  <a:pos x="T4" y="T5"/>
                </a:cxn>
              </a:cxnLst>
              <a:rect l="0" t="0" r="r" b="b"/>
              <a:pathLst>
                <a:path w="42" h="40">
                  <a:moveTo>
                    <a:pt x="19" y="0"/>
                  </a:moveTo>
                  <a:cubicBezTo>
                    <a:pt x="42" y="10"/>
                    <a:pt x="20" y="40"/>
                    <a:pt x="4" y="19"/>
                  </a:cubicBezTo>
                  <a:cubicBezTo>
                    <a:pt x="0" y="6"/>
                    <a:pt x="8" y="1"/>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4" name="Freeform 75">
              <a:extLst>
                <a:ext uri="{FF2B5EF4-FFF2-40B4-BE49-F238E27FC236}">
                  <a16:creationId xmlns:a16="http://schemas.microsoft.com/office/drawing/2014/main" id="{77B113A7-C692-4BB0-B1F9-5AE5779ECEA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339625" y="2442495"/>
              <a:ext cx="128495" cy="78339"/>
            </a:xfrm>
            <a:custGeom>
              <a:avLst/>
              <a:gdLst>
                <a:gd name="T0" fmla="*/ 23 w 39"/>
                <a:gd name="T1" fmla="*/ 0 h 26"/>
                <a:gd name="T2" fmla="*/ 19 w 39"/>
                <a:gd name="T3" fmla="*/ 26 h 26"/>
                <a:gd name="T4" fmla="*/ 23 w 39"/>
                <a:gd name="T5" fmla="*/ 0 h 26"/>
              </a:gdLst>
              <a:ahLst/>
              <a:cxnLst>
                <a:cxn ang="0">
                  <a:pos x="T0" y="T1"/>
                </a:cxn>
                <a:cxn ang="0">
                  <a:pos x="T2" y="T3"/>
                </a:cxn>
                <a:cxn ang="0">
                  <a:pos x="T4" y="T5"/>
                </a:cxn>
              </a:cxnLst>
              <a:rect l="0" t="0" r="r" b="b"/>
              <a:pathLst>
                <a:path w="39" h="26">
                  <a:moveTo>
                    <a:pt x="23" y="0"/>
                  </a:moveTo>
                  <a:cubicBezTo>
                    <a:pt x="39" y="3"/>
                    <a:pt x="34" y="25"/>
                    <a:pt x="19" y="26"/>
                  </a:cubicBezTo>
                  <a:cubicBezTo>
                    <a:pt x="0" y="19"/>
                    <a:pt x="7" y="3"/>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5" name="Freeform 77">
              <a:extLst>
                <a:ext uri="{FF2B5EF4-FFF2-40B4-BE49-F238E27FC236}">
                  <a16:creationId xmlns:a16="http://schemas.microsoft.com/office/drawing/2014/main" id="{A8FF0AA2-0FB1-4A47-A2A0-BC65FF9B904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244871" y="3606778"/>
              <a:ext cx="151535" cy="75075"/>
            </a:xfrm>
            <a:custGeom>
              <a:avLst/>
              <a:gdLst>
                <a:gd name="T0" fmla="*/ 23 w 46"/>
                <a:gd name="T1" fmla="*/ 0 h 25"/>
                <a:gd name="T2" fmla="*/ 29 w 46"/>
                <a:gd name="T3" fmla="*/ 25 h 25"/>
                <a:gd name="T4" fmla="*/ 23 w 46"/>
                <a:gd name="T5" fmla="*/ 0 h 25"/>
              </a:gdLst>
              <a:ahLst/>
              <a:cxnLst>
                <a:cxn ang="0">
                  <a:pos x="T0" y="T1"/>
                </a:cxn>
                <a:cxn ang="0">
                  <a:pos x="T2" y="T3"/>
                </a:cxn>
                <a:cxn ang="0">
                  <a:pos x="T4" y="T5"/>
                </a:cxn>
              </a:cxnLst>
              <a:rect l="0" t="0" r="r" b="b"/>
              <a:pathLst>
                <a:path w="46" h="25">
                  <a:moveTo>
                    <a:pt x="23" y="0"/>
                  </a:moveTo>
                  <a:cubicBezTo>
                    <a:pt x="33" y="1"/>
                    <a:pt x="46" y="21"/>
                    <a:pt x="29" y="25"/>
                  </a:cubicBezTo>
                  <a:cubicBezTo>
                    <a:pt x="10" y="23"/>
                    <a:pt x="0" y="9"/>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6" name="Freeform 85">
              <a:extLst>
                <a:ext uri="{FF2B5EF4-FFF2-40B4-BE49-F238E27FC236}">
                  <a16:creationId xmlns:a16="http://schemas.microsoft.com/office/drawing/2014/main" id="{034B4675-77A4-4E03-8E45-B275FE4807C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231130" y="6434597"/>
              <a:ext cx="127608" cy="97107"/>
            </a:xfrm>
            <a:custGeom>
              <a:avLst/>
              <a:gdLst>
                <a:gd name="T0" fmla="*/ 21 w 39"/>
                <a:gd name="T1" fmla="*/ 0 h 32"/>
                <a:gd name="T2" fmla="*/ 13 w 39"/>
                <a:gd name="T3" fmla="*/ 20 h 32"/>
                <a:gd name="T4" fmla="*/ 21 w 39"/>
                <a:gd name="T5" fmla="*/ 0 h 32"/>
              </a:gdLst>
              <a:ahLst/>
              <a:cxnLst>
                <a:cxn ang="0">
                  <a:pos x="T0" y="T1"/>
                </a:cxn>
                <a:cxn ang="0">
                  <a:pos x="T2" y="T3"/>
                </a:cxn>
                <a:cxn ang="0">
                  <a:pos x="T4" y="T5"/>
                </a:cxn>
              </a:cxnLst>
              <a:rect l="0" t="0" r="r" b="b"/>
              <a:pathLst>
                <a:path w="39" h="32">
                  <a:moveTo>
                    <a:pt x="21" y="0"/>
                  </a:moveTo>
                  <a:cubicBezTo>
                    <a:pt x="39" y="2"/>
                    <a:pt x="32" y="32"/>
                    <a:pt x="13" y="20"/>
                  </a:cubicBezTo>
                  <a:cubicBezTo>
                    <a:pt x="3" y="23"/>
                    <a:pt x="0" y="1"/>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7" name="Freeform 87">
              <a:extLst>
                <a:ext uri="{FF2B5EF4-FFF2-40B4-BE49-F238E27FC236}">
                  <a16:creationId xmlns:a16="http://schemas.microsoft.com/office/drawing/2014/main" id="{3E984A0C-F1CA-40FB-A8AA-3593725CEAB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218609" y="6657631"/>
              <a:ext cx="134697" cy="90579"/>
            </a:xfrm>
            <a:custGeom>
              <a:avLst/>
              <a:gdLst>
                <a:gd name="T0" fmla="*/ 27 w 41"/>
                <a:gd name="T1" fmla="*/ 0 h 30"/>
                <a:gd name="T2" fmla="*/ 41 w 41"/>
                <a:gd name="T3" fmla="*/ 19 h 30"/>
                <a:gd name="T4" fmla="*/ 27 w 41"/>
                <a:gd name="T5" fmla="*/ 0 h 30"/>
              </a:gdLst>
              <a:ahLst/>
              <a:cxnLst>
                <a:cxn ang="0">
                  <a:pos x="T0" y="T1"/>
                </a:cxn>
                <a:cxn ang="0">
                  <a:pos x="T2" y="T3"/>
                </a:cxn>
                <a:cxn ang="0">
                  <a:pos x="T4" y="T5"/>
                </a:cxn>
              </a:cxnLst>
              <a:rect l="0" t="0" r="r" b="b"/>
              <a:pathLst>
                <a:path w="41" h="30">
                  <a:moveTo>
                    <a:pt x="27" y="0"/>
                  </a:moveTo>
                  <a:cubicBezTo>
                    <a:pt x="35" y="0"/>
                    <a:pt x="40" y="11"/>
                    <a:pt x="41" y="19"/>
                  </a:cubicBezTo>
                  <a:cubicBezTo>
                    <a:pt x="21" y="30"/>
                    <a:pt x="0" y="10"/>
                    <a:pt x="27"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8" name="Freeform 88">
              <a:extLst>
                <a:ext uri="{FF2B5EF4-FFF2-40B4-BE49-F238E27FC236}">
                  <a16:creationId xmlns:a16="http://schemas.microsoft.com/office/drawing/2014/main" id="{8763E62E-6C18-4AD1-84CB-53949447883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319170" y="5704047"/>
              <a:ext cx="6204" cy="6527"/>
            </a:xfrm>
            <a:custGeom>
              <a:avLst/>
              <a:gdLst>
                <a:gd name="T0" fmla="*/ 0 w 2"/>
                <a:gd name="T1" fmla="*/ 0 h 2"/>
                <a:gd name="T2" fmla="*/ 2 w 2"/>
                <a:gd name="T3" fmla="*/ 2 h 2"/>
                <a:gd name="T4" fmla="*/ 0 w 2"/>
                <a:gd name="T5" fmla="*/ 0 h 2"/>
              </a:gdLst>
              <a:ahLst/>
              <a:cxnLst>
                <a:cxn ang="0">
                  <a:pos x="T0" y="T1"/>
                </a:cxn>
                <a:cxn ang="0">
                  <a:pos x="T2" y="T3"/>
                </a:cxn>
                <a:cxn ang="0">
                  <a:pos x="T4" y="T5"/>
                </a:cxn>
              </a:cxnLst>
              <a:rect l="0" t="0" r="r" b="b"/>
              <a:pathLst>
                <a:path w="2" h="2">
                  <a:moveTo>
                    <a:pt x="0" y="0"/>
                  </a:moveTo>
                  <a:cubicBezTo>
                    <a:pt x="1" y="0"/>
                    <a:pt x="1" y="1"/>
                    <a:pt x="2" y="2"/>
                  </a:cubicBezTo>
                  <a:cubicBezTo>
                    <a:pt x="1"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9" name="Freeform 91">
              <a:extLst>
                <a:ext uri="{FF2B5EF4-FFF2-40B4-BE49-F238E27FC236}">
                  <a16:creationId xmlns:a16="http://schemas.microsoft.com/office/drawing/2014/main" id="{665D98A0-020A-45C4-9326-DECC5D11CA5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058166" y="2764083"/>
              <a:ext cx="118747"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0" y="1"/>
                    <a:pt x="36" y="24"/>
                    <a:pt x="21" y="27"/>
                  </a:cubicBezTo>
                  <a:cubicBezTo>
                    <a:pt x="1" y="26"/>
                    <a:pt x="0" y="0"/>
                    <a:pt x="1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0" name="Freeform 92">
              <a:extLst>
                <a:ext uri="{FF2B5EF4-FFF2-40B4-BE49-F238E27FC236}">
                  <a16:creationId xmlns:a16="http://schemas.microsoft.com/office/drawing/2014/main" id="{4C513513-3753-41D5-AE5C-2787B96BC4D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037206" y="2420506"/>
              <a:ext cx="140901" cy="102819"/>
            </a:xfrm>
            <a:custGeom>
              <a:avLst/>
              <a:gdLst>
                <a:gd name="T0" fmla="*/ 28 w 43"/>
                <a:gd name="T1" fmla="*/ 0 h 34"/>
                <a:gd name="T2" fmla="*/ 41 w 43"/>
                <a:gd name="T3" fmla="*/ 21 h 34"/>
                <a:gd name="T4" fmla="*/ 28 w 43"/>
                <a:gd name="T5" fmla="*/ 0 h 34"/>
              </a:gdLst>
              <a:ahLst/>
              <a:cxnLst>
                <a:cxn ang="0">
                  <a:pos x="T0" y="T1"/>
                </a:cxn>
                <a:cxn ang="0">
                  <a:pos x="T2" y="T3"/>
                </a:cxn>
                <a:cxn ang="0">
                  <a:pos x="T4" y="T5"/>
                </a:cxn>
              </a:cxnLst>
              <a:rect l="0" t="0" r="r" b="b"/>
              <a:pathLst>
                <a:path w="43" h="34">
                  <a:moveTo>
                    <a:pt x="28" y="0"/>
                  </a:moveTo>
                  <a:cubicBezTo>
                    <a:pt x="35" y="1"/>
                    <a:pt x="43" y="11"/>
                    <a:pt x="41" y="21"/>
                  </a:cubicBezTo>
                  <a:cubicBezTo>
                    <a:pt x="23" y="34"/>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1" name="Freeform 93">
              <a:extLst>
                <a:ext uri="{FF2B5EF4-FFF2-40B4-BE49-F238E27FC236}">
                  <a16:creationId xmlns:a16="http://schemas.microsoft.com/office/drawing/2014/main" id="{B108E7BE-19F2-481A-8926-0CA4C9AA3AF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046708" y="3285274"/>
              <a:ext cx="127608" cy="79154"/>
            </a:xfrm>
            <a:custGeom>
              <a:avLst/>
              <a:gdLst>
                <a:gd name="T0" fmla="*/ 23 w 39"/>
                <a:gd name="T1" fmla="*/ 0 h 26"/>
                <a:gd name="T2" fmla="*/ 19 w 39"/>
                <a:gd name="T3" fmla="*/ 26 h 26"/>
                <a:gd name="T4" fmla="*/ 23 w 39"/>
                <a:gd name="T5" fmla="*/ 0 h 26"/>
              </a:gdLst>
              <a:ahLst/>
              <a:cxnLst>
                <a:cxn ang="0">
                  <a:pos x="T0" y="T1"/>
                </a:cxn>
                <a:cxn ang="0">
                  <a:pos x="T2" y="T3"/>
                </a:cxn>
                <a:cxn ang="0">
                  <a:pos x="T4" y="T5"/>
                </a:cxn>
              </a:cxnLst>
              <a:rect l="0" t="0" r="r" b="b"/>
              <a:pathLst>
                <a:path w="39" h="26">
                  <a:moveTo>
                    <a:pt x="23" y="0"/>
                  </a:moveTo>
                  <a:cubicBezTo>
                    <a:pt x="39" y="4"/>
                    <a:pt x="34" y="25"/>
                    <a:pt x="19" y="26"/>
                  </a:cubicBezTo>
                  <a:cubicBezTo>
                    <a:pt x="0" y="20"/>
                    <a:pt x="7" y="4"/>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2" name="Freeform 94">
              <a:extLst>
                <a:ext uri="{FF2B5EF4-FFF2-40B4-BE49-F238E27FC236}">
                  <a16:creationId xmlns:a16="http://schemas.microsoft.com/office/drawing/2014/main" id="{526C77B6-C8BC-4523-988E-0581283597B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001814" y="5367453"/>
              <a:ext cx="138242" cy="102819"/>
            </a:xfrm>
            <a:custGeom>
              <a:avLst/>
              <a:gdLst>
                <a:gd name="T0" fmla="*/ 29 w 42"/>
                <a:gd name="T1" fmla="*/ 1 h 34"/>
                <a:gd name="T2" fmla="*/ 40 w 42"/>
                <a:gd name="T3" fmla="*/ 20 h 34"/>
                <a:gd name="T4" fmla="*/ 29 w 42"/>
                <a:gd name="T5" fmla="*/ 1 h 34"/>
              </a:gdLst>
              <a:ahLst/>
              <a:cxnLst>
                <a:cxn ang="0">
                  <a:pos x="T0" y="T1"/>
                </a:cxn>
                <a:cxn ang="0">
                  <a:pos x="T2" y="T3"/>
                </a:cxn>
                <a:cxn ang="0">
                  <a:pos x="T4" y="T5"/>
                </a:cxn>
              </a:cxnLst>
              <a:rect l="0" t="0" r="r" b="b"/>
              <a:pathLst>
                <a:path w="42" h="34">
                  <a:moveTo>
                    <a:pt x="29" y="1"/>
                  </a:moveTo>
                  <a:cubicBezTo>
                    <a:pt x="38" y="0"/>
                    <a:pt x="42" y="12"/>
                    <a:pt x="40" y="20"/>
                  </a:cubicBezTo>
                  <a:cubicBezTo>
                    <a:pt x="22" y="34"/>
                    <a:pt x="0" y="9"/>
                    <a:pt x="2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3" name="Freeform 95">
              <a:extLst>
                <a:ext uri="{FF2B5EF4-FFF2-40B4-BE49-F238E27FC236}">
                  <a16:creationId xmlns:a16="http://schemas.microsoft.com/office/drawing/2014/main" id="{A2681283-D368-4D26-BF11-1051FB1DDC7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020165" y="3055861"/>
              <a:ext cx="117860"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1" y="2"/>
                    <a:pt x="36" y="24"/>
                    <a:pt x="21" y="27"/>
                  </a:cubicBezTo>
                  <a:cubicBezTo>
                    <a:pt x="1" y="27"/>
                    <a:pt x="0" y="0"/>
                    <a:pt x="1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4" name="Freeform 96">
              <a:extLst>
                <a:ext uri="{FF2B5EF4-FFF2-40B4-BE49-F238E27FC236}">
                  <a16:creationId xmlns:a16="http://schemas.microsoft.com/office/drawing/2014/main" id="{AFA19F31-2B26-4A72-8630-DB4FBEAE8A9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5985551" y="3575426"/>
              <a:ext cx="147104" cy="108531"/>
            </a:xfrm>
            <a:custGeom>
              <a:avLst/>
              <a:gdLst>
                <a:gd name="T0" fmla="*/ 28 w 45"/>
                <a:gd name="T1" fmla="*/ 0 h 36"/>
                <a:gd name="T2" fmla="*/ 41 w 45"/>
                <a:gd name="T3" fmla="*/ 20 h 36"/>
                <a:gd name="T4" fmla="*/ 28 w 45"/>
                <a:gd name="T5" fmla="*/ 0 h 36"/>
              </a:gdLst>
              <a:ahLst/>
              <a:cxnLst>
                <a:cxn ang="0">
                  <a:pos x="T0" y="T1"/>
                </a:cxn>
                <a:cxn ang="0">
                  <a:pos x="T2" y="T3"/>
                </a:cxn>
                <a:cxn ang="0">
                  <a:pos x="T4" y="T5"/>
                </a:cxn>
              </a:cxnLst>
              <a:rect l="0" t="0" r="r" b="b"/>
              <a:pathLst>
                <a:path w="45" h="36">
                  <a:moveTo>
                    <a:pt x="28" y="0"/>
                  </a:moveTo>
                  <a:cubicBezTo>
                    <a:pt x="32" y="0"/>
                    <a:pt x="45" y="13"/>
                    <a:pt x="41" y="20"/>
                  </a:cubicBezTo>
                  <a:cubicBezTo>
                    <a:pt x="24" y="36"/>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5" name="Freeform 97">
              <a:extLst>
                <a:ext uri="{FF2B5EF4-FFF2-40B4-BE49-F238E27FC236}">
                  <a16:creationId xmlns:a16="http://schemas.microsoft.com/office/drawing/2014/main" id="{B432C349-FBA8-44D9-9FCC-ED7778838EF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5954863" y="4784277"/>
              <a:ext cx="190526" cy="121588"/>
            </a:xfrm>
            <a:custGeom>
              <a:avLst/>
              <a:gdLst>
                <a:gd name="T0" fmla="*/ 42 w 58"/>
                <a:gd name="T1" fmla="*/ 0 h 40"/>
                <a:gd name="T2" fmla="*/ 53 w 58"/>
                <a:gd name="T3" fmla="*/ 17 h 40"/>
                <a:gd name="T4" fmla="*/ 42 w 58"/>
                <a:gd name="T5" fmla="*/ 0 h 40"/>
              </a:gdLst>
              <a:ahLst/>
              <a:cxnLst>
                <a:cxn ang="0">
                  <a:pos x="T0" y="T1"/>
                </a:cxn>
                <a:cxn ang="0">
                  <a:pos x="T2" y="T3"/>
                </a:cxn>
                <a:cxn ang="0">
                  <a:pos x="T4" y="T5"/>
                </a:cxn>
              </a:cxnLst>
              <a:rect l="0" t="0" r="r" b="b"/>
              <a:pathLst>
                <a:path w="58" h="40">
                  <a:moveTo>
                    <a:pt x="42" y="0"/>
                  </a:moveTo>
                  <a:cubicBezTo>
                    <a:pt x="52" y="0"/>
                    <a:pt x="50" y="9"/>
                    <a:pt x="53" y="17"/>
                  </a:cubicBezTo>
                  <a:cubicBezTo>
                    <a:pt x="58" y="40"/>
                    <a:pt x="0" y="6"/>
                    <a:pt x="4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6" name="Freeform 98">
              <a:extLst>
                <a:ext uri="{FF2B5EF4-FFF2-40B4-BE49-F238E27FC236}">
                  <a16:creationId xmlns:a16="http://schemas.microsoft.com/office/drawing/2014/main" id="{78937E61-7C59-4AF3-821D-C0E64541535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5997348" y="4265818"/>
              <a:ext cx="147990" cy="79154"/>
            </a:xfrm>
            <a:custGeom>
              <a:avLst/>
              <a:gdLst>
                <a:gd name="T0" fmla="*/ 23 w 45"/>
                <a:gd name="T1" fmla="*/ 0 h 26"/>
                <a:gd name="T2" fmla="*/ 30 w 45"/>
                <a:gd name="T3" fmla="*/ 26 h 26"/>
                <a:gd name="T4" fmla="*/ 23 w 45"/>
                <a:gd name="T5" fmla="*/ 0 h 26"/>
              </a:gdLst>
              <a:ahLst/>
              <a:cxnLst>
                <a:cxn ang="0">
                  <a:pos x="T0" y="T1"/>
                </a:cxn>
                <a:cxn ang="0">
                  <a:pos x="T2" y="T3"/>
                </a:cxn>
                <a:cxn ang="0">
                  <a:pos x="T4" y="T5"/>
                </a:cxn>
              </a:cxnLst>
              <a:rect l="0" t="0" r="r" b="b"/>
              <a:pathLst>
                <a:path w="45" h="26">
                  <a:moveTo>
                    <a:pt x="23" y="0"/>
                  </a:moveTo>
                  <a:cubicBezTo>
                    <a:pt x="33" y="2"/>
                    <a:pt x="45" y="21"/>
                    <a:pt x="30" y="26"/>
                  </a:cubicBezTo>
                  <a:cubicBezTo>
                    <a:pt x="10" y="24"/>
                    <a:pt x="0" y="8"/>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7" name="Freeform 99">
              <a:extLst>
                <a:ext uri="{FF2B5EF4-FFF2-40B4-BE49-F238E27FC236}">
                  <a16:creationId xmlns:a16="http://schemas.microsoft.com/office/drawing/2014/main" id="{9FDBD2DC-1468-4B84-B2F9-8028ACA53C7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5940243" y="4473676"/>
              <a:ext cx="219770" cy="121588"/>
            </a:xfrm>
            <a:custGeom>
              <a:avLst/>
              <a:gdLst>
                <a:gd name="T0" fmla="*/ 36 w 67"/>
                <a:gd name="T1" fmla="*/ 0 h 40"/>
                <a:gd name="T2" fmla="*/ 44 w 67"/>
                <a:gd name="T3" fmla="*/ 2 h 40"/>
                <a:gd name="T4" fmla="*/ 31 w 67"/>
                <a:gd name="T5" fmla="*/ 2 h 40"/>
                <a:gd name="T6" fmla="*/ 36 w 67"/>
                <a:gd name="T7" fmla="*/ 0 h 40"/>
              </a:gdLst>
              <a:ahLst/>
              <a:cxnLst>
                <a:cxn ang="0">
                  <a:pos x="T0" y="T1"/>
                </a:cxn>
                <a:cxn ang="0">
                  <a:pos x="T2" y="T3"/>
                </a:cxn>
                <a:cxn ang="0">
                  <a:pos x="T4" y="T5"/>
                </a:cxn>
                <a:cxn ang="0">
                  <a:pos x="T6" y="T7"/>
                </a:cxn>
              </a:cxnLst>
              <a:rect l="0" t="0" r="r" b="b"/>
              <a:pathLst>
                <a:path w="67" h="40">
                  <a:moveTo>
                    <a:pt x="36" y="0"/>
                  </a:moveTo>
                  <a:cubicBezTo>
                    <a:pt x="39" y="3"/>
                    <a:pt x="41" y="0"/>
                    <a:pt x="44" y="2"/>
                  </a:cubicBezTo>
                  <a:cubicBezTo>
                    <a:pt x="67" y="40"/>
                    <a:pt x="0" y="25"/>
                    <a:pt x="31" y="2"/>
                  </a:cubicBezTo>
                  <a:cubicBezTo>
                    <a:pt x="24" y="11"/>
                    <a:pt x="31" y="5"/>
                    <a:pt x="3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8" name="Freeform 100">
              <a:extLst>
                <a:ext uri="{FF2B5EF4-FFF2-40B4-BE49-F238E27FC236}">
                  <a16:creationId xmlns:a16="http://schemas.microsoft.com/office/drawing/2014/main" id="{F274C562-1229-40FE-9D9B-72D9960D663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5999752" y="3894259"/>
              <a:ext cx="128495" cy="93843"/>
            </a:xfrm>
            <a:custGeom>
              <a:avLst/>
              <a:gdLst>
                <a:gd name="T0" fmla="*/ 28 w 39"/>
                <a:gd name="T1" fmla="*/ 1 h 31"/>
                <a:gd name="T2" fmla="*/ 39 w 39"/>
                <a:gd name="T3" fmla="*/ 21 h 31"/>
                <a:gd name="T4" fmla="*/ 28 w 39"/>
                <a:gd name="T5" fmla="*/ 1 h 31"/>
              </a:gdLst>
              <a:ahLst/>
              <a:cxnLst>
                <a:cxn ang="0">
                  <a:pos x="T0" y="T1"/>
                </a:cxn>
                <a:cxn ang="0">
                  <a:pos x="T2" y="T3"/>
                </a:cxn>
                <a:cxn ang="0">
                  <a:pos x="T4" y="T5"/>
                </a:cxn>
              </a:cxnLst>
              <a:rect l="0" t="0" r="r" b="b"/>
              <a:pathLst>
                <a:path w="39" h="31">
                  <a:moveTo>
                    <a:pt x="28" y="1"/>
                  </a:moveTo>
                  <a:cubicBezTo>
                    <a:pt x="38" y="0"/>
                    <a:pt x="38" y="12"/>
                    <a:pt x="39" y="21"/>
                  </a:cubicBezTo>
                  <a:cubicBezTo>
                    <a:pt x="18" y="31"/>
                    <a:pt x="0" y="12"/>
                    <a:pt x="28"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9" name="Freeform 101">
              <a:extLst>
                <a:ext uri="{FF2B5EF4-FFF2-40B4-BE49-F238E27FC236}">
                  <a16:creationId xmlns:a16="http://schemas.microsoft.com/office/drawing/2014/main" id="{BE3CB848-0761-4183-B2F1-63D784BA166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5994469" y="5102465"/>
              <a:ext cx="138242" cy="81603"/>
            </a:xfrm>
            <a:custGeom>
              <a:avLst/>
              <a:gdLst>
                <a:gd name="T0" fmla="*/ 22 w 42"/>
                <a:gd name="T1" fmla="*/ 0 h 27"/>
                <a:gd name="T2" fmla="*/ 14 w 42"/>
                <a:gd name="T3" fmla="*/ 25 h 27"/>
                <a:gd name="T4" fmla="*/ 22 w 42"/>
                <a:gd name="T5" fmla="*/ 0 h 27"/>
              </a:gdLst>
              <a:ahLst/>
              <a:cxnLst>
                <a:cxn ang="0">
                  <a:pos x="T0" y="T1"/>
                </a:cxn>
                <a:cxn ang="0">
                  <a:pos x="T2" y="T3"/>
                </a:cxn>
                <a:cxn ang="0">
                  <a:pos x="T4" y="T5"/>
                </a:cxn>
              </a:cxnLst>
              <a:rect l="0" t="0" r="r" b="b"/>
              <a:pathLst>
                <a:path w="42" h="27">
                  <a:moveTo>
                    <a:pt x="22" y="0"/>
                  </a:moveTo>
                  <a:cubicBezTo>
                    <a:pt x="42" y="7"/>
                    <a:pt x="28" y="27"/>
                    <a:pt x="14" y="25"/>
                  </a:cubicBezTo>
                  <a:cubicBezTo>
                    <a:pt x="0" y="18"/>
                    <a:pt x="9" y="2"/>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0" name="Freeform 102">
              <a:extLst>
                <a:ext uri="{FF2B5EF4-FFF2-40B4-BE49-F238E27FC236}">
                  <a16:creationId xmlns:a16="http://schemas.microsoft.com/office/drawing/2014/main" id="{16CA440A-6903-4315-9413-30A4AE6DAFA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5990648" y="5662850"/>
              <a:ext cx="121406" cy="99554"/>
            </a:xfrm>
            <a:custGeom>
              <a:avLst/>
              <a:gdLst>
                <a:gd name="T0" fmla="*/ 21 w 37"/>
                <a:gd name="T1" fmla="*/ 0 h 33"/>
                <a:gd name="T2" fmla="*/ 19 w 37"/>
                <a:gd name="T3" fmla="*/ 23 h 33"/>
                <a:gd name="T4" fmla="*/ 21 w 37"/>
                <a:gd name="T5" fmla="*/ 0 h 33"/>
              </a:gdLst>
              <a:ahLst/>
              <a:cxnLst>
                <a:cxn ang="0">
                  <a:pos x="T0" y="T1"/>
                </a:cxn>
                <a:cxn ang="0">
                  <a:pos x="T2" y="T3"/>
                </a:cxn>
                <a:cxn ang="0">
                  <a:pos x="T4" y="T5"/>
                </a:cxn>
              </a:cxnLst>
              <a:rect l="0" t="0" r="r" b="b"/>
              <a:pathLst>
                <a:path w="37" h="33">
                  <a:moveTo>
                    <a:pt x="21" y="0"/>
                  </a:moveTo>
                  <a:cubicBezTo>
                    <a:pt x="37" y="0"/>
                    <a:pt x="29" y="33"/>
                    <a:pt x="19" y="23"/>
                  </a:cubicBezTo>
                  <a:cubicBezTo>
                    <a:pt x="0" y="30"/>
                    <a:pt x="3" y="0"/>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1" name="Freeform 103">
              <a:extLst>
                <a:ext uri="{FF2B5EF4-FFF2-40B4-BE49-F238E27FC236}">
                  <a16:creationId xmlns:a16="http://schemas.microsoft.com/office/drawing/2014/main" id="{CE284464-CDAB-424D-9D34-8A04B032002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5973556" y="5933272"/>
              <a:ext cx="140901" cy="102819"/>
            </a:xfrm>
            <a:custGeom>
              <a:avLst/>
              <a:gdLst>
                <a:gd name="T0" fmla="*/ 28 w 43"/>
                <a:gd name="T1" fmla="*/ 0 h 34"/>
                <a:gd name="T2" fmla="*/ 41 w 43"/>
                <a:gd name="T3" fmla="*/ 21 h 34"/>
                <a:gd name="T4" fmla="*/ 28 w 43"/>
                <a:gd name="T5" fmla="*/ 0 h 34"/>
              </a:gdLst>
              <a:ahLst/>
              <a:cxnLst>
                <a:cxn ang="0">
                  <a:pos x="T0" y="T1"/>
                </a:cxn>
                <a:cxn ang="0">
                  <a:pos x="T2" y="T3"/>
                </a:cxn>
                <a:cxn ang="0">
                  <a:pos x="T4" y="T5"/>
                </a:cxn>
              </a:cxnLst>
              <a:rect l="0" t="0" r="r" b="b"/>
              <a:pathLst>
                <a:path w="43" h="34">
                  <a:moveTo>
                    <a:pt x="28" y="0"/>
                  </a:moveTo>
                  <a:cubicBezTo>
                    <a:pt x="35" y="1"/>
                    <a:pt x="43" y="11"/>
                    <a:pt x="41" y="21"/>
                  </a:cubicBezTo>
                  <a:cubicBezTo>
                    <a:pt x="23" y="34"/>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2" name="Freeform 104">
              <a:extLst>
                <a:ext uri="{FF2B5EF4-FFF2-40B4-BE49-F238E27FC236}">
                  <a16:creationId xmlns:a16="http://schemas.microsoft.com/office/drawing/2014/main" id="{AECA7896-3703-4987-AA13-B93DF613178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089016" y="2464185"/>
              <a:ext cx="7089"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0"/>
                    <a:pt x="2" y="1"/>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3" name="Freeform 113">
              <a:extLst>
                <a:ext uri="{FF2B5EF4-FFF2-40B4-BE49-F238E27FC236}">
                  <a16:creationId xmlns:a16="http://schemas.microsoft.com/office/drawing/2014/main" id="{0F6330AC-AF8E-4055-B580-B9A213DFE8F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040357" y="4852103"/>
              <a:ext cx="9748" cy="8977"/>
            </a:xfrm>
            <a:custGeom>
              <a:avLst/>
              <a:gdLst>
                <a:gd name="T0" fmla="*/ 1 w 3"/>
                <a:gd name="T1" fmla="*/ 0 h 3"/>
                <a:gd name="T2" fmla="*/ 3 w 3"/>
                <a:gd name="T3" fmla="*/ 1 h 3"/>
                <a:gd name="T4" fmla="*/ 1 w 3"/>
                <a:gd name="T5" fmla="*/ 0 h 3"/>
              </a:gdLst>
              <a:ahLst/>
              <a:cxnLst>
                <a:cxn ang="0">
                  <a:pos x="T0" y="T1"/>
                </a:cxn>
                <a:cxn ang="0">
                  <a:pos x="T2" y="T3"/>
                </a:cxn>
                <a:cxn ang="0">
                  <a:pos x="T4" y="T5"/>
                </a:cxn>
              </a:cxnLst>
              <a:rect l="0" t="0" r="r" b="b"/>
              <a:pathLst>
                <a:path w="3" h="3">
                  <a:moveTo>
                    <a:pt x="1" y="0"/>
                  </a:moveTo>
                  <a:cubicBezTo>
                    <a:pt x="1" y="0"/>
                    <a:pt x="2" y="1"/>
                    <a:pt x="3" y="1"/>
                  </a:cubicBezTo>
                  <a:cubicBezTo>
                    <a:pt x="2" y="3"/>
                    <a:pt x="0" y="1"/>
                    <a:pt x="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4" name="Freeform 114">
              <a:extLst>
                <a:ext uri="{FF2B5EF4-FFF2-40B4-BE49-F238E27FC236}">
                  <a16:creationId xmlns:a16="http://schemas.microsoft.com/office/drawing/2014/main" id="{BF854C00-5C5A-4FE3-A4E6-173485EC1A6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043761" y="3618418"/>
              <a:ext cx="6204"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1"/>
                    <a:pt x="2" y="2"/>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5" name="Freeform 115">
              <a:extLst>
                <a:ext uri="{FF2B5EF4-FFF2-40B4-BE49-F238E27FC236}">
                  <a16:creationId xmlns:a16="http://schemas.microsoft.com/office/drawing/2014/main" id="{85FE403F-3465-400E-B694-F2166EF6EA2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038048" y="4281272"/>
              <a:ext cx="6204"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0"/>
                    <a:pt x="2" y="1"/>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6" name="Freeform 117">
              <a:extLst>
                <a:ext uri="{FF2B5EF4-FFF2-40B4-BE49-F238E27FC236}">
                  <a16:creationId xmlns:a16="http://schemas.microsoft.com/office/drawing/2014/main" id="{1FF1B2BA-1E3A-4E9D-90B2-6C3EA032D9C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025365" y="5976951"/>
              <a:ext cx="7089"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1"/>
                    <a:pt x="2" y="1"/>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7" name="Freeform 118">
              <a:extLst>
                <a:ext uri="{FF2B5EF4-FFF2-40B4-BE49-F238E27FC236}">
                  <a16:creationId xmlns:a16="http://schemas.microsoft.com/office/drawing/2014/main" id="{05EA235D-D93C-442F-A9F2-222AAEC815A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5914781" y="6554638"/>
              <a:ext cx="131153" cy="96290"/>
            </a:xfrm>
            <a:custGeom>
              <a:avLst/>
              <a:gdLst>
                <a:gd name="T0" fmla="*/ 22 w 40"/>
                <a:gd name="T1" fmla="*/ 0 h 32"/>
                <a:gd name="T2" fmla="*/ 16 w 40"/>
                <a:gd name="T3" fmla="*/ 25 h 32"/>
                <a:gd name="T4" fmla="*/ 22 w 40"/>
                <a:gd name="T5" fmla="*/ 0 h 32"/>
              </a:gdLst>
              <a:ahLst/>
              <a:cxnLst>
                <a:cxn ang="0">
                  <a:pos x="T0" y="T1"/>
                </a:cxn>
                <a:cxn ang="0">
                  <a:pos x="T2" y="T3"/>
                </a:cxn>
                <a:cxn ang="0">
                  <a:pos x="T4" y="T5"/>
                </a:cxn>
              </a:cxnLst>
              <a:rect l="0" t="0" r="r" b="b"/>
              <a:pathLst>
                <a:path w="40" h="32">
                  <a:moveTo>
                    <a:pt x="22" y="0"/>
                  </a:moveTo>
                  <a:cubicBezTo>
                    <a:pt x="40" y="3"/>
                    <a:pt x="40" y="32"/>
                    <a:pt x="16" y="25"/>
                  </a:cubicBezTo>
                  <a:cubicBezTo>
                    <a:pt x="0" y="7"/>
                    <a:pt x="14" y="4"/>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8" name="Freeform 119">
              <a:extLst>
                <a:ext uri="{FF2B5EF4-FFF2-40B4-BE49-F238E27FC236}">
                  <a16:creationId xmlns:a16="http://schemas.microsoft.com/office/drawing/2014/main" id="{887A504D-D887-4C4E-ABC2-E7FC179AFE6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5901455" y="6286263"/>
              <a:ext cx="127608" cy="150965"/>
            </a:xfrm>
            <a:custGeom>
              <a:avLst/>
              <a:gdLst>
                <a:gd name="T0" fmla="*/ 13 w 39"/>
                <a:gd name="T1" fmla="*/ 6 h 50"/>
                <a:gd name="T2" fmla="*/ 0 w 39"/>
                <a:gd name="T3" fmla="*/ 23 h 50"/>
                <a:gd name="T4" fmla="*/ 13 w 39"/>
                <a:gd name="T5" fmla="*/ 6 h 50"/>
              </a:gdLst>
              <a:ahLst/>
              <a:cxnLst>
                <a:cxn ang="0">
                  <a:pos x="T0" y="T1"/>
                </a:cxn>
                <a:cxn ang="0">
                  <a:pos x="T2" y="T3"/>
                </a:cxn>
                <a:cxn ang="0">
                  <a:pos x="T4" y="T5"/>
                </a:cxn>
              </a:cxnLst>
              <a:rect l="0" t="0" r="r" b="b"/>
              <a:pathLst>
                <a:path w="39" h="50">
                  <a:moveTo>
                    <a:pt x="13" y="6"/>
                  </a:moveTo>
                  <a:cubicBezTo>
                    <a:pt x="39" y="10"/>
                    <a:pt x="16" y="50"/>
                    <a:pt x="0" y="23"/>
                  </a:cubicBezTo>
                  <a:cubicBezTo>
                    <a:pt x="1" y="0"/>
                    <a:pt x="5" y="14"/>
                    <a:pt x="13" y="6"/>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9" name="Freeform 8">
              <a:extLst>
                <a:ext uri="{FF2B5EF4-FFF2-40B4-BE49-F238E27FC236}">
                  <a16:creationId xmlns:a16="http://schemas.microsoft.com/office/drawing/2014/main" id="{277996E3-8200-4EAB-B893-41800B04721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582287" y="34906"/>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0" name="Freeform 8">
              <a:extLst>
                <a:ext uri="{FF2B5EF4-FFF2-40B4-BE49-F238E27FC236}">
                  <a16:creationId xmlns:a16="http://schemas.microsoft.com/office/drawing/2014/main" id="{357B4F19-25C3-4118-828E-EE03FA92CCF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082464" y="97108"/>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1" name="Freeform 106">
              <a:extLst>
                <a:ext uri="{FF2B5EF4-FFF2-40B4-BE49-F238E27FC236}">
                  <a16:creationId xmlns:a16="http://schemas.microsoft.com/office/drawing/2014/main" id="{C0C64B56-7C6B-48D4-9496-6734B141A52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741618" y="6714098"/>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9" name="TextBox 8">
            <a:extLst>
              <a:ext uri="{FF2B5EF4-FFF2-40B4-BE49-F238E27FC236}">
                <a16:creationId xmlns:a16="http://schemas.microsoft.com/office/drawing/2014/main" id="{21E61AFB-2B9B-A312-C66A-E89CF5351B51}"/>
              </a:ext>
            </a:extLst>
          </p:cNvPr>
          <p:cNvSpPr txBox="1"/>
          <p:nvPr/>
        </p:nvSpPr>
        <p:spPr>
          <a:xfrm>
            <a:off x="7198178" y="2911928"/>
            <a:ext cx="4327071"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GB" dirty="0">
                <a:solidFill>
                  <a:srgbClr val="202124"/>
                </a:solidFill>
                <a:latin typeface="arial"/>
                <a:ea typeface="arial"/>
                <a:cs typeface="arial"/>
              </a:rPr>
              <a:t>In general, bottom-up approach is meant by </a:t>
            </a:r>
            <a:r>
              <a:rPr lang="en-GB" b="1" dirty="0">
                <a:solidFill>
                  <a:srgbClr val="202124"/>
                </a:solidFill>
                <a:latin typeface="arial"/>
                <a:ea typeface="arial"/>
                <a:cs typeface="arial"/>
              </a:rPr>
              <a:t>synthesis of nanoparticles by means of chemical reactions among the atoms/ions/molecules.</a:t>
            </a:r>
            <a:endParaRPr lang="en-GB" dirty="0"/>
          </a:p>
        </p:txBody>
      </p:sp>
      <p:sp>
        <p:nvSpPr>
          <p:cNvPr id="10" name="TextBox 9">
            <a:extLst>
              <a:ext uri="{FF2B5EF4-FFF2-40B4-BE49-F238E27FC236}">
                <a16:creationId xmlns:a16="http://schemas.microsoft.com/office/drawing/2014/main" id="{6FF793D3-FDAE-BEEE-2B2F-8DADCF2CBB92}"/>
              </a:ext>
            </a:extLst>
          </p:cNvPr>
          <p:cNvSpPr txBox="1"/>
          <p:nvPr/>
        </p:nvSpPr>
        <p:spPr>
          <a:xfrm>
            <a:off x="2081892" y="2939143"/>
            <a:ext cx="2258785" cy="3129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GB"/>
          </a:p>
        </p:txBody>
      </p:sp>
      <p:sp>
        <p:nvSpPr>
          <p:cNvPr id="11" name="TextBox 10">
            <a:extLst>
              <a:ext uri="{FF2B5EF4-FFF2-40B4-BE49-F238E27FC236}">
                <a16:creationId xmlns:a16="http://schemas.microsoft.com/office/drawing/2014/main" id="{EC5BE678-7922-DC7A-7F4A-14085F0999C1}"/>
              </a:ext>
            </a:extLst>
          </p:cNvPr>
          <p:cNvSpPr txBox="1"/>
          <p:nvPr/>
        </p:nvSpPr>
        <p:spPr>
          <a:xfrm>
            <a:off x="1687285" y="2898321"/>
            <a:ext cx="2884714" cy="3946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GB"/>
          </a:p>
        </p:txBody>
      </p:sp>
      <p:sp>
        <p:nvSpPr>
          <p:cNvPr id="12" name="TextBox 11">
            <a:extLst>
              <a:ext uri="{FF2B5EF4-FFF2-40B4-BE49-F238E27FC236}">
                <a16:creationId xmlns:a16="http://schemas.microsoft.com/office/drawing/2014/main" id="{C82D1FE1-8DA0-2D63-9FFE-B602BA731B42}"/>
              </a:ext>
            </a:extLst>
          </p:cNvPr>
          <p:cNvSpPr txBox="1"/>
          <p:nvPr/>
        </p:nvSpPr>
        <p:spPr>
          <a:xfrm>
            <a:off x="2174420" y="2898322"/>
            <a:ext cx="346982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dirty="0">
                <a:latin typeface="Modern Love"/>
              </a:rPr>
              <a:t>Sol-Gel Method</a:t>
            </a:r>
          </a:p>
        </p:txBody>
      </p:sp>
      <p:sp>
        <p:nvSpPr>
          <p:cNvPr id="14" name="TextBox 13">
            <a:extLst>
              <a:ext uri="{FF2B5EF4-FFF2-40B4-BE49-F238E27FC236}">
                <a16:creationId xmlns:a16="http://schemas.microsoft.com/office/drawing/2014/main" id="{1BBACE44-FEBF-6A7D-49AF-97ABA5ED301E}"/>
              </a:ext>
            </a:extLst>
          </p:cNvPr>
          <p:cNvSpPr txBox="1"/>
          <p:nvPr/>
        </p:nvSpPr>
        <p:spPr>
          <a:xfrm>
            <a:off x="2217964" y="6055178"/>
            <a:ext cx="204107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GB" dirty="0">
                <a:latin typeface="Modern Love"/>
              </a:rPr>
              <a:t>Eletro-deposition</a:t>
            </a:r>
          </a:p>
        </p:txBody>
      </p:sp>
    </p:spTree>
    <p:extLst>
      <p:ext uri="{BB962C8B-B14F-4D97-AF65-F5344CB8AC3E}">
        <p14:creationId xmlns:p14="http://schemas.microsoft.com/office/powerpoint/2010/main" val="3471895589"/>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theme/theme1.xml><?xml version="1.0" encoding="utf-8"?>
<a:theme xmlns:a="http://schemas.openxmlformats.org/drawingml/2006/main" name="BohemianVTI">
  <a:themeElements>
    <a:clrScheme name="Boho">
      <a:dk1>
        <a:sysClr val="windowText" lastClr="000000"/>
      </a:dk1>
      <a:lt1>
        <a:sysClr val="window" lastClr="FFFFFF"/>
      </a:lt1>
      <a:dk2>
        <a:srgbClr val="323232"/>
      </a:dk2>
      <a:lt2>
        <a:srgbClr val="F4F1EF"/>
      </a:lt2>
      <a:accent1>
        <a:srgbClr val="8F4F58"/>
      </a:accent1>
      <a:accent2>
        <a:srgbClr val="D09182"/>
      </a:accent2>
      <a:accent3>
        <a:srgbClr val="C7A085"/>
      </a:accent3>
      <a:accent4>
        <a:srgbClr val="ADA085"/>
      </a:accent4>
      <a:accent5>
        <a:srgbClr val="5F787F"/>
      </a:accent5>
      <a:accent6>
        <a:srgbClr val="5A6768"/>
      </a:accent6>
      <a:hlink>
        <a:srgbClr val="A25872"/>
      </a:hlink>
      <a:folHlink>
        <a:srgbClr val="667A7E"/>
      </a:folHlink>
    </a:clrScheme>
    <a:fontScheme name="modern love avenir">
      <a:majorFont>
        <a:latin typeface="Modern Love"/>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ohemianVTI" id="{B5E50611-F7C7-47BC-81A6-BE9493DF8677}" vid="{7A26D0DD-A1A5-444B-B0FB-E7DB9E2D047F}"/>
    </a:ext>
  </a:extLst>
</a:theme>
</file>

<file path=docProps/app.xml><?xml version="1.0" encoding="utf-8"?>
<Properties xmlns="http://schemas.openxmlformats.org/officeDocument/2006/extended-properties" xmlns:vt="http://schemas.openxmlformats.org/officeDocument/2006/docPropsVTypes">
  <Template>office theme</Template>
  <TotalTime>0</TotalTime>
  <Words>0</Words>
  <Application>Microsoft Office PowerPoint</Application>
  <PresentationFormat>Widescreen</PresentationFormat>
  <Paragraphs>0</Paragraphs>
  <Slides>23</Slides>
  <Notes>0</Notes>
  <HiddenSlides>0</HiddenSlides>
  <MMClips>0</MMClips>
  <ScaleCrop>false</ScaleCrop>
  <HeadingPairs>
    <vt:vector size="4" baseType="variant">
      <vt:variant>
        <vt:lpstr>Theme</vt:lpstr>
      </vt:variant>
      <vt:variant>
        <vt:i4>1</vt:i4>
      </vt:variant>
      <vt:variant>
        <vt:lpstr>Slide Titles</vt:lpstr>
      </vt:variant>
      <vt:variant>
        <vt:i4>23</vt:i4>
      </vt:variant>
    </vt:vector>
  </HeadingPairs>
  <TitlesOfParts>
    <vt:vector size="24" baseType="lpstr">
      <vt:lpstr>BohemianVTI</vt:lpstr>
      <vt:lpstr>Nano-Technology</vt:lpstr>
      <vt:lpstr>PowerPoint Presentation</vt:lpstr>
      <vt:lpstr>History of Nano-Technology </vt:lpstr>
      <vt:lpstr>PowerPoint Presentation</vt:lpstr>
      <vt:lpstr>PowerPoint Presentation</vt:lpstr>
      <vt:lpstr>PowerPoint Presentation</vt:lpstr>
      <vt:lpstr>Top-Down</vt:lpstr>
      <vt:lpstr>PowerPoint Presentation</vt:lpstr>
      <vt:lpstr>PowerPoint Presentation</vt:lpstr>
      <vt:lpstr>PowerPoint Presentation</vt:lpstr>
      <vt:lpstr>Five Examples of Nano-Technology</vt:lpstr>
      <vt:lpstr>Nanoscale Drug Delivery</vt:lpstr>
      <vt:lpstr>Nanoparticle Water Filter</vt:lpstr>
      <vt:lpstr>Nanocomposites</vt:lpstr>
      <vt:lpstr>Nanotech in Electric Devices</vt:lpstr>
      <vt:lpstr>Nanotech In Solar Panels</vt:lpstr>
      <vt:lpstr>PowerPoint Presentation</vt:lpstr>
      <vt:lpstr>Nanotechnology Disadvantages</vt:lpstr>
      <vt:lpstr>PowerPoint Presentation</vt:lpstr>
      <vt:lpstr>PowerPoint Presentation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
  <cp:revision>508</cp:revision>
  <dcterms:created xsi:type="dcterms:W3CDTF">2023-02-13T01:30:23Z</dcterms:created>
  <dcterms:modified xsi:type="dcterms:W3CDTF">2023-02-13T04:18:45Z</dcterms:modified>
</cp:coreProperties>
</file>